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theme/theme11.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2.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3.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4.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5.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6.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7.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8.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9.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0.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1.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8.xml" ContentType="application/vnd.openxmlformats-officedocument.presentationml.notesSlide+xml"/>
  <Override PartName="/ppt/charts/chart7.xml" ContentType="application/vnd.openxmlformats-officedocument.drawingml.chart+xml"/>
  <Override PartName="/ppt/notesSlides/notesSlide9.xml" ContentType="application/vnd.openxmlformats-officedocument.presentationml.notesSlide+xml"/>
  <Override PartName="/ppt/charts/chart8.xml" ContentType="application/vnd.openxmlformats-officedocument.drawingml.chart+xml"/>
  <Override PartName="/ppt/notesSlides/notesSlide10.xml" ContentType="application/vnd.openxmlformats-officedocument.presentationml.notesSlide+xml"/>
  <Override PartName="/ppt/charts/chart9.xml" ContentType="application/vnd.openxmlformats-officedocument.drawingml.chart+xml"/>
  <Override PartName="/ppt/notesSlides/notesSlide11.xml" ContentType="application/vnd.openxmlformats-officedocument.presentationml.notesSlide+xml"/>
  <Override PartName="/ppt/charts/chart10.xml" ContentType="application/vnd.openxmlformats-officedocument.drawingml.chart+xml"/>
  <Override PartName="/ppt/theme/themeOverride1.xml" ContentType="application/vnd.openxmlformats-officedocument.themeOverride+xml"/>
  <Override PartName="/ppt/charts/chart11.xml" ContentType="application/vnd.openxmlformats-officedocument.drawingml.chart+xml"/>
  <Override PartName="/ppt/theme/themeOverride2.xml" ContentType="application/vnd.openxmlformats-officedocument.themeOverride+xml"/>
  <Override PartName="/ppt/charts/chart12.xml" ContentType="application/vnd.openxmlformats-officedocument.drawingml.chart+xml"/>
  <Override PartName="/ppt/theme/themeOverride3.xml" ContentType="application/vnd.openxmlformats-officedocument.themeOverride+xml"/>
  <Override PartName="/ppt/charts/chart13.xml" ContentType="application/vnd.openxmlformats-officedocument.drawingml.chart+xml"/>
  <Override PartName="/ppt/theme/themeOverride4.xml" ContentType="application/vnd.openxmlformats-officedocument.themeOverride+xml"/>
  <Override PartName="/ppt/charts/chart14.xml" ContentType="application/vnd.openxmlformats-officedocument.drawingml.chart+xml"/>
  <Override PartName="/ppt/theme/themeOverride5.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5.xml" ContentType="application/vnd.openxmlformats-officedocument.drawingml.chart+xml"/>
  <Override PartName="/ppt/notesSlides/notesSlide14.xml" ContentType="application/vnd.openxmlformats-officedocument.presentationml.notesSlide+xml"/>
  <Override PartName="/ppt/charts/chart16.xml" ContentType="application/vnd.openxmlformats-officedocument.drawingml.chart+xml"/>
  <Override PartName="/ppt/notesSlides/notesSlide15.xml" ContentType="application/vnd.openxmlformats-officedocument.presentationml.notesSlide+xml"/>
  <Override PartName="/ppt/charts/chart17.xml" ContentType="application/vnd.openxmlformats-officedocument.drawingml.chart+xml"/>
  <Override PartName="/ppt/notesSlides/notesSlide16.xml" ContentType="application/vnd.openxmlformats-officedocument.presentationml.notesSlide+xml"/>
  <Override PartName="/ppt/charts/chart18.xml" ContentType="application/vnd.openxmlformats-officedocument.drawingml.chart+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90" r:id="rId3"/>
    <p:sldMasterId id="2147483693" r:id="rId4"/>
    <p:sldMasterId id="2147483741" r:id="rId5"/>
    <p:sldMasterId id="2147483777" r:id="rId6"/>
    <p:sldMasterId id="2147483791" r:id="rId7"/>
    <p:sldMasterId id="2147483815" r:id="rId8"/>
    <p:sldMasterId id="2147483827" r:id="rId9"/>
    <p:sldMasterId id="2147483851" r:id="rId10"/>
    <p:sldMasterId id="2147483863" r:id="rId11"/>
    <p:sldMasterId id="2147483865" r:id="rId12"/>
    <p:sldMasterId id="2147483877" r:id="rId13"/>
    <p:sldMasterId id="2147483889" r:id="rId14"/>
    <p:sldMasterId id="2147483901" r:id="rId15"/>
    <p:sldMasterId id="2147483913" r:id="rId16"/>
    <p:sldMasterId id="2147483925" r:id="rId17"/>
    <p:sldMasterId id="2147483937" r:id="rId18"/>
    <p:sldMasterId id="2147483949" r:id="rId19"/>
    <p:sldMasterId id="2147483961" r:id="rId20"/>
    <p:sldMasterId id="2147483973" r:id="rId21"/>
    <p:sldMasterId id="2147483978" r:id="rId22"/>
  </p:sldMasterIdLst>
  <p:notesMasterIdLst>
    <p:notesMasterId r:id="rId77"/>
  </p:notesMasterIdLst>
  <p:sldIdLst>
    <p:sldId id="257" r:id="rId23"/>
    <p:sldId id="345" r:id="rId24"/>
    <p:sldId id="271" r:id="rId25"/>
    <p:sldId id="329" r:id="rId26"/>
    <p:sldId id="258" r:id="rId27"/>
    <p:sldId id="289" r:id="rId28"/>
    <p:sldId id="290" r:id="rId29"/>
    <p:sldId id="291" r:id="rId30"/>
    <p:sldId id="355" r:id="rId31"/>
    <p:sldId id="272" r:id="rId32"/>
    <p:sldId id="260" r:id="rId33"/>
    <p:sldId id="340" r:id="rId34"/>
    <p:sldId id="341" r:id="rId35"/>
    <p:sldId id="343" r:id="rId36"/>
    <p:sldId id="344" r:id="rId37"/>
    <p:sldId id="342" r:id="rId38"/>
    <p:sldId id="265" r:id="rId39"/>
    <p:sldId id="261" r:id="rId40"/>
    <p:sldId id="266" r:id="rId41"/>
    <p:sldId id="262" r:id="rId42"/>
    <p:sldId id="267" r:id="rId43"/>
    <p:sldId id="263" r:id="rId44"/>
    <p:sldId id="268" r:id="rId45"/>
    <p:sldId id="264" r:id="rId46"/>
    <p:sldId id="269" r:id="rId47"/>
    <p:sldId id="273" r:id="rId48"/>
    <p:sldId id="274" r:id="rId49"/>
    <p:sldId id="275" r:id="rId50"/>
    <p:sldId id="276" r:id="rId51"/>
    <p:sldId id="277" r:id="rId52"/>
    <p:sldId id="283" r:id="rId53"/>
    <p:sldId id="284" r:id="rId54"/>
    <p:sldId id="285" r:id="rId55"/>
    <p:sldId id="286" r:id="rId56"/>
    <p:sldId id="278" r:id="rId57"/>
    <p:sldId id="357" r:id="rId58"/>
    <p:sldId id="288" r:id="rId59"/>
    <p:sldId id="337" r:id="rId60"/>
    <p:sldId id="338" r:id="rId61"/>
    <p:sldId id="339" r:id="rId62"/>
    <p:sldId id="356" r:id="rId63"/>
    <p:sldId id="346" r:id="rId64"/>
    <p:sldId id="347" r:id="rId65"/>
    <p:sldId id="348" r:id="rId66"/>
    <p:sldId id="349" r:id="rId67"/>
    <p:sldId id="298" r:id="rId68"/>
    <p:sldId id="350" r:id="rId69"/>
    <p:sldId id="351" r:id="rId70"/>
    <p:sldId id="352" r:id="rId71"/>
    <p:sldId id="322" r:id="rId72"/>
    <p:sldId id="324" r:id="rId73"/>
    <p:sldId id="353" r:id="rId74"/>
    <p:sldId id="354" r:id="rId75"/>
    <p:sldId id="327" r:id="rId7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40" d="100"/>
          <a:sy n="40" d="100"/>
        </p:scale>
        <p:origin x="-1944" y="-54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21.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63" Type="http://schemas.openxmlformats.org/officeDocument/2006/relationships/slide" Target="slides/slide41.xml"/><Relationship Id="rId68" Type="http://schemas.openxmlformats.org/officeDocument/2006/relationships/slide" Target="slides/slide46.xml"/><Relationship Id="rId76" Type="http://schemas.openxmlformats.org/officeDocument/2006/relationships/slide" Target="slides/slide54.xml"/><Relationship Id="rId7" Type="http://schemas.openxmlformats.org/officeDocument/2006/relationships/slideMaster" Target="slideMasters/slideMaster7.xml"/><Relationship Id="rId71" Type="http://schemas.openxmlformats.org/officeDocument/2006/relationships/slide" Target="slides/slide49.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7.xml"/><Relationship Id="rId11" Type="http://schemas.openxmlformats.org/officeDocument/2006/relationships/slideMaster" Target="slideMasters/slideMaster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slide" Target="slides/slide36.xml"/><Relationship Id="rId66" Type="http://schemas.openxmlformats.org/officeDocument/2006/relationships/slide" Target="slides/slide44.xml"/><Relationship Id="rId74" Type="http://schemas.openxmlformats.org/officeDocument/2006/relationships/slide" Target="slides/slide52.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39.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slide" Target="slides/slide42.xml"/><Relationship Id="rId69" Type="http://schemas.openxmlformats.org/officeDocument/2006/relationships/slide" Target="slides/slide47.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s>
</file>

<file path=ppt/charts/_rels/chart1.xml.rels><?xml version="1.0" encoding="UTF-8" standalone="yes"?>
<Relationships xmlns="http://schemas.openxmlformats.org/package/2006/relationships"><Relationship Id="rId1" Type="http://schemas.openxmlformats.org/officeDocument/2006/relationships/oleObject" Target="file:///D:\Users\Afanasiev\Documents\&#1061;&#1077;&#1088;&#1089;&#1086;&#1085;%209%20&#1075;&#1088;&#1091;&#1076;&#1085;&#1103;\&#1043;&#1077;&#1086;&#1075;&#1088;&#1072;&#1092;&#1110;&#1103;%20&#1061;&#1077;&#1088;&#1089;&#1086;&#1085;%209%20&#1076;&#1077;&#1082;&#1072;&#1073;&#1088;&#1103;%20&#1050;&#1085;&#1080;&#1075;&#1072;1.xlsx" TargetMode="External"/></Relationships>
</file>

<file path=ppt/charts/_rels/chart10.xml.rels><?xml version="1.0" encoding="UTF-8" standalone="yes"?>
<Relationships xmlns="http://schemas.openxmlformats.org/package/2006/relationships"><Relationship Id="rId2" Type="http://schemas.openxmlformats.org/officeDocument/2006/relationships/oleObject" Target="file:///C:\Users\&#1053;&#1080;&#1082;&#1086;&#1083;&#1072;&#1081;\Documents\&#1040;&#1085;&#1072;&#1083;&#1110;&#1090;&#1080;&#1082;&#1072;%20&#1079;&#1074;&#1110;&#1090;&#1091;%20&#1059;&#1062;&#1054;&#1071;&#1054;%20&#1047;&#1053;&#1054;-2014.xlsx" TargetMode="External"/><Relationship Id="rId1" Type="http://schemas.openxmlformats.org/officeDocument/2006/relationships/themeOverride" Target="../theme/themeOverride1.xml"/></Relationships>
</file>

<file path=ppt/charts/_rels/chart11.xml.rels><?xml version="1.0" encoding="UTF-8" standalone="yes"?>
<Relationships xmlns="http://schemas.openxmlformats.org/package/2006/relationships"><Relationship Id="rId2" Type="http://schemas.openxmlformats.org/officeDocument/2006/relationships/oleObject" Target="file:///C:\Users\&#1053;&#1080;&#1082;&#1086;&#1083;&#1072;&#1081;\Documents\&#1040;&#1085;&#1072;&#1083;&#1110;&#1090;&#1080;&#1082;&#1072;%20&#1079;&#1074;&#1110;&#1090;&#1091;%20&#1059;&#1062;&#1054;&#1071;&#1054;%20&#1047;&#1053;&#1054;-2014.xlsx" TargetMode="External"/><Relationship Id="rId1" Type="http://schemas.openxmlformats.org/officeDocument/2006/relationships/themeOverride" Target="../theme/themeOverride2.xml"/></Relationships>
</file>

<file path=ppt/charts/_rels/chart12.xml.rels><?xml version="1.0" encoding="UTF-8" standalone="yes"?>
<Relationships xmlns="http://schemas.openxmlformats.org/package/2006/relationships"><Relationship Id="rId2" Type="http://schemas.openxmlformats.org/officeDocument/2006/relationships/oleObject" Target="file:///C:\Users\&#1053;&#1080;&#1082;&#1086;&#1083;&#1072;&#1081;\Documents\&#1040;&#1085;&#1072;&#1083;&#1110;&#1090;&#1080;&#1082;&#1072;%20&#1079;&#1074;&#1110;&#1090;&#1091;%20&#1059;&#1062;&#1054;&#1071;&#1054;%20&#1047;&#1053;&#1054;-2014.xlsx" TargetMode="External"/><Relationship Id="rId1" Type="http://schemas.openxmlformats.org/officeDocument/2006/relationships/themeOverride" Target="../theme/themeOverride3.xml"/></Relationships>
</file>

<file path=ppt/charts/_rels/chart13.xml.rels><?xml version="1.0" encoding="UTF-8" standalone="yes"?>
<Relationships xmlns="http://schemas.openxmlformats.org/package/2006/relationships"><Relationship Id="rId2" Type="http://schemas.openxmlformats.org/officeDocument/2006/relationships/oleObject" Target="file:///C:\Users\&#1053;&#1080;&#1082;&#1086;&#1083;&#1072;&#1081;\Documents\&#1040;&#1085;&#1072;&#1083;&#1110;&#1090;&#1080;&#1082;&#1072;%20&#1079;&#1074;&#1110;&#1090;&#1091;%20&#1059;&#1062;&#1054;&#1071;&#1054;%20&#1047;&#1053;&#1054;-2014.xlsx" TargetMode="External"/><Relationship Id="rId1" Type="http://schemas.openxmlformats.org/officeDocument/2006/relationships/themeOverride" Target="../theme/themeOverride4.xml"/></Relationships>
</file>

<file path=ppt/charts/_rels/chart14.xml.rels><?xml version="1.0" encoding="UTF-8" standalone="yes"?>
<Relationships xmlns="http://schemas.openxmlformats.org/package/2006/relationships"><Relationship Id="rId2" Type="http://schemas.openxmlformats.org/officeDocument/2006/relationships/oleObject" Target="file:///C:\Users\&#1053;&#1080;&#1082;&#1086;&#1083;&#1072;&#1081;\Documents\&#1040;&#1085;&#1072;&#1083;&#1110;&#1090;&#1080;&#1082;&#1072;%20&#1079;&#1074;&#1110;&#1090;&#1091;%20&#1059;&#1062;&#1054;&#1071;&#1054;%20&#1047;&#1053;&#1054;-2014.xlsx" TargetMode="External"/><Relationship Id="rId1" Type="http://schemas.openxmlformats.org/officeDocument/2006/relationships/themeOverride" Target="../theme/themeOverride5.xml"/></Relationships>
</file>

<file path=ppt/charts/_rels/chart15.xml.rels><?xml version="1.0" encoding="UTF-8" standalone="yes"?>
<Relationships xmlns="http://schemas.openxmlformats.org/package/2006/relationships"><Relationship Id="rId1" Type="http://schemas.openxmlformats.org/officeDocument/2006/relationships/oleObject" Target="file:///G:\&#1054;&#1076;&#1077;&#1089;&#1100;&#1082;&#1072;%20&#1086;&#1073;&#1083;%20&#1076;&#1080;&#1085;&#1072;&#1084;&#1110;&#1082;&#1072;%20&#1047;&#1053;&#1054;\&#1054;&#1076;&#1077;&#1089;&#1100;&#1082;&#1072;%20&#1086;&#1073;&#1083;.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G:\&#1054;&#1076;&#1077;&#1089;&#1100;&#1082;&#1072;%20&#1086;&#1073;&#1083;%20&#1076;&#1080;&#1085;&#1072;&#1084;&#1110;&#1082;&#1072;%20&#1047;&#1053;&#1054;\&#1084;&#1110;&#1089;&#1090;&#1086;,&#1089;&#1077;&#1083;&#1086;%20&#1054;&#1076;&#1077;&#1089;&#1100;&#1082;&#1072;%20&#1086;&#1073;&#1083;.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G:\&#1054;&#1076;&#1077;&#1089;&#1100;&#1082;&#1072;%20&#1086;&#1073;&#1083;%20&#1076;&#1080;&#1085;&#1072;&#1084;&#1110;&#1082;&#1072;%20&#1047;&#1053;&#1054;\&#1056;&#1072;&#1081;&#1086;&#1085;&#1080;%20&#1054;&#1076;&#1077;&#1089;&#1100;&#1082;&#1086;&#1111;%20&#1086;&#1073;&#1083;\&#1093;&#1091;&#1076;&#1096;&#1080;&#1081;%20&#1080;%20&#1083;&#1091;&#1095;&#1096;&#1080;&#1081;.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G:\&#1054;&#1076;&#1077;&#1089;&#1100;&#1082;&#1072;%20&#1086;&#1073;&#1083;%20&#1076;&#1080;&#1085;&#1072;&#1084;&#1110;&#1082;&#1072;%20&#1047;&#1053;&#1054;\&#1056;&#1072;&#1081;&#1086;&#1085;&#1080;%20&#1054;&#1076;&#1077;&#1089;&#1100;&#1082;&#1086;&#1111;%20&#1086;&#1073;&#1083;\&#1084;.&#1054;&#1076;&#1077;&#1089;&#1072;\3%20&#1090;&#1072;&#1073;&#1083;&#1080;&#1094;&#1072;%20&#1054;&#1076;&#1077;&#1089;&#1072;%20&#1110;&#1089;&#1090;.&#1091;&#1082;&#1088;..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spPr>
            <a:solidFill>
              <a:schemeClr val="accent2"/>
            </a:solidFill>
          </c:spPr>
          <c:invertIfNegative val="0"/>
          <c:cat>
            <c:strRef>
              <c:f>Лист1!$A$216:$A$220</c:f>
              <c:strCache>
                <c:ptCount val="5"/>
                <c:pt idx="0">
                  <c:v>1 рівень</c:v>
                </c:pt>
                <c:pt idx="1">
                  <c:v>2 рівень</c:v>
                </c:pt>
                <c:pt idx="2">
                  <c:v>3 рівень</c:v>
                </c:pt>
                <c:pt idx="3">
                  <c:v>4 рівень</c:v>
                </c:pt>
                <c:pt idx="4">
                  <c:v>5 рівень</c:v>
                </c:pt>
              </c:strCache>
            </c:strRef>
          </c:cat>
          <c:val>
            <c:numRef>
              <c:f>Лист1!$B$216:$B$220</c:f>
              <c:numCache>
                <c:formatCode>General</c:formatCode>
                <c:ptCount val="5"/>
                <c:pt idx="0">
                  <c:v>7.8</c:v>
                </c:pt>
                <c:pt idx="1">
                  <c:v>74.7</c:v>
                </c:pt>
                <c:pt idx="2">
                  <c:v>15.2</c:v>
                </c:pt>
                <c:pt idx="3">
                  <c:v>2</c:v>
                </c:pt>
                <c:pt idx="4">
                  <c:v>0.2</c:v>
                </c:pt>
              </c:numCache>
            </c:numRef>
          </c:val>
        </c:ser>
        <c:dLbls>
          <c:showLegendKey val="0"/>
          <c:showVal val="1"/>
          <c:showCatName val="0"/>
          <c:showSerName val="0"/>
          <c:showPercent val="0"/>
          <c:showBubbleSize val="0"/>
        </c:dLbls>
        <c:gapWidth val="150"/>
        <c:shape val="box"/>
        <c:axId val="162940032"/>
        <c:axId val="162941952"/>
        <c:axId val="0"/>
      </c:bar3DChart>
      <c:catAx>
        <c:axId val="162940032"/>
        <c:scaling>
          <c:orientation val="minMax"/>
        </c:scaling>
        <c:delete val="0"/>
        <c:axPos val="b"/>
        <c:title>
          <c:tx>
            <c:rich>
              <a:bodyPr/>
              <a:lstStyle/>
              <a:p>
                <a:pPr>
                  <a:defRPr/>
                </a:pPr>
                <a:r>
                  <a:rPr lang="uk-UA"/>
                  <a:t>Рівні виконання завдань</a:t>
                </a:r>
                <a:endParaRPr lang="ru-RU"/>
              </a:p>
            </c:rich>
          </c:tx>
          <c:layout/>
          <c:overlay val="0"/>
        </c:title>
        <c:majorTickMark val="out"/>
        <c:minorTickMark val="none"/>
        <c:tickLblPos val="nextTo"/>
        <c:crossAx val="162941952"/>
        <c:crosses val="autoZero"/>
        <c:auto val="1"/>
        <c:lblAlgn val="ctr"/>
        <c:lblOffset val="100"/>
        <c:noMultiLvlLbl val="0"/>
      </c:catAx>
      <c:valAx>
        <c:axId val="162941952"/>
        <c:scaling>
          <c:orientation val="minMax"/>
        </c:scaling>
        <c:delete val="0"/>
        <c:axPos val="l"/>
        <c:title>
          <c:tx>
            <c:rich>
              <a:bodyPr rot="0" vert="horz"/>
              <a:lstStyle/>
              <a:p>
                <a:pPr>
                  <a:defRPr/>
                </a:pPr>
                <a:r>
                  <a:rPr lang="ru-RU"/>
                  <a:t>Відсоток учасників</a:t>
                </a:r>
              </a:p>
            </c:rich>
          </c:tx>
          <c:layout/>
          <c:overlay val="0"/>
        </c:title>
        <c:numFmt formatCode="General" sourceLinked="1"/>
        <c:majorTickMark val="out"/>
        <c:minorTickMark val="none"/>
        <c:tickLblPos val="nextTo"/>
        <c:crossAx val="162940032"/>
        <c:crosses val="autoZero"/>
        <c:crossBetween val="between"/>
      </c:valAx>
    </c:plotArea>
    <c:plotVisOnly val="1"/>
    <c:dispBlanksAs val="gap"/>
    <c:showDLblsOverMax val="0"/>
  </c:chart>
  <c:txPr>
    <a:bodyPr/>
    <a:lstStyle/>
    <a:p>
      <a:pPr>
        <a:defRPr sz="1800">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'Результати Одеса'!$A$233</c:f>
              <c:strCache>
                <c:ptCount val="1"/>
                <c:pt idx="0">
                  <c:v>Одеська область</c:v>
                </c:pt>
              </c:strCache>
            </c:strRef>
          </c:tx>
          <c:invertIfNegative val="0"/>
          <c:dLbls>
            <c:dLbl>
              <c:idx val="2"/>
              <c:layout>
                <c:manualLayout>
                  <c:x val="2.8677933707456174E-3"/>
                  <c:y val="1.6033572027350413E-2"/>
                </c:manualLayout>
              </c:layout>
              <c:dLblPos val="outEnd"/>
              <c:showLegendKey val="0"/>
              <c:showVal val="1"/>
              <c:showCatName val="0"/>
              <c:showSerName val="0"/>
              <c:showPercent val="0"/>
              <c:showBubbleSize val="0"/>
            </c:dLbl>
            <c:dLbl>
              <c:idx val="3"/>
              <c:layout>
                <c:manualLayout>
                  <c:x val="1.4338966853728087E-3"/>
                  <c:y val="1.8324082316971996E-2"/>
                </c:manualLayout>
              </c:layout>
              <c:dLblPos val="outEnd"/>
              <c:showLegendKey val="0"/>
              <c:showVal val="1"/>
              <c:showCatName val="0"/>
              <c:showSerName val="0"/>
              <c:showPercent val="0"/>
              <c:showBubbleSize val="0"/>
            </c:dLbl>
            <c:dLbl>
              <c:idx val="4"/>
              <c:layout>
                <c:manualLayout>
                  <c:x val="0"/>
                  <c:y val="9.1620411584859979E-3"/>
                </c:manualLayout>
              </c:layout>
              <c:dLblPos val="outEnd"/>
              <c:showLegendKey val="0"/>
              <c:showVal val="1"/>
              <c:showCatName val="0"/>
              <c:showSerName val="0"/>
              <c:showPercent val="0"/>
              <c:showBubbleSize val="0"/>
            </c:dLbl>
            <c:dLbl>
              <c:idx val="5"/>
              <c:layout>
                <c:manualLayout>
                  <c:x val="-5.2575604439134051E-17"/>
                  <c:y val="9.1620411584859979E-3"/>
                </c:manualLayout>
              </c:layout>
              <c:dLblPos val="outEnd"/>
              <c:showLegendKey val="0"/>
              <c:showVal val="1"/>
              <c:showCatName val="0"/>
              <c:showSerName val="0"/>
              <c:showPercent val="0"/>
              <c:showBubbleSize val="0"/>
            </c:dLbl>
            <c:dLbl>
              <c:idx val="6"/>
              <c:layout>
                <c:manualLayout>
                  <c:x val="0"/>
                  <c:y val="1.3743061737728997E-2"/>
                </c:manualLayout>
              </c:layout>
              <c:dLblPos val="outEnd"/>
              <c:showLegendKey val="0"/>
              <c:showVal val="1"/>
              <c:showCatName val="0"/>
              <c:showSerName val="0"/>
              <c:showPercent val="0"/>
              <c:showBubbleSize val="0"/>
            </c:dLbl>
            <c:dLbl>
              <c:idx val="7"/>
              <c:layout>
                <c:manualLayout>
                  <c:x val="0"/>
                  <c:y val="9.1620411584859979E-3"/>
                </c:manualLayout>
              </c:layout>
              <c:dLblPos val="outEnd"/>
              <c:showLegendKey val="0"/>
              <c:showVal val="1"/>
              <c:showCatName val="0"/>
              <c:showSerName val="0"/>
              <c:showPercent val="0"/>
              <c:showBubbleSize val="0"/>
            </c:dLbl>
            <c:dLbl>
              <c:idx val="8"/>
              <c:layout>
                <c:manualLayout>
                  <c:x val="0"/>
                  <c:y val="1.1452551448107518E-2"/>
                </c:manualLayout>
              </c:layout>
              <c:dLblPos val="outEnd"/>
              <c:showLegendKey val="0"/>
              <c:showVal val="1"/>
              <c:showCatName val="0"/>
              <c:showSerName val="0"/>
              <c:showPercent val="0"/>
              <c:showBubbleSize val="0"/>
            </c:dLbl>
            <c:dLbl>
              <c:idx val="9"/>
              <c:layout>
                <c:manualLayout>
                  <c:x val="4.3016900561184263E-3"/>
                  <c:y val="1.6033572027350496E-2"/>
                </c:manualLayout>
              </c:layout>
              <c:dLblPos val="outEnd"/>
              <c:showLegendKey val="0"/>
              <c:showVal val="1"/>
              <c:showCatName val="0"/>
              <c:showSerName val="0"/>
              <c:showPercent val="0"/>
              <c:showBubbleSize val="0"/>
            </c:dLbl>
            <c:txPr>
              <a:bodyPr/>
              <a:lstStyle/>
              <a:p>
                <a:pPr>
                  <a:defRPr sz="1800" b="1">
                    <a:latin typeface="Times New Roman" panose="02020603050405020304" pitchFamily="18" charset="0"/>
                    <a:cs typeface="Times New Roman" panose="02020603050405020304" pitchFamily="18" charset="0"/>
                  </a:defRPr>
                </a:pPr>
                <a:endParaRPr lang="ru-RU"/>
              </a:p>
            </c:txPr>
            <c:dLblPos val="outEnd"/>
            <c:showLegendKey val="0"/>
            <c:showVal val="1"/>
            <c:showCatName val="0"/>
            <c:showSerName val="0"/>
            <c:showPercent val="0"/>
            <c:showBubbleSize val="0"/>
            <c:showLeaderLines val="0"/>
          </c:dLbls>
          <c:cat>
            <c:strRef>
              <c:f>'Результати Одеса'!$B$232:$K$232</c:f>
              <c:strCache>
                <c:ptCount val="10"/>
                <c:pt idx="0">
                  <c:v>від 100 до 124 </c:v>
                </c:pt>
                <c:pt idx="1">
                  <c:v>від 124 до 139,5</c:v>
                </c:pt>
                <c:pt idx="2">
                  <c:v>від 140 до 150 </c:v>
                </c:pt>
                <c:pt idx="3">
                  <c:v>від 150,5 до 161,5</c:v>
                </c:pt>
                <c:pt idx="4">
                  <c:v>від 162 до 172,5</c:v>
                </c:pt>
                <c:pt idx="5">
                  <c:v>від 173 до 183</c:v>
                </c:pt>
                <c:pt idx="6">
                  <c:v>від 183,5 до 190</c:v>
                </c:pt>
                <c:pt idx="7">
                  <c:v>від 190,5 до 195</c:v>
                </c:pt>
                <c:pt idx="8">
                  <c:v>від 195,5 до 199,5</c:v>
                </c:pt>
                <c:pt idx="9">
                  <c:v>200 балів</c:v>
                </c:pt>
              </c:strCache>
            </c:strRef>
          </c:cat>
          <c:val>
            <c:numRef>
              <c:f>'Результати Одеса'!$B$233:$K$233</c:f>
              <c:numCache>
                <c:formatCode>General</c:formatCode>
                <c:ptCount val="10"/>
                <c:pt idx="0">
                  <c:v>4.59</c:v>
                </c:pt>
                <c:pt idx="1">
                  <c:v>31.54</c:v>
                </c:pt>
                <c:pt idx="2">
                  <c:v>20.010000000000002</c:v>
                </c:pt>
                <c:pt idx="3">
                  <c:v>22.46</c:v>
                </c:pt>
                <c:pt idx="4">
                  <c:v>12.3</c:v>
                </c:pt>
                <c:pt idx="5">
                  <c:v>6.39</c:v>
                </c:pt>
                <c:pt idx="6">
                  <c:v>1.79</c:v>
                </c:pt>
                <c:pt idx="7">
                  <c:v>0.6</c:v>
                </c:pt>
                <c:pt idx="8">
                  <c:v>0.28999999999999998</c:v>
                </c:pt>
                <c:pt idx="9">
                  <c:v>0.04</c:v>
                </c:pt>
              </c:numCache>
            </c:numRef>
          </c:val>
        </c:ser>
        <c:ser>
          <c:idx val="1"/>
          <c:order val="1"/>
          <c:tx>
            <c:strRef>
              <c:f>'Результати Одеса'!$A$234</c:f>
              <c:strCache>
                <c:ptCount val="1"/>
                <c:pt idx="0">
                  <c:v>Україна</c:v>
                </c:pt>
              </c:strCache>
            </c:strRef>
          </c:tx>
          <c:invertIfNegative val="0"/>
          <c:dLbls>
            <c:dLbl>
              <c:idx val="0"/>
              <c:layout>
                <c:manualLayout>
                  <c:x val="0"/>
                  <c:y val="-1.3743061737728997E-2"/>
                </c:manualLayout>
              </c:layout>
              <c:dLblPos val="outEnd"/>
              <c:showLegendKey val="0"/>
              <c:showVal val="1"/>
              <c:showCatName val="0"/>
              <c:showSerName val="0"/>
              <c:showPercent val="0"/>
              <c:showBubbleSize val="0"/>
            </c:dLbl>
            <c:dLbl>
              <c:idx val="1"/>
              <c:layout>
                <c:manualLayout>
                  <c:x val="2.867793370745512E-3"/>
                  <c:y val="-1.374306173772908E-2"/>
                </c:manualLayout>
              </c:layout>
              <c:dLblPos val="outEnd"/>
              <c:showLegendKey val="0"/>
              <c:showVal val="1"/>
              <c:showCatName val="0"/>
              <c:showSerName val="0"/>
              <c:showPercent val="0"/>
              <c:showBubbleSize val="0"/>
            </c:dLbl>
            <c:dLbl>
              <c:idx val="2"/>
              <c:layout>
                <c:manualLayout>
                  <c:x val="0"/>
                  <c:y val="-9.1620411584859979E-3"/>
                </c:manualLayout>
              </c:layout>
              <c:dLblPos val="outEnd"/>
              <c:showLegendKey val="0"/>
              <c:showVal val="1"/>
              <c:showCatName val="0"/>
              <c:showSerName val="0"/>
              <c:showPercent val="0"/>
              <c:showBubbleSize val="0"/>
            </c:dLbl>
            <c:txPr>
              <a:bodyPr/>
              <a:lstStyle/>
              <a:p>
                <a:pPr>
                  <a:defRPr sz="1800" b="1">
                    <a:solidFill>
                      <a:srgbClr val="C00000"/>
                    </a:solidFill>
                    <a:latin typeface="Times New Roman" panose="02020603050405020304" pitchFamily="18" charset="0"/>
                    <a:cs typeface="Times New Roman" panose="02020603050405020304" pitchFamily="18" charset="0"/>
                  </a:defRPr>
                </a:pPr>
                <a:endParaRPr lang="ru-RU"/>
              </a:p>
            </c:txPr>
            <c:dLblPos val="outEnd"/>
            <c:showLegendKey val="0"/>
            <c:showVal val="1"/>
            <c:showCatName val="0"/>
            <c:showSerName val="0"/>
            <c:showPercent val="0"/>
            <c:showBubbleSize val="0"/>
            <c:showLeaderLines val="0"/>
          </c:dLbls>
          <c:cat>
            <c:strRef>
              <c:f>'Результати Одеса'!$B$232:$K$232</c:f>
              <c:strCache>
                <c:ptCount val="10"/>
                <c:pt idx="0">
                  <c:v>від 100 до 124 </c:v>
                </c:pt>
                <c:pt idx="1">
                  <c:v>від 124 до 139,5</c:v>
                </c:pt>
                <c:pt idx="2">
                  <c:v>від 140 до 150 </c:v>
                </c:pt>
                <c:pt idx="3">
                  <c:v>від 150,5 до 161,5</c:v>
                </c:pt>
                <c:pt idx="4">
                  <c:v>від 162 до 172,5</c:v>
                </c:pt>
                <c:pt idx="5">
                  <c:v>від 173 до 183</c:v>
                </c:pt>
                <c:pt idx="6">
                  <c:v>від 183,5 до 190</c:v>
                </c:pt>
                <c:pt idx="7">
                  <c:v>від 190,5 до 195</c:v>
                </c:pt>
                <c:pt idx="8">
                  <c:v>від 195,5 до 199,5</c:v>
                </c:pt>
                <c:pt idx="9">
                  <c:v>200 балів</c:v>
                </c:pt>
              </c:strCache>
            </c:strRef>
          </c:cat>
          <c:val>
            <c:numRef>
              <c:f>'Результати Одеса'!$B$234:$K$234</c:f>
              <c:numCache>
                <c:formatCode>General</c:formatCode>
                <c:ptCount val="10"/>
                <c:pt idx="0">
                  <c:v>3.6</c:v>
                </c:pt>
                <c:pt idx="1">
                  <c:v>26.39</c:v>
                </c:pt>
                <c:pt idx="2">
                  <c:v>18.05</c:v>
                </c:pt>
                <c:pt idx="3">
                  <c:v>22.79</c:v>
                </c:pt>
                <c:pt idx="4">
                  <c:v>14.86</c:v>
                </c:pt>
                <c:pt idx="5">
                  <c:v>8.9499999999999993</c:v>
                </c:pt>
                <c:pt idx="6">
                  <c:v>3.15</c:v>
                </c:pt>
                <c:pt idx="7">
                  <c:v>1.34</c:v>
                </c:pt>
                <c:pt idx="8">
                  <c:v>0.77</c:v>
                </c:pt>
                <c:pt idx="9">
                  <c:v>0.1</c:v>
                </c:pt>
              </c:numCache>
            </c:numRef>
          </c:val>
        </c:ser>
        <c:dLbls>
          <c:dLblPos val="outEnd"/>
          <c:showLegendKey val="0"/>
          <c:showVal val="1"/>
          <c:showCatName val="0"/>
          <c:showSerName val="0"/>
          <c:showPercent val="0"/>
          <c:showBubbleSize val="0"/>
        </c:dLbls>
        <c:gapWidth val="150"/>
        <c:axId val="236975616"/>
        <c:axId val="236977152"/>
      </c:barChart>
      <c:catAx>
        <c:axId val="236975616"/>
        <c:scaling>
          <c:orientation val="minMax"/>
        </c:scaling>
        <c:delete val="0"/>
        <c:axPos val="l"/>
        <c:majorTickMark val="out"/>
        <c:minorTickMark val="none"/>
        <c:tickLblPos val="nextTo"/>
        <c:txPr>
          <a:bodyPr/>
          <a:lstStyle/>
          <a:p>
            <a:pPr>
              <a:defRPr sz="1800">
                <a:latin typeface="Times New Roman" panose="02020603050405020304" pitchFamily="18" charset="0"/>
                <a:cs typeface="Times New Roman" panose="02020603050405020304" pitchFamily="18" charset="0"/>
              </a:defRPr>
            </a:pPr>
            <a:endParaRPr lang="ru-RU"/>
          </a:p>
        </c:txPr>
        <c:crossAx val="236977152"/>
        <c:crosses val="autoZero"/>
        <c:auto val="1"/>
        <c:lblAlgn val="ctr"/>
        <c:lblOffset val="100"/>
        <c:noMultiLvlLbl val="0"/>
      </c:catAx>
      <c:valAx>
        <c:axId val="236977152"/>
        <c:scaling>
          <c:orientation val="minMax"/>
        </c:scaling>
        <c:delete val="1"/>
        <c:axPos val="b"/>
        <c:numFmt formatCode="General" sourceLinked="1"/>
        <c:majorTickMark val="out"/>
        <c:minorTickMark val="none"/>
        <c:tickLblPos val="nextTo"/>
        <c:crossAx val="236975616"/>
        <c:crosses val="autoZero"/>
        <c:crossBetween val="between"/>
      </c:valAx>
    </c:plotArea>
    <c:legend>
      <c:legendPos val="b"/>
      <c:layout/>
      <c:overlay val="0"/>
    </c:legend>
    <c:plotVisOnly val="1"/>
    <c:dispBlanksAs val="gap"/>
    <c:showDLblsOverMax val="0"/>
  </c:chart>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000"/>
            </a:pPr>
            <a:r>
              <a:rPr lang="ru-RU" sz="2000" dirty="0"/>
              <a:t>ЗНО-2014: </a:t>
            </a:r>
            <a:r>
              <a:rPr lang="ru-RU" sz="2000" dirty="0" err="1">
                <a:solidFill>
                  <a:srgbClr val="C00000"/>
                </a:solidFill>
              </a:rPr>
              <a:t>історія</a:t>
            </a:r>
            <a:r>
              <a:rPr lang="ru-RU" sz="2000" dirty="0">
                <a:solidFill>
                  <a:srgbClr val="C00000"/>
                </a:solidFill>
              </a:rPr>
              <a:t> </a:t>
            </a:r>
            <a:r>
              <a:rPr lang="ru-RU" sz="2000" dirty="0" err="1">
                <a:solidFill>
                  <a:srgbClr val="C00000"/>
                </a:solidFill>
              </a:rPr>
              <a:t>України</a:t>
            </a:r>
            <a:r>
              <a:rPr lang="ru-RU" sz="2000" dirty="0">
                <a:solidFill>
                  <a:srgbClr val="C00000"/>
                </a:solidFill>
              </a:rPr>
              <a:t> </a:t>
            </a:r>
            <a:r>
              <a:rPr lang="ru-RU" sz="2000" dirty="0"/>
              <a:t>- </a:t>
            </a:r>
            <a:r>
              <a:rPr lang="ru-RU" sz="2000" dirty="0" err="1"/>
              <a:t>регіональні</a:t>
            </a:r>
            <a:r>
              <a:rPr lang="ru-RU" sz="2000" dirty="0"/>
              <a:t> </a:t>
            </a:r>
            <a:r>
              <a:rPr lang="ru-RU" sz="2000" dirty="0" err="1"/>
              <a:t>дані</a:t>
            </a:r>
            <a:r>
              <a:rPr lang="ru-RU" sz="2000" dirty="0"/>
              <a:t> про </a:t>
            </a:r>
            <a:r>
              <a:rPr lang="ru-RU" sz="2000" dirty="0" err="1"/>
              <a:t>абітурієнтів</a:t>
            </a:r>
            <a:r>
              <a:rPr lang="ru-RU" sz="2000" dirty="0"/>
              <a:t>, </a:t>
            </a:r>
            <a:r>
              <a:rPr lang="ru-RU" sz="2000" dirty="0" err="1"/>
              <a:t>які</a:t>
            </a:r>
            <a:r>
              <a:rPr lang="ru-RU" sz="2000" dirty="0"/>
              <a:t> </a:t>
            </a:r>
            <a:r>
              <a:rPr lang="ru-RU" sz="2000" dirty="0" err="1"/>
              <a:t>отримали</a:t>
            </a:r>
            <a:r>
              <a:rPr lang="ru-RU" sz="2000" dirty="0"/>
              <a:t> </a:t>
            </a:r>
            <a:r>
              <a:rPr lang="ru-RU" sz="2400" dirty="0" err="1">
                <a:solidFill>
                  <a:srgbClr val="C00000"/>
                </a:solidFill>
              </a:rPr>
              <a:t>менше</a:t>
            </a:r>
            <a:r>
              <a:rPr lang="ru-RU" sz="2400" dirty="0">
                <a:solidFill>
                  <a:srgbClr val="C00000"/>
                </a:solidFill>
              </a:rPr>
              <a:t> 124 </a:t>
            </a:r>
            <a:r>
              <a:rPr lang="ru-RU" sz="2400" dirty="0" err="1">
                <a:solidFill>
                  <a:srgbClr val="C00000"/>
                </a:solidFill>
              </a:rPr>
              <a:t>балів</a:t>
            </a:r>
            <a:r>
              <a:rPr lang="ru-RU" sz="2400" dirty="0">
                <a:solidFill>
                  <a:srgbClr val="C00000"/>
                </a:solidFill>
              </a:rPr>
              <a:t> </a:t>
            </a:r>
            <a:r>
              <a:rPr lang="ru-RU" sz="2000" dirty="0"/>
              <a:t>за шкалою 100-200 </a:t>
            </a:r>
            <a:r>
              <a:rPr lang="ru-RU" sz="2000" dirty="0" err="1"/>
              <a:t>балів</a:t>
            </a:r>
            <a:r>
              <a:rPr lang="ru-RU" sz="2000" dirty="0"/>
              <a:t> </a:t>
            </a:r>
            <a:r>
              <a:rPr lang="ru-RU" sz="2000" dirty="0" smtClean="0"/>
              <a:t>   </a:t>
            </a:r>
            <a:r>
              <a:rPr lang="ru-RU" sz="2000" dirty="0"/>
              <a:t>(у %) </a:t>
            </a:r>
          </a:p>
        </c:rich>
      </c:tx>
      <c:layout/>
      <c:overlay val="0"/>
    </c:title>
    <c:autoTitleDeleted val="0"/>
    <c:plotArea>
      <c:layout/>
      <c:barChart>
        <c:barDir val="bar"/>
        <c:grouping val="clustered"/>
        <c:varyColors val="0"/>
        <c:ser>
          <c:idx val="0"/>
          <c:order val="0"/>
          <c:invertIfNegative val="0"/>
          <c:dPt>
            <c:idx val="0"/>
            <c:invertIfNegative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1"/>
            <c:invertIfNegative val="0"/>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w="9525" cap="flat" cmpd="sng" algn="ctr">
                <a:solidFill>
                  <a:schemeClr val="accent6">
                    <a:shade val="95000"/>
                    <a:satMod val="105000"/>
                  </a:schemeClr>
                </a:solidFill>
                <a:prstDash val="solid"/>
              </a:ln>
              <a:effectLst>
                <a:outerShdw blurRad="40000" dist="23000" dir="5400000" rotWithShape="0">
                  <a:srgbClr val="000000">
                    <a:alpha val="35000"/>
                  </a:srgbClr>
                </a:outerShdw>
              </a:effectLst>
            </c:spPr>
          </c:dPt>
          <c:dPt>
            <c:idx val="2"/>
            <c:invertIfNegative val="0"/>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w="9525" cap="flat" cmpd="sng" algn="ctr">
                <a:solidFill>
                  <a:schemeClr val="accent6">
                    <a:shade val="95000"/>
                    <a:satMod val="105000"/>
                  </a:schemeClr>
                </a:solidFill>
                <a:prstDash val="solid"/>
              </a:ln>
              <a:effectLst>
                <a:outerShdw blurRad="40000" dist="23000" dir="5400000" rotWithShape="0">
                  <a:srgbClr val="000000">
                    <a:alpha val="35000"/>
                  </a:srgbClr>
                </a:outerShdw>
              </a:effectLst>
            </c:spPr>
          </c:dPt>
          <c:dPt>
            <c:idx val="3"/>
            <c:invertIfNegative val="0"/>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w="9525" cap="flat" cmpd="sng" algn="ctr">
                <a:solidFill>
                  <a:schemeClr val="accent6">
                    <a:shade val="95000"/>
                    <a:satMod val="105000"/>
                  </a:schemeClr>
                </a:solidFill>
                <a:prstDash val="solid"/>
              </a:ln>
              <a:effectLst>
                <a:outerShdw blurRad="40000" dist="23000" dir="5400000" rotWithShape="0">
                  <a:srgbClr val="000000">
                    <a:alpha val="35000"/>
                  </a:srgbClr>
                </a:outerShdw>
              </a:effectLst>
            </c:spPr>
          </c:dPt>
          <c:dPt>
            <c:idx val="4"/>
            <c:invertIfNegative val="0"/>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w="9525" cap="flat" cmpd="sng" algn="ctr">
                <a:solidFill>
                  <a:schemeClr val="accent6">
                    <a:shade val="95000"/>
                    <a:satMod val="105000"/>
                  </a:schemeClr>
                </a:solidFill>
                <a:prstDash val="solid"/>
              </a:ln>
              <a:effectLst>
                <a:outerShdw blurRad="40000" dist="23000" dir="5400000" rotWithShape="0">
                  <a:srgbClr val="000000">
                    <a:alpha val="35000"/>
                  </a:srgbClr>
                </a:outerShdw>
              </a:effectLst>
            </c:spPr>
          </c:dPt>
          <c:dPt>
            <c:idx val="5"/>
            <c:invertIfNegative val="0"/>
            <c:bubble3D val="0"/>
            <c:spPr>
              <a:solidFill>
                <a:schemeClr val="lt1"/>
              </a:solidFill>
              <a:ln w="25400" cap="flat" cmpd="sng" algn="ctr">
                <a:solidFill>
                  <a:schemeClr val="accent1"/>
                </a:solidFill>
                <a:prstDash val="solid"/>
              </a:ln>
              <a:effectLst/>
            </c:spPr>
          </c:dPt>
          <c:dPt>
            <c:idx val="6"/>
            <c:invertIfNegative val="0"/>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Lbls>
            <c:txPr>
              <a:bodyPr/>
              <a:lstStyle/>
              <a:p>
                <a:pPr>
                  <a:defRPr b="1"/>
                </a:pPr>
                <a:endParaRPr lang="ru-RU"/>
              </a:p>
            </c:txPr>
            <c:dLblPos val="outEnd"/>
            <c:showLegendKey val="0"/>
            <c:showVal val="1"/>
            <c:showCatName val="0"/>
            <c:showSerName val="0"/>
            <c:showPercent val="0"/>
            <c:showBubbleSize val="0"/>
            <c:showLeaderLines val="0"/>
          </c:dLbls>
          <c:cat>
            <c:strRef>
              <c:f>'Результати Миколаївська'!$A$303:$A$309</c:f>
              <c:strCache>
                <c:ptCount val="7"/>
                <c:pt idx="0">
                  <c:v>Закарпатська</c:v>
                </c:pt>
                <c:pt idx="1">
                  <c:v>Одеська</c:v>
                </c:pt>
                <c:pt idx="2">
                  <c:v>Херсонська</c:v>
                </c:pt>
                <c:pt idx="3">
                  <c:v>Миколаївська</c:v>
                </c:pt>
                <c:pt idx="4">
                  <c:v>Кіровоградська</c:v>
                </c:pt>
                <c:pt idx="5">
                  <c:v>Полтавська</c:v>
                </c:pt>
                <c:pt idx="6">
                  <c:v>м. Севастополь</c:v>
                </c:pt>
              </c:strCache>
            </c:strRef>
          </c:cat>
          <c:val>
            <c:numRef>
              <c:f>'Результати Миколаївська'!$B$303:$B$309</c:f>
              <c:numCache>
                <c:formatCode>General</c:formatCode>
                <c:ptCount val="7"/>
                <c:pt idx="0">
                  <c:v>4.63</c:v>
                </c:pt>
                <c:pt idx="1">
                  <c:v>4.59</c:v>
                </c:pt>
                <c:pt idx="2">
                  <c:v>4.33</c:v>
                </c:pt>
                <c:pt idx="3">
                  <c:v>4.2300000000000004</c:v>
                </c:pt>
                <c:pt idx="4">
                  <c:v>3.79</c:v>
                </c:pt>
                <c:pt idx="5">
                  <c:v>3.55</c:v>
                </c:pt>
                <c:pt idx="6">
                  <c:v>1.79</c:v>
                </c:pt>
              </c:numCache>
            </c:numRef>
          </c:val>
        </c:ser>
        <c:dLbls>
          <c:dLblPos val="outEnd"/>
          <c:showLegendKey val="0"/>
          <c:showVal val="1"/>
          <c:showCatName val="0"/>
          <c:showSerName val="0"/>
          <c:showPercent val="0"/>
          <c:showBubbleSize val="0"/>
        </c:dLbls>
        <c:gapWidth val="150"/>
        <c:axId val="162999296"/>
        <c:axId val="163000704"/>
      </c:barChart>
      <c:catAx>
        <c:axId val="162999296"/>
        <c:scaling>
          <c:orientation val="minMax"/>
        </c:scaling>
        <c:delete val="0"/>
        <c:axPos val="l"/>
        <c:majorTickMark val="out"/>
        <c:minorTickMark val="none"/>
        <c:tickLblPos val="nextTo"/>
        <c:txPr>
          <a:bodyPr/>
          <a:lstStyle/>
          <a:p>
            <a:pPr>
              <a:defRPr sz="2000"/>
            </a:pPr>
            <a:endParaRPr lang="ru-RU"/>
          </a:p>
        </c:txPr>
        <c:crossAx val="163000704"/>
        <c:crosses val="autoZero"/>
        <c:auto val="1"/>
        <c:lblAlgn val="ctr"/>
        <c:lblOffset val="100"/>
        <c:noMultiLvlLbl val="0"/>
      </c:catAx>
      <c:valAx>
        <c:axId val="163000704"/>
        <c:scaling>
          <c:orientation val="minMax"/>
        </c:scaling>
        <c:delete val="1"/>
        <c:axPos val="b"/>
        <c:numFmt formatCode="General" sourceLinked="1"/>
        <c:majorTickMark val="out"/>
        <c:minorTickMark val="none"/>
        <c:tickLblPos val="nextTo"/>
        <c:crossAx val="162999296"/>
        <c:crosses val="autoZero"/>
        <c:crossBetween val="between"/>
      </c:valAx>
    </c:plotArea>
    <c:plotVisOnly val="1"/>
    <c:dispBlanksAs val="gap"/>
    <c:showDLblsOverMax val="0"/>
  </c:chart>
  <c:txPr>
    <a:bodyPr/>
    <a:lstStyle/>
    <a:p>
      <a:pPr>
        <a:defRPr sz="2400">
          <a:latin typeface="Times New Roman" panose="02020603050405020304" pitchFamily="18" charset="0"/>
          <a:cs typeface="Times New Roman" panose="02020603050405020304" pitchFamily="18" charset="0"/>
        </a:defRPr>
      </a:pPr>
      <a:endParaRPr lang="ru-RU"/>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000" b="1">
                <a:latin typeface="Times New Roman" panose="02020603050405020304" pitchFamily="18" charset="0"/>
                <a:cs typeface="Times New Roman" panose="02020603050405020304" pitchFamily="18" charset="0"/>
              </a:defRPr>
            </a:pPr>
            <a:r>
              <a:rPr lang="ru-RU" sz="2000" b="1" i="0" u="none" strike="noStrike" baseline="0" dirty="0">
                <a:effectLst/>
                <a:latin typeface="Times New Roman" panose="02020603050405020304" pitchFamily="18" charset="0"/>
                <a:cs typeface="Times New Roman" panose="02020603050405020304" pitchFamily="18" charset="0"/>
              </a:rPr>
              <a:t>ЗНО-2014: </a:t>
            </a:r>
            <a:r>
              <a:rPr lang="ru-RU" sz="2000" b="1" i="0" u="none" strike="noStrike" baseline="0" dirty="0" err="1">
                <a:solidFill>
                  <a:srgbClr val="C00000"/>
                </a:solidFill>
                <a:effectLst/>
                <a:latin typeface="Times New Roman" panose="02020603050405020304" pitchFamily="18" charset="0"/>
                <a:cs typeface="Times New Roman" panose="02020603050405020304" pitchFamily="18" charset="0"/>
              </a:rPr>
              <a:t>історія</a:t>
            </a:r>
            <a:r>
              <a:rPr lang="ru-RU" sz="2000" b="1" i="0" u="none" strike="noStrike" baseline="0" dirty="0">
                <a:solidFill>
                  <a:srgbClr val="C00000"/>
                </a:solidFill>
                <a:effectLst/>
                <a:latin typeface="Times New Roman" panose="02020603050405020304" pitchFamily="18" charset="0"/>
                <a:cs typeface="Times New Roman" panose="02020603050405020304" pitchFamily="18" charset="0"/>
              </a:rPr>
              <a:t> </a:t>
            </a:r>
            <a:r>
              <a:rPr lang="ru-RU" sz="2000" b="1" i="0" u="none" strike="noStrike" baseline="0" dirty="0" err="1">
                <a:solidFill>
                  <a:srgbClr val="C00000"/>
                </a:solidFill>
                <a:effectLst/>
                <a:latin typeface="Times New Roman" panose="02020603050405020304" pitchFamily="18" charset="0"/>
                <a:cs typeface="Times New Roman" panose="02020603050405020304" pitchFamily="18" charset="0"/>
              </a:rPr>
              <a:t>України</a:t>
            </a:r>
            <a:r>
              <a:rPr lang="ru-RU" sz="2000" b="1" i="0" u="none" strike="noStrike" baseline="0" dirty="0">
                <a:solidFill>
                  <a:srgbClr val="C00000"/>
                </a:solidFill>
                <a:effectLst/>
                <a:latin typeface="Times New Roman" panose="02020603050405020304" pitchFamily="18" charset="0"/>
                <a:cs typeface="Times New Roman" panose="02020603050405020304" pitchFamily="18" charset="0"/>
              </a:rPr>
              <a:t> </a:t>
            </a:r>
            <a:r>
              <a:rPr lang="ru-RU" sz="2000" b="1" i="0" u="none" strike="noStrike" baseline="0" dirty="0">
                <a:effectLst/>
                <a:latin typeface="Times New Roman" panose="02020603050405020304" pitchFamily="18" charset="0"/>
                <a:cs typeface="Times New Roman" panose="02020603050405020304" pitchFamily="18" charset="0"/>
              </a:rPr>
              <a:t>- </a:t>
            </a:r>
            <a:r>
              <a:rPr lang="ru-RU" sz="2000" b="1" i="0" u="none" strike="noStrike" baseline="0" dirty="0" err="1">
                <a:effectLst/>
                <a:latin typeface="Times New Roman" panose="02020603050405020304" pitchFamily="18" charset="0"/>
                <a:cs typeface="Times New Roman" panose="02020603050405020304" pitchFamily="18" charset="0"/>
              </a:rPr>
              <a:t>регіональні</a:t>
            </a:r>
            <a:r>
              <a:rPr lang="ru-RU" sz="2000" b="1" i="0" u="none" strike="noStrike" baseline="0" dirty="0">
                <a:effectLst/>
                <a:latin typeface="Times New Roman" panose="02020603050405020304" pitchFamily="18" charset="0"/>
                <a:cs typeface="Times New Roman" panose="02020603050405020304" pitchFamily="18" charset="0"/>
              </a:rPr>
              <a:t> </a:t>
            </a:r>
            <a:r>
              <a:rPr lang="ru-RU" sz="2000" b="1" i="0" u="none" strike="noStrike" baseline="0" dirty="0" err="1">
                <a:effectLst/>
                <a:latin typeface="Times New Roman" panose="02020603050405020304" pitchFamily="18" charset="0"/>
                <a:cs typeface="Times New Roman" panose="02020603050405020304" pitchFamily="18" charset="0"/>
              </a:rPr>
              <a:t>дані</a:t>
            </a:r>
            <a:r>
              <a:rPr lang="ru-RU" sz="2000" b="1" i="0" u="none" strike="noStrike" baseline="0" dirty="0">
                <a:effectLst/>
                <a:latin typeface="Times New Roman" panose="02020603050405020304" pitchFamily="18" charset="0"/>
                <a:cs typeface="Times New Roman" panose="02020603050405020304" pitchFamily="18" charset="0"/>
              </a:rPr>
              <a:t> про </a:t>
            </a:r>
            <a:r>
              <a:rPr lang="ru-RU" sz="2000" b="1" i="0" u="none" strike="noStrike" baseline="0" dirty="0" err="1">
                <a:effectLst/>
                <a:latin typeface="Times New Roman" panose="02020603050405020304" pitchFamily="18" charset="0"/>
                <a:cs typeface="Times New Roman" panose="02020603050405020304" pitchFamily="18" charset="0"/>
              </a:rPr>
              <a:t>абітурієнтів</a:t>
            </a:r>
            <a:r>
              <a:rPr lang="ru-RU" sz="2000" b="1" i="0" u="none" strike="noStrike" baseline="0" dirty="0">
                <a:effectLst/>
                <a:latin typeface="Times New Roman" panose="02020603050405020304" pitchFamily="18" charset="0"/>
                <a:cs typeface="Times New Roman" panose="02020603050405020304" pitchFamily="18" charset="0"/>
              </a:rPr>
              <a:t>, </a:t>
            </a:r>
            <a:r>
              <a:rPr lang="ru-RU" sz="2000" b="1" i="0" u="none" strike="noStrike" baseline="0" dirty="0" err="1">
                <a:effectLst/>
                <a:latin typeface="Times New Roman" panose="02020603050405020304" pitchFamily="18" charset="0"/>
                <a:cs typeface="Times New Roman" panose="02020603050405020304" pitchFamily="18" charset="0"/>
              </a:rPr>
              <a:t>які</a:t>
            </a:r>
            <a:r>
              <a:rPr lang="ru-RU" sz="2000" b="1" i="0" u="none" strike="noStrike" baseline="0" dirty="0">
                <a:effectLst/>
                <a:latin typeface="Times New Roman" panose="02020603050405020304" pitchFamily="18" charset="0"/>
                <a:cs typeface="Times New Roman" panose="02020603050405020304" pitchFamily="18" charset="0"/>
              </a:rPr>
              <a:t> </a:t>
            </a:r>
            <a:r>
              <a:rPr lang="ru-RU" sz="2000" b="1" i="0" u="none" strike="noStrike" baseline="0" dirty="0" err="1">
                <a:effectLst/>
                <a:latin typeface="Times New Roman" panose="02020603050405020304" pitchFamily="18" charset="0"/>
                <a:cs typeface="Times New Roman" panose="02020603050405020304" pitchFamily="18" charset="0"/>
              </a:rPr>
              <a:t>отримали</a:t>
            </a:r>
            <a:r>
              <a:rPr lang="ru-RU" sz="2000" b="1" i="0" u="none" strike="noStrike" baseline="0" dirty="0">
                <a:effectLst/>
                <a:latin typeface="Times New Roman" panose="02020603050405020304" pitchFamily="18" charset="0"/>
                <a:cs typeface="Times New Roman" panose="02020603050405020304" pitchFamily="18" charset="0"/>
              </a:rPr>
              <a:t> </a:t>
            </a:r>
            <a:r>
              <a:rPr lang="ru-RU" sz="2400" b="1" i="0" u="none" strike="noStrike" baseline="0" dirty="0" err="1">
                <a:solidFill>
                  <a:srgbClr val="C00000"/>
                </a:solidFill>
                <a:effectLst/>
                <a:latin typeface="Times New Roman" panose="02020603050405020304" pitchFamily="18" charset="0"/>
                <a:cs typeface="Times New Roman" panose="02020603050405020304" pitchFamily="18" charset="0"/>
              </a:rPr>
              <a:t>від</a:t>
            </a:r>
            <a:r>
              <a:rPr lang="ru-RU" sz="2400" b="1" i="0" u="none" strike="noStrike" baseline="0" dirty="0">
                <a:solidFill>
                  <a:srgbClr val="C00000"/>
                </a:solidFill>
                <a:effectLst/>
                <a:latin typeface="Times New Roman" panose="02020603050405020304" pitchFamily="18" charset="0"/>
                <a:cs typeface="Times New Roman" panose="02020603050405020304" pitchFamily="18" charset="0"/>
              </a:rPr>
              <a:t> 124 до 150 </a:t>
            </a:r>
            <a:r>
              <a:rPr lang="ru-RU" sz="2400" b="1" i="0" u="none" strike="noStrike" baseline="0" dirty="0" err="1">
                <a:solidFill>
                  <a:srgbClr val="C00000"/>
                </a:solidFill>
                <a:effectLst/>
                <a:latin typeface="Times New Roman" panose="02020603050405020304" pitchFamily="18" charset="0"/>
                <a:cs typeface="Times New Roman" panose="02020603050405020304" pitchFamily="18" charset="0"/>
              </a:rPr>
              <a:t>балів</a:t>
            </a:r>
            <a:r>
              <a:rPr lang="ru-RU" sz="2400" b="1" i="0" u="none" strike="noStrike" baseline="0" dirty="0">
                <a:solidFill>
                  <a:srgbClr val="C00000"/>
                </a:solidFill>
                <a:effectLst/>
                <a:latin typeface="Times New Roman" panose="02020603050405020304" pitchFamily="18" charset="0"/>
                <a:cs typeface="Times New Roman" panose="02020603050405020304" pitchFamily="18" charset="0"/>
              </a:rPr>
              <a:t> </a:t>
            </a:r>
            <a:r>
              <a:rPr lang="ru-RU" sz="2000" b="1" i="0" u="none" strike="noStrike" baseline="0" dirty="0">
                <a:effectLst/>
                <a:latin typeface="Times New Roman" panose="02020603050405020304" pitchFamily="18" charset="0"/>
                <a:cs typeface="Times New Roman" panose="02020603050405020304" pitchFamily="18" charset="0"/>
              </a:rPr>
              <a:t>за шкалою 100-200 </a:t>
            </a:r>
            <a:r>
              <a:rPr lang="ru-RU" sz="2000" b="1" i="0" u="none" strike="noStrike" baseline="0" dirty="0" err="1">
                <a:effectLst/>
                <a:latin typeface="Times New Roman" panose="02020603050405020304" pitchFamily="18" charset="0"/>
                <a:cs typeface="Times New Roman" panose="02020603050405020304" pitchFamily="18" charset="0"/>
              </a:rPr>
              <a:t>балів</a:t>
            </a:r>
            <a:r>
              <a:rPr lang="ru-RU" sz="2000" b="1" i="0" u="none" strike="noStrike" baseline="0" dirty="0">
                <a:effectLst/>
                <a:latin typeface="Times New Roman" panose="02020603050405020304" pitchFamily="18" charset="0"/>
                <a:cs typeface="Times New Roman" panose="02020603050405020304" pitchFamily="18" charset="0"/>
              </a:rPr>
              <a:t>  (у %)</a:t>
            </a:r>
            <a:r>
              <a:rPr lang="ru-RU" sz="2000" b="1" i="0" u="none" strike="noStrike" baseline="0" dirty="0">
                <a:latin typeface="Times New Roman" panose="02020603050405020304" pitchFamily="18" charset="0"/>
                <a:cs typeface="Times New Roman" panose="02020603050405020304" pitchFamily="18" charset="0"/>
              </a:rPr>
              <a:t> </a:t>
            </a:r>
            <a:endParaRPr lang="ru-RU" sz="2000" b="1" dirty="0">
              <a:latin typeface="Times New Roman" panose="02020603050405020304" pitchFamily="18" charset="0"/>
              <a:cs typeface="Times New Roman" panose="02020603050405020304" pitchFamily="18" charset="0"/>
            </a:endParaRPr>
          </a:p>
        </c:rich>
      </c:tx>
      <c:layout/>
      <c:overlay val="0"/>
    </c:title>
    <c:autoTitleDeleted val="0"/>
    <c:plotArea>
      <c:layout/>
      <c:barChart>
        <c:barDir val="bar"/>
        <c:grouping val="clustered"/>
        <c:varyColors val="0"/>
        <c:ser>
          <c:idx val="0"/>
          <c:order val="0"/>
          <c:invertIfNegative val="0"/>
          <c:dPt>
            <c:idx val="0"/>
            <c:invertIfNegative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1"/>
            <c:invertIfNegative val="0"/>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2"/>
            <c:invertIfNegative val="0"/>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3"/>
            <c:invertIfNegative val="0"/>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4"/>
            <c:invertIfNegative val="0"/>
            <c:bubble3D val="0"/>
            <c:spPr>
              <a:solidFill>
                <a:schemeClr val="lt1"/>
              </a:solidFill>
              <a:ln w="25400" cap="flat" cmpd="sng" algn="ctr">
                <a:solidFill>
                  <a:schemeClr val="accent1"/>
                </a:solidFill>
                <a:prstDash val="solid"/>
              </a:ln>
              <a:effectLst/>
            </c:spPr>
          </c:dPt>
          <c:dPt>
            <c:idx val="5"/>
            <c:invertIfNegative val="0"/>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Lbls>
            <c:txPr>
              <a:bodyPr/>
              <a:lstStyle/>
              <a:p>
                <a:pPr>
                  <a:defRPr sz="2400" b="1">
                    <a:latin typeface="Times New Roman" panose="02020603050405020304" pitchFamily="18" charset="0"/>
                    <a:cs typeface="Times New Roman" panose="02020603050405020304" pitchFamily="18" charset="0"/>
                  </a:defRPr>
                </a:pPr>
                <a:endParaRPr lang="ru-RU"/>
              </a:p>
            </c:txPr>
            <c:dLblPos val="outEnd"/>
            <c:showLegendKey val="0"/>
            <c:showVal val="1"/>
            <c:showCatName val="0"/>
            <c:showSerName val="0"/>
            <c:showPercent val="0"/>
            <c:showBubbleSize val="0"/>
            <c:showLeaderLines val="0"/>
          </c:dLbls>
          <c:cat>
            <c:strRef>
              <c:f>'Результати Миколаївська'!$A$325:$A$330</c:f>
              <c:strCache>
                <c:ptCount val="6"/>
                <c:pt idx="0">
                  <c:v>Херсонська</c:v>
                </c:pt>
                <c:pt idx="1">
                  <c:v>Одеська</c:v>
                </c:pt>
                <c:pt idx="2">
                  <c:v>Миколаївська</c:v>
                </c:pt>
                <c:pt idx="3">
                  <c:v>Кіровоградська</c:v>
                </c:pt>
                <c:pt idx="4">
                  <c:v>Сумська</c:v>
                </c:pt>
                <c:pt idx="5">
                  <c:v>м. Севастополь</c:v>
                </c:pt>
              </c:strCache>
            </c:strRef>
          </c:cat>
          <c:val>
            <c:numRef>
              <c:f>'Результати Миколаївська'!$B$325:$B$330</c:f>
              <c:numCache>
                <c:formatCode>General</c:formatCode>
                <c:ptCount val="6"/>
                <c:pt idx="0">
                  <c:v>54.18</c:v>
                </c:pt>
                <c:pt idx="1">
                  <c:v>51.55</c:v>
                </c:pt>
                <c:pt idx="2">
                  <c:v>50.76</c:v>
                </c:pt>
                <c:pt idx="3">
                  <c:v>48.06</c:v>
                </c:pt>
                <c:pt idx="4">
                  <c:v>44.41</c:v>
                </c:pt>
                <c:pt idx="5">
                  <c:v>17.86</c:v>
                </c:pt>
              </c:numCache>
            </c:numRef>
          </c:val>
        </c:ser>
        <c:dLbls>
          <c:dLblPos val="outEnd"/>
          <c:showLegendKey val="0"/>
          <c:showVal val="1"/>
          <c:showCatName val="0"/>
          <c:showSerName val="0"/>
          <c:showPercent val="0"/>
          <c:showBubbleSize val="0"/>
        </c:dLbls>
        <c:gapWidth val="150"/>
        <c:axId val="222339072"/>
        <c:axId val="222348416"/>
      </c:barChart>
      <c:catAx>
        <c:axId val="222339072"/>
        <c:scaling>
          <c:orientation val="minMax"/>
        </c:scaling>
        <c:delete val="0"/>
        <c:axPos val="l"/>
        <c:majorTickMark val="out"/>
        <c:minorTickMark val="none"/>
        <c:tickLblPos val="nextTo"/>
        <c:txPr>
          <a:bodyPr/>
          <a:lstStyle/>
          <a:p>
            <a:pPr>
              <a:defRPr sz="2000">
                <a:latin typeface="Times New Roman" panose="02020603050405020304" pitchFamily="18" charset="0"/>
                <a:cs typeface="Times New Roman" panose="02020603050405020304" pitchFamily="18" charset="0"/>
              </a:defRPr>
            </a:pPr>
            <a:endParaRPr lang="ru-RU"/>
          </a:p>
        </c:txPr>
        <c:crossAx val="222348416"/>
        <c:crosses val="autoZero"/>
        <c:auto val="1"/>
        <c:lblAlgn val="ctr"/>
        <c:lblOffset val="100"/>
        <c:noMultiLvlLbl val="0"/>
      </c:catAx>
      <c:valAx>
        <c:axId val="222348416"/>
        <c:scaling>
          <c:orientation val="minMax"/>
        </c:scaling>
        <c:delete val="1"/>
        <c:axPos val="b"/>
        <c:numFmt formatCode="General" sourceLinked="1"/>
        <c:majorTickMark val="out"/>
        <c:minorTickMark val="none"/>
        <c:tickLblPos val="nextTo"/>
        <c:crossAx val="222339072"/>
        <c:crosses val="autoZero"/>
        <c:crossBetween val="between"/>
      </c:valAx>
    </c:plotArea>
    <c:plotVisOnly val="1"/>
    <c:dispBlanksAs val="gap"/>
    <c:showDLblsOverMax val="0"/>
  </c:chart>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000" b="1">
                <a:latin typeface="Times New Roman" panose="02020603050405020304" pitchFamily="18" charset="0"/>
                <a:cs typeface="Times New Roman" panose="02020603050405020304" pitchFamily="18" charset="0"/>
              </a:defRPr>
            </a:pPr>
            <a:r>
              <a:rPr lang="ru-RU" sz="2000" b="1" i="0" u="none" strike="noStrike" baseline="0" dirty="0">
                <a:effectLst/>
                <a:latin typeface="Times New Roman" panose="02020603050405020304" pitchFamily="18" charset="0"/>
                <a:cs typeface="Times New Roman" panose="02020603050405020304" pitchFamily="18" charset="0"/>
              </a:rPr>
              <a:t>ЗНО-2014: </a:t>
            </a:r>
            <a:r>
              <a:rPr lang="ru-RU" sz="2000" b="1" i="0" u="none" strike="noStrike" baseline="0" dirty="0" err="1">
                <a:solidFill>
                  <a:srgbClr val="C00000"/>
                </a:solidFill>
                <a:effectLst/>
                <a:latin typeface="Times New Roman" panose="02020603050405020304" pitchFamily="18" charset="0"/>
                <a:cs typeface="Times New Roman" panose="02020603050405020304" pitchFamily="18" charset="0"/>
              </a:rPr>
              <a:t>історія</a:t>
            </a:r>
            <a:r>
              <a:rPr lang="ru-RU" sz="2000" b="1" i="0" u="none" strike="noStrike" baseline="0" dirty="0">
                <a:solidFill>
                  <a:srgbClr val="C00000"/>
                </a:solidFill>
                <a:effectLst/>
                <a:latin typeface="Times New Roman" panose="02020603050405020304" pitchFamily="18" charset="0"/>
                <a:cs typeface="Times New Roman" panose="02020603050405020304" pitchFamily="18" charset="0"/>
              </a:rPr>
              <a:t> </a:t>
            </a:r>
            <a:r>
              <a:rPr lang="ru-RU" sz="2000" b="1" i="0" u="none" strike="noStrike" baseline="0" dirty="0" err="1">
                <a:solidFill>
                  <a:srgbClr val="C00000"/>
                </a:solidFill>
                <a:effectLst/>
                <a:latin typeface="Times New Roman" panose="02020603050405020304" pitchFamily="18" charset="0"/>
                <a:cs typeface="Times New Roman" panose="02020603050405020304" pitchFamily="18" charset="0"/>
              </a:rPr>
              <a:t>України</a:t>
            </a:r>
            <a:r>
              <a:rPr lang="ru-RU" sz="2000" b="1" i="0" u="none" strike="noStrike" baseline="0" dirty="0">
                <a:solidFill>
                  <a:srgbClr val="C00000"/>
                </a:solidFill>
                <a:effectLst/>
                <a:latin typeface="Times New Roman" panose="02020603050405020304" pitchFamily="18" charset="0"/>
                <a:cs typeface="Times New Roman" panose="02020603050405020304" pitchFamily="18" charset="0"/>
              </a:rPr>
              <a:t> </a:t>
            </a:r>
            <a:r>
              <a:rPr lang="ru-RU" sz="2000" b="1" i="0" u="none" strike="noStrike" baseline="0" dirty="0">
                <a:effectLst/>
                <a:latin typeface="Times New Roman" panose="02020603050405020304" pitchFamily="18" charset="0"/>
                <a:cs typeface="Times New Roman" panose="02020603050405020304" pitchFamily="18" charset="0"/>
              </a:rPr>
              <a:t>- </a:t>
            </a:r>
            <a:r>
              <a:rPr lang="ru-RU" sz="2000" b="1" i="0" u="none" strike="noStrike" baseline="0" dirty="0" err="1">
                <a:effectLst/>
                <a:latin typeface="Times New Roman" panose="02020603050405020304" pitchFamily="18" charset="0"/>
                <a:cs typeface="Times New Roman" panose="02020603050405020304" pitchFamily="18" charset="0"/>
              </a:rPr>
              <a:t>регіональні</a:t>
            </a:r>
            <a:r>
              <a:rPr lang="ru-RU" sz="2000" b="1" i="0" u="none" strike="noStrike" baseline="0" dirty="0">
                <a:effectLst/>
                <a:latin typeface="Times New Roman" panose="02020603050405020304" pitchFamily="18" charset="0"/>
                <a:cs typeface="Times New Roman" panose="02020603050405020304" pitchFamily="18" charset="0"/>
              </a:rPr>
              <a:t> </a:t>
            </a:r>
            <a:r>
              <a:rPr lang="ru-RU" sz="2000" b="1" i="0" u="none" strike="noStrike" baseline="0" dirty="0" err="1">
                <a:effectLst/>
                <a:latin typeface="Times New Roman" panose="02020603050405020304" pitchFamily="18" charset="0"/>
                <a:cs typeface="Times New Roman" panose="02020603050405020304" pitchFamily="18" charset="0"/>
              </a:rPr>
              <a:t>дані</a:t>
            </a:r>
            <a:r>
              <a:rPr lang="ru-RU" sz="2000" b="1" i="0" u="none" strike="noStrike" baseline="0" dirty="0">
                <a:effectLst/>
                <a:latin typeface="Times New Roman" panose="02020603050405020304" pitchFamily="18" charset="0"/>
                <a:cs typeface="Times New Roman" panose="02020603050405020304" pitchFamily="18" charset="0"/>
              </a:rPr>
              <a:t> про </a:t>
            </a:r>
            <a:r>
              <a:rPr lang="ru-RU" sz="2000" b="1" i="0" u="none" strike="noStrike" baseline="0" dirty="0" err="1">
                <a:effectLst/>
                <a:latin typeface="Times New Roman" panose="02020603050405020304" pitchFamily="18" charset="0"/>
                <a:cs typeface="Times New Roman" panose="02020603050405020304" pitchFamily="18" charset="0"/>
              </a:rPr>
              <a:t>абітурієнтів</a:t>
            </a:r>
            <a:r>
              <a:rPr lang="ru-RU" sz="2000" b="1" i="0" u="none" strike="noStrike" baseline="0" dirty="0">
                <a:effectLst/>
                <a:latin typeface="Times New Roman" panose="02020603050405020304" pitchFamily="18" charset="0"/>
                <a:cs typeface="Times New Roman" panose="02020603050405020304" pitchFamily="18" charset="0"/>
              </a:rPr>
              <a:t>, </a:t>
            </a:r>
            <a:r>
              <a:rPr lang="ru-RU" sz="2000" b="1" i="0" u="none" strike="noStrike" baseline="0" dirty="0" err="1">
                <a:effectLst/>
                <a:latin typeface="Times New Roman" panose="02020603050405020304" pitchFamily="18" charset="0"/>
                <a:cs typeface="Times New Roman" panose="02020603050405020304" pitchFamily="18" charset="0"/>
              </a:rPr>
              <a:t>які</a:t>
            </a:r>
            <a:r>
              <a:rPr lang="ru-RU" sz="2000" b="1" i="0" u="none" strike="noStrike" baseline="0" dirty="0">
                <a:effectLst/>
                <a:latin typeface="Times New Roman" panose="02020603050405020304" pitchFamily="18" charset="0"/>
                <a:cs typeface="Times New Roman" panose="02020603050405020304" pitchFamily="18" charset="0"/>
              </a:rPr>
              <a:t> </a:t>
            </a:r>
            <a:r>
              <a:rPr lang="ru-RU" sz="2000" b="1" i="0" u="none" strike="noStrike" baseline="0" dirty="0" err="1">
                <a:effectLst/>
                <a:latin typeface="Times New Roman" panose="02020603050405020304" pitchFamily="18" charset="0"/>
                <a:cs typeface="Times New Roman" panose="02020603050405020304" pitchFamily="18" charset="0"/>
              </a:rPr>
              <a:t>отримали</a:t>
            </a:r>
            <a:r>
              <a:rPr lang="ru-RU" sz="2000" b="1" i="0" u="none" strike="noStrike" baseline="0" dirty="0">
                <a:effectLst/>
                <a:latin typeface="Times New Roman" panose="02020603050405020304" pitchFamily="18" charset="0"/>
                <a:cs typeface="Times New Roman" panose="02020603050405020304" pitchFamily="18" charset="0"/>
              </a:rPr>
              <a:t> </a:t>
            </a:r>
            <a:r>
              <a:rPr lang="ru-RU" sz="2400" b="1" i="0" u="none" strike="noStrike" baseline="0" dirty="0" err="1">
                <a:solidFill>
                  <a:srgbClr val="C00000"/>
                </a:solidFill>
                <a:effectLst/>
                <a:latin typeface="Times New Roman" panose="02020603050405020304" pitchFamily="18" charset="0"/>
                <a:cs typeface="Times New Roman" panose="02020603050405020304" pitchFamily="18" charset="0"/>
              </a:rPr>
              <a:t>від</a:t>
            </a:r>
            <a:r>
              <a:rPr lang="ru-RU" sz="2400" b="1" i="0" u="none" strike="noStrike" baseline="0" dirty="0">
                <a:solidFill>
                  <a:srgbClr val="C00000"/>
                </a:solidFill>
                <a:effectLst/>
                <a:latin typeface="Times New Roman" panose="02020603050405020304" pitchFamily="18" charset="0"/>
                <a:cs typeface="Times New Roman" panose="02020603050405020304" pitchFamily="18" charset="0"/>
              </a:rPr>
              <a:t> 150,5 до 179,5 </a:t>
            </a:r>
            <a:r>
              <a:rPr lang="ru-RU" sz="2400" b="1" i="0" u="none" strike="noStrike" baseline="0" dirty="0" err="1">
                <a:solidFill>
                  <a:srgbClr val="C00000"/>
                </a:solidFill>
                <a:effectLst/>
                <a:latin typeface="Times New Roman" panose="02020603050405020304" pitchFamily="18" charset="0"/>
                <a:cs typeface="Times New Roman" panose="02020603050405020304" pitchFamily="18" charset="0"/>
              </a:rPr>
              <a:t>балів</a:t>
            </a:r>
            <a:r>
              <a:rPr lang="ru-RU" sz="2400" b="1" i="0" u="none" strike="noStrike" baseline="0" dirty="0">
                <a:solidFill>
                  <a:srgbClr val="C00000"/>
                </a:solidFill>
                <a:effectLst/>
                <a:latin typeface="Times New Roman" panose="02020603050405020304" pitchFamily="18" charset="0"/>
                <a:cs typeface="Times New Roman" panose="02020603050405020304" pitchFamily="18" charset="0"/>
              </a:rPr>
              <a:t> </a:t>
            </a:r>
            <a:r>
              <a:rPr lang="ru-RU" sz="2000" b="1" i="0" u="none" strike="noStrike" baseline="0" dirty="0">
                <a:effectLst/>
                <a:latin typeface="Times New Roman" panose="02020603050405020304" pitchFamily="18" charset="0"/>
                <a:cs typeface="Times New Roman" panose="02020603050405020304" pitchFamily="18" charset="0"/>
              </a:rPr>
              <a:t>за шкалою 100-200 </a:t>
            </a:r>
            <a:r>
              <a:rPr lang="ru-RU" sz="2000" b="1" i="0" u="none" strike="noStrike" baseline="0" dirty="0" err="1">
                <a:effectLst/>
                <a:latin typeface="Times New Roman" panose="02020603050405020304" pitchFamily="18" charset="0"/>
                <a:cs typeface="Times New Roman" panose="02020603050405020304" pitchFamily="18" charset="0"/>
              </a:rPr>
              <a:t>балів</a:t>
            </a:r>
            <a:r>
              <a:rPr lang="ru-RU" sz="2000" b="1" i="0" u="none" strike="noStrike" baseline="0" dirty="0">
                <a:effectLst/>
                <a:latin typeface="Times New Roman" panose="02020603050405020304" pitchFamily="18" charset="0"/>
                <a:cs typeface="Times New Roman" panose="02020603050405020304" pitchFamily="18" charset="0"/>
              </a:rPr>
              <a:t>  (у %)</a:t>
            </a:r>
            <a:r>
              <a:rPr lang="ru-RU" sz="2000" b="1" i="0" u="none" strike="noStrike" baseline="0" dirty="0">
                <a:latin typeface="Times New Roman" panose="02020603050405020304" pitchFamily="18" charset="0"/>
                <a:cs typeface="Times New Roman" panose="02020603050405020304" pitchFamily="18" charset="0"/>
              </a:rPr>
              <a:t> </a:t>
            </a:r>
            <a:endParaRPr lang="ru-RU" sz="2000" b="1" dirty="0">
              <a:latin typeface="Times New Roman" panose="02020603050405020304" pitchFamily="18" charset="0"/>
              <a:cs typeface="Times New Roman" panose="02020603050405020304" pitchFamily="18" charset="0"/>
            </a:endParaRPr>
          </a:p>
        </c:rich>
      </c:tx>
      <c:layout/>
      <c:overlay val="0"/>
    </c:title>
    <c:autoTitleDeleted val="0"/>
    <c:plotArea>
      <c:layout/>
      <c:barChart>
        <c:barDir val="bar"/>
        <c:grouping val="clustered"/>
        <c:varyColors val="0"/>
        <c:ser>
          <c:idx val="0"/>
          <c:order val="0"/>
          <c:invertIfNegative val="0"/>
          <c:dPt>
            <c:idx val="0"/>
            <c:invertIfNegative val="0"/>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1"/>
            <c:invertIfNegative val="0"/>
            <c:bubble3D val="0"/>
            <c:spPr>
              <a:solidFill>
                <a:schemeClr val="lt1"/>
              </a:solidFill>
              <a:ln w="25400" cap="flat" cmpd="sng" algn="ctr">
                <a:solidFill>
                  <a:schemeClr val="accent1"/>
                </a:solidFill>
                <a:prstDash val="solid"/>
              </a:ln>
              <a:effectLst/>
            </c:spPr>
          </c:dPt>
          <c:dPt>
            <c:idx val="2"/>
            <c:invertIfNegative val="0"/>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3"/>
            <c:invertIfNegative val="0"/>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4"/>
            <c:invertIfNegative val="0"/>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5"/>
            <c:invertIfNegative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Lbls>
            <c:txPr>
              <a:bodyPr/>
              <a:lstStyle/>
              <a:p>
                <a:pPr>
                  <a:defRPr sz="2400" b="1">
                    <a:latin typeface="Times New Roman" panose="02020603050405020304" pitchFamily="18" charset="0"/>
                    <a:cs typeface="Times New Roman" panose="02020603050405020304" pitchFamily="18" charset="0"/>
                  </a:defRPr>
                </a:pPr>
                <a:endParaRPr lang="ru-RU"/>
              </a:p>
            </c:txPr>
            <c:dLblPos val="outEnd"/>
            <c:showLegendKey val="0"/>
            <c:showVal val="1"/>
            <c:showCatName val="0"/>
            <c:showSerName val="0"/>
            <c:showPercent val="0"/>
            <c:showBubbleSize val="0"/>
            <c:showLeaderLines val="0"/>
          </c:dLbls>
          <c:cat>
            <c:strRef>
              <c:f>'Результати Миколаївська'!$A$343:$A$348</c:f>
              <c:strCache>
                <c:ptCount val="6"/>
                <c:pt idx="0">
                  <c:v>м. Севастополь</c:v>
                </c:pt>
                <c:pt idx="1">
                  <c:v>Чернігівська</c:v>
                </c:pt>
                <c:pt idx="2">
                  <c:v>Кіровоградська</c:v>
                </c:pt>
                <c:pt idx="3">
                  <c:v>Миколаївська</c:v>
                </c:pt>
                <c:pt idx="4">
                  <c:v>Одеська</c:v>
                </c:pt>
                <c:pt idx="5">
                  <c:v>Херсонська</c:v>
                </c:pt>
              </c:strCache>
            </c:strRef>
          </c:cat>
          <c:val>
            <c:numRef>
              <c:f>'Результати Миколаївська'!$B$343:$B$348</c:f>
              <c:numCache>
                <c:formatCode>General</c:formatCode>
                <c:ptCount val="6"/>
                <c:pt idx="0">
                  <c:v>67.86</c:v>
                </c:pt>
                <c:pt idx="1">
                  <c:v>44.37</c:v>
                </c:pt>
                <c:pt idx="2">
                  <c:v>41.9</c:v>
                </c:pt>
                <c:pt idx="3">
                  <c:v>40.75</c:v>
                </c:pt>
                <c:pt idx="4">
                  <c:v>39.6</c:v>
                </c:pt>
                <c:pt idx="5">
                  <c:v>38.31</c:v>
                </c:pt>
              </c:numCache>
            </c:numRef>
          </c:val>
        </c:ser>
        <c:dLbls>
          <c:dLblPos val="outEnd"/>
          <c:showLegendKey val="0"/>
          <c:showVal val="1"/>
          <c:showCatName val="0"/>
          <c:showSerName val="0"/>
          <c:showPercent val="0"/>
          <c:showBubbleSize val="0"/>
        </c:dLbls>
        <c:gapWidth val="150"/>
        <c:axId val="223126272"/>
        <c:axId val="223131520"/>
      </c:barChart>
      <c:catAx>
        <c:axId val="223126272"/>
        <c:scaling>
          <c:orientation val="minMax"/>
        </c:scaling>
        <c:delete val="0"/>
        <c:axPos val="l"/>
        <c:majorTickMark val="out"/>
        <c:minorTickMark val="none"/>
        <c:tickLblPos val="nextTo"/>
        <c:txPr>
          <a:bodyPr/>
          <a:lstStyle/>
          <a:p>
            <a:pPr>
              <a:defRPr sz="2000">
                <a:latin typeface="Times New Roman" panose="02020603050405020304" pitchFamily="18" charset="0"/>
                <a:cs typeface="Times New Roman" panose="02020603050405020304" pitchFamily="18" charset="0"/>
              </a:defRPr>
            </a:pPr>
            <a:endParaRPr lang="ru-RU"/>
          </a:p>
        </c:txPr>
        <c:crossAx val="223131520"/>
        <c:crosses val="autoZero"/>
        <c:auto val="1"/>
        <c:lblAlgn val="ctr"/>
        <c:lblOffset val="100"/>
        <c:noMultiLvlLbl val="0"/>
      </c:catAx>
      <c:valAx>
        <c:axId val="223131520"/>
        <c:scaling>
          <c:orientation val="minMax"/>
        </c:scaling>
        <c:delete val="1"/>
        <c:axPos val="b"/>
        <c:numFmt formatCode="General" sourceLinked="1"/>
        <c:majorTickMark val="out"/>
        <c:minorTickMark val="none"/>
        <c:tickLblPos val="nextTo"/>
        <c:crossAx val="223126272"/>
        <c:crosses val="autoZero"/>
        <c:crossBetween val="between"/>
      </c:valAx>
    </c:plotArea>
    <c:plotVisOnly val="1"/>
    <c:dispBlanksAs val="gap"/>
    <c:showDLblsOverMax val="0"/>
  </c:chart>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000"/>
            </a:pPr>
            <a:r>
              <a:rPr lang="ru-RU" sz="2000" dirty="0"/>
              <a:t>ЗНО-2014: </a:t>
            </a:r>
            <a:r>
              <a:rPr lang="ru-RU" sz="2000" dirty="0" err="1">
                <a:solidFill>
                  <a:srgbClr val="C00000"/>
                </a:solidFill>
              </a:rPr>
              <a:t>історія</a:t>
            </a:r>
            <a:r>
              <a:rPr lang="ru-RU" sz="2000" dirty="0">
                <a:solidFill>
                  <a:srgbClr val="C00000"/>
                </a:solidFill>
              </a:rPr>
              <a:t> </a:t>
            </a:r>
            <a:r>
              <a:rPr lang="ru-RU" sz="2000" dirty="0" err="1">
                <a:solidFill>
                  <a:srgbClr val="C00000"/>
                </a:solidFill>
              </a:rPr>
              <a:t>України</a:t>
            </a:r>
            <a:r>
              <a:rPr lang="ru-RU" sz="2000" dirty="0">
                <a:solidFill>
                  <a:srgbClr val="C00000"/>
                </a:solidFill>
              </a:rPr>
              <a:t> </a:t>
            </a:r>
            <a:r>
              <a:rPr lang="ru-RU" sz="2000" dirty="0"/>
              <a:t>- </a:t>
            </a:r>
            <a:r>
              <a:rPr lang="ru-RU" sz="2000" dirty="0" err="1"/>
              <a:t>регіональні</a:t>
            </a:r>
            <a:r>
              <a:rPr lang="ru-RU" sz="2000" dirty="0"/>
              <a:t> </a:t>
            </a:r>
            <a:r>
              <a:rPr lang="ru-RU" sz="2000" dirty="0" err="1"/>
              <a:t>дані</a:t>
            </a:r>
            <a:r>
              <a:rPr lang="ru-RU" sz="2000" dirty="0"/>
              <a:t> про </a:t>
            </a:r>
            <a:r>
              <a:rPr lang="ru-RU" sz="2000" dirty="0" err="1"/>
              <a:t>абітурієнтів</a:t>
            </a:r>
            <a:r>
              <a:rPr lang="ru-RU" sz="2000" dirty="0"/>
              <a:t>, </a:t>
            </a:r>
            <a:r>
              <a:rPr lang="ru-RU" sz="2000" dirty="0" err="1"/>
              <a:t>які</a:t>
            </a:r>
            <a:r>
              <a:rPr lang="ru-RU" sz="2000" dirty="0"/>
              <a:t> </a:t>
            </a:r>
            <a:r>
              <a:rPr lang="ru-RU" sz="2000" dirty="0" err="1"/>
              <a:t>отримали</a:t>
            </a:r>
            <a:r>
              <a:rPr lang="ru-RU" sz="2000" dirty="0"/>
              <a:t> </a:t>
            </a:r>
            <a:r>
              <a:rPr lang="ru-RU" sz="2400" dirty="0">
                <a:solidFill>
                  <a:srgbClr val="C00000"/>
                </a:solidFill>
              </a:rPr>
              <a:t>180 і </a:t>
            </a:r>
            <a:r>
              <a:rPr lang="ru-RU" sz="2400" dirty="0" err="1">
                <a:solidFill>
                  <a:srgbClr val="C00000"/>
                </a:solidFill>
              </a:rPr>
              <a:t>більше</a:t>
            </a:r>
            <a:r>
              <a:rPr lang="ru-RU" sz="2400" dirty="0">
                <a:solidFill>
                  <a:srgbClr val="C00000"/>
                </a:solidFill>
              </a:rPr>
              <a:t> </a:t>
            </a:r>
            <a:r>
              <a:rPr lang="ru-RU" sz="2400" dirty="0" err="1">
                <a:solidFill>
                  <a:srgbClr val="C00000"/>
                </a:solidFill>
              </a:rPr>
              <a:t>балів</a:t>
            </a:r>
            <a:r>
              <a:rPr lang="ru-RU" sz="2400" dirty="0">
                <a:solidFill>
                  <a:srgbClr val="C00000"/>
                </a:solidFill>
              </a:rPr>
              <a:t> </a:t>
            </a:r>
            <a:r>
              <a:rPr lang="ru-RU" sz="2000" dirty="0"/>
              <a:t>за шкалою 100-200 </a:t>
            </a:r>
            <a:r>
              <a:rPr lang="ru-RU" sz="2000" dirty="0" err="1"/>
              <a:t>балів</a:t>
            </a:r>
            <a:r>
              <a:rPr lang="ru-RU" sz="2000" dirty="0"/>
              <a:t>  (у %) </a:t>
            </a:r>
          </a:p>
        </c:rich>
      </c:tx>
      <c:layout/>
      <c:overlay val="0"/>
    </c:title>
    <c:autoTitleDeleted val="0"/>
    <c:plotArea>
      <c:layout/>
      <c:barChart>
        <c:barDir val="bar"/>
        <c:grouping val="clustered"/>
        <c:varyColors val="0"/>
        <c:ser>
          <c:idx val="0"/>
          <c:order val="0"/>
          <c:invertIfNegative val="0"/>
          <c:dPt>
            <c:idx val="0"/>
            <c:invertIfNegative val="0"/>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1"/>
            <c:invertIfNegative val="0"/>
            <c:bubble3D val="0"/>
            <c:spPr>
              <a:solidFill>
                <a:schemeClr val="lt1"/>
              </a:solidFill>
              <a:ln w="25400" cap="flat" cmpd="sng" algn="ctr">
                <a:solidFill>
                  <a:schemeClr val="accent1"/>
                </a:solidFill>
                <a:prstDash val="solid"/>
              </a:ln>
              <a:effectLst/>
            </c:spPr>
          </c:dPt>
          <c:dPt>
            <c:idx val="2"/>
            <c:invertIfNegative val="0"/>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3"/>
            <c:invertIfNegative val="0"/>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4"/>
            <c:invertIfNegative val="0"/>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5"/>
            <c:invertIfNegative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Lbls>
            <c:txPr>
              <a:bodyPr/>
              <a:lstStyle/>
              <a:p>
                <a:pPr>
                  <a:defRPr sz="2400" b="1"/>
                </a:pPr>
                <a:endParaRPr lang="ru-RU"/>
              </a:p>
            </c:txPr>
            <c:dLblPos val="outEnd"/>
            <c:showLegendKey val="0"/>
            <c:showVal val="1"/>
            <c:showCatName val="0"/>
            <c:showSerName val="0"/>
            <c:showPercent val="0"/>
            <c:showBubbleSize val="0"/>
            <c:showLeaderLines val="0"/>
          </c:dLbls>
          <c:cat>
            <c:strRef>
              <c:f>'Результати Миколаївська'!$A$361:$A$366</c:f>
              <c:strCache>
                <c:ptCount val="6"/>
                <c:pt idx="0">
                  <c:v>Львівська</c:v>
                </c:pt>
                <c:pt idx="1">
                  <c:v>Черкаська</c:v>
                </c:pt>
                <c:pt idx="2">
                  <c:v>Кіровоградська</c:v>
                </c:pt>
                <c:pt idx="3">
                  <c:v>Одеська</c:v>
                </c:pt>
                <c:pt idx="4">
                  <c:v>Миколаївська</c:v>
                </c:pt>
                <c:pt idx="5">
                  <c:v>Херсонська</c:v>
                </c:pt>
              </c:strCache>
            </c:strRef>
          </c:cat>
          <c:val>
            <c:numRef>
              <c:f>'Результати Миколаївська'!$B$361:$B$366</c:f>
              <c:numCache>
                <c:formatCode>General</c:formatCode>
                <c:ptCount val="6"/>
                <c:pt idx="0">
                  <c:v>15.04</c:v>
                </c:pt>
                <c:pt idx="1">
                  <c:v>7.56</c:v>
                </c:pt>
                <c:pt idx="2">
                  <c:v>6.24</c:v>
                </c:pt>
                <c:pt idx="3">
                  <c:v>4.2699999999999996</c:v>
                </c:pt>
                <c:pt idx="4">
                  <c:v>4.26</c:v>
                </c:pt>
                <c:pt idx="5">
                  <c:v>3.18</c:v>
                </c:pt>
              </c:numCache>
            </c:numRef>
          </c:val>
        </c:ser>
        <c:dLbls>
          <c:dLblPos val="outEnd"/>
          <c:showLegendKey val="0"/>
          <c:showVal val="1"/>
          <c:showCatName val="0"/>
          <c:showSerName val="0"/>
          <c:showPercent val="0"/>
          <c:showBubbleSize val="0"/>
        </c:dLbls>
        <c:gapWidth val="150"/>
        <c:axId val="223147520"/>
        <c:axId val="223971968"/>
      </c:barChart>
      <c:catAx>
        <c:axId val="223147520"/>
        <c:scaling>
          <c:orientation val="minMax"/>
        </c:scaling>
        <c:delete val="0"/>
        <c:axPos val="l"/>
        <c:majorTickMark val="out"/>
        <c:minorTickMark val="none"/>
        <c:tickLblPos val="nextTo"/>
        <c:txPr>
          <a:bodyPr/>
          <a:lstStyle/>
          <a:p>
            <a:pPr>
              <a:defRPr sz="2000"/>
            </a:pPr>
            <a:endParaRPr lang="ru-RU"/>
          </a:p>
        </c:txPr>
        <c:crossAx val="223971968"/>
        <c:crosses val="autoZero"/>
        <c:auto val="1"/>
        <c:lblAlgn val="ctr"/>
        <c:lblOffset val="100"/>
        <c:noMultiLvlLbl val="0"/>
      </c:catAx>
      <c:valAx>
        <c:axId val="223971968"/>
        <c:scaling>
          <c:orientation val="minMax"/>
        </c:scaling>
        <c:delete val="1"/>
        <c:axPos val="b"/>
        <c:numFmt formatCode="General" sourceLinked="1"/>
        <c:majorTickMark val="out"/>
        <c:minorTickMark val="none"/>
        <c:tickLblPos val="nextTo"/>
        <c:crossAx val="223147520"/>
        <c:crosses val="autoZero"/>
        <c:crossBetween val="between"/>
      </c:valAx>
    </c:plotArea>
    <c:plotVisOnly val="1"/>
    <c:dispBlanksAs val="gap"/>
    <c:showDLblsOverMax val="0"/>
  </c:chart>
  <c:txPr>
    <a:bodyPr/>
    <a:lstStyle/>
    <a:p>
      <a:pPr>
        <a:defRPr>
          <a:latin typeface="Times New Roman" panose="02020603050405020304" pitchFamily="18" charset="0"/>
          <a:cs typeface="Times New Roman" panose="02020603050405020304" pitchFamily="18" charset="0"/>
        </a:defRPr>
      </a:pPr>
      <a:endParaRPr lang="ru-RU"/>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42"/>
    </mc:Choice>
    <mc:Fallback>
      <c:style val="42"/>
    </mc:Fallback>
  </mc:AlternateContent>
  <c:chart>
    <c:title>
      <c:tx>
        <c:rich>
          <a:bodyPr/>
          <a:lstStyle/>
          <a:p>
            <a:pPr>
              <a:defRPr/>
            </a:pPr>
            <a:r>
              <a:rPr lang="ru-RU"/>
              <a:t>Історія України</a:t>
            </a:r>
            <a:r>
              <a:rPr lang="en-US"/>
              <a:t> </a:t>
            </a:r>
            <a:r>
              <a:rPr lang="lt-LT"/>
              <a:t>  (</a:t>
            </a:r>
            <a:r>
              <a:rPr lang="ru-RU"/>
              <a:t>результати</a:t>
            </a:r>
            <a:r>
              <a:rPr lang="lt-LT"/>
              <a:t>)</a:t>
            </a:r>
            <a:r>
              <a:rPr lang="ru-RU"/>
              <a:t> </a:t>
            </a:r>
            <a:endParaRPr lang="en-US"/>
          </a:p>
        </c:rich>
      </c:tx>
      <c:layout>
        <c:manualLayout>
          <c:xMode val="edge"/>
          <c:yMode val="edge"/>
          <c:x val="0.24313319265900271"/>
          <c:y val="5.9114225573013823E-2"/>
        </c:manualLayout>
      </c:layout>
      <c:overlay val="0"/>
    </c:title>
    <c:autoTitleDeleted val="0"/>
    <c:plotArea>
      <c:layout>
        <c:manualLayout>
          <c:layoutTarget val="inner"/>
          <c:xMode val="edge"/>
          <c:yMode val="edge"/>
          <c:x val="7.104395346095066E-2"/>
          <c:y val="3.9103188580640491E-2"/>
          <c:w val="0.90732384115702347"/>
          <c:h val="0.85029689629999716"/>
        </c:manualLayout>
      </c:layout>
      <c:areaChart>
        <c:grouping val="standard"/>
        <c:varyColors val="0"/>
        <c:ser>
          <c:idx val="1"/>
          <c:order val="0"/>
          <c:tx>
            <c:strRef>
              <c:f>HISres!$AA$3</c:f>
              <c:strCache>
                <c:ptCount val="1"/>
                <c:pt idx="0">
                  <c:v>Всі області</c:v>
                </c:pt>
              </c:strCache>
            </c:strRef>
          </c:tx>
          <c:spPr>
            <a:solidFill>
              <a:schemeClr val="bg2">
                <a:lumMod val="40000"/>
                <a:lumOff val="60000"/>
              </a:schemeClr>
            </a:solidFill>
            <a:ln>
              <a:solidFill>
                <a:schemeClr val="tx2">
                  <a:lumMod val="60000"/>
                  <a:lumOff val="40000"/>
                </a:schemeClr>
              </a:solidFill>
            </a:ln>
            <a:effectLst>
              <a:innerShdw blurRad="63500" dist="50800" dir="16200000">
                <a:prstClr val="black">
                  <a:alpha val="50000"/>
                </a:prstClr>
              </a:innerShdw>
            </a:effectLst>
          </c:spPr>
          <c:cat>
            <c:numRef>
              <c:f>HISres!$Y$4:$Y$10</c:f>
              <c:numCache>
                <c:formatCode>General</c:formatCode>
                <c:ptCount val="7"/>
                <c:pt idx="0">
                  <c:v>2008</c:v>
                </c:pt>
                <c:pt idx="1">
                  <c:v>2009</c:v>
                </c:pt>
                <c:pt idx="2">
                  <c:v>2010</c:v>
                </c:pt>
                <c:pt idx="3">
                  <c:v>2011</c:v>
                </c:pt>
                <c:pt idx="4">
                  <c:v>2012</c:v>
                </c:pt>
                <c:pt idx="5">
                  <c:v>2013</c:v>
                </c:pt>
                <c:pt idx="6">
                  <c:v>2014</c:v>
                </c:pt>
              </c:numCache>
            </c:numRef>
          </c:cat>
          <c:val>
            <c:numRef>
              <c:f>HISres!$AA$4:$AA$10</c:f>
              <c:numCache>
                <c:formatCode>0.0%</c:formatCode>
                <c:ptCount val="7"/>
                <c:pt idx="0">
                  <c:v>0.14446589437466401</c:v>
                </c:pt>
                <c:pt idx="1">
                  <c:v>0.104258294130011</c:v>
                </c:pt>
                <c:pt idx="2">
                  <c:v>8.6381104312287502E-2</c:v>
                </c:pt>
                <c:pt idx="3">
                  <c:v>8.522402519472759E-2</c:v>
                </c:pt>
                <c:pt idx="4">
                  <c:v>0.10070338990496501</c:v>
                </c:pt>
                <c:pt idx="5">
                  <c:v>0.11840251817790501</c:v>
                </c:pt>
                <c:pt idx="6">
                  <c:v>0.114</c:v>
                </c:pt>
              </c:numCache>
            </c:numRef>
          </c:val>
        </c:ser>
        <c:ser>
          <c:idx val="0"/>
          <c:order val="1"/>
          <c:tx>
            <c:strRef>
              <c:f>HISres!$Z$3</c:f>
              <c:strCache>
                <c:ptCount val="1"/>
              </c:strCache>
            </c:strRef>
          </c:tx>
          <c:spPr>
            <a:solidFill>
              <a:schemeClr val="bg2">
                <a:lumMod val="40000"/>
                <a:lumOff val="60000"/>
              </a:schemeClr>
            </a:solidFill>
            <a:ln>
              <a:gradFill>
                <a:gsLst>
                  <a:gs pos="0">
                    <a:srgbClr val="000000"/>
                  </a:gs>
                  <a:gs pos="39999">
                    <a:srgbClr val="0A128C"/>
                  </a:gs>
                  <a:gs pos="70000">
                    <a:srgbClr val="181CC7"/>
                  </a:gs>
                  <a:gs pos="88000">
                    <a:srgbClr val="7005D4"/>
                  </a:gs>
                  <a:gs pos="100000">
                    <a:srgbClr val="8C3D91"/>
                  </a:gs>
                </a:gsLst>
                <a:lin ang="5400000" scaled="0"/>
              </a:gradFill>
            </a:ln>
            <a:effectLst>
              <a:outerShdw blurRad="40000" dist="23000" dir="5400000" rotWithShape="0">
                <a:schemeClr val="accent5">
                  <a:lumMod val="20000"/>
                  <a:lumOff val="80000"/>
                  <a:alpha val="35000"/>
                </a:schemeClr>
              </a:outerShdw>
            </a:effectLst>
            <a:scene3d>
              <a:camera prst="orthographicFront"/>
              <a:lightRig rig="threePt" dir="t">
                <a:rot lat="0" lon="0" rev="1200000"/>
              </a:lightRig>
            </a:scene3d>
            <a:sp3d>
              <a:bevelT w="63500" h="25400"/>
            </a:sp3d>
          </c:spPr>
          <c:cat>
            <c:numRef>
              <c:f>HISres!$Y$4:$Y$10</c:f>
              <c:numCache>
                <c:formatCode>General</c:formatCode>
                <c:ptCount val="7"/>
                <c:pt idx="0">
                  <c:v>2008</c:v>
                </c:pt>
                <c:pt idx="1">
                  <c:v>2009</c:v>
                </c:pt>
                <c:pt idx="2">
                  <c:v>2010</c:v>
                </c:pt>
                <c:pt idx="3">
                  <c:v>2011</c:v>
                </c:pt>
                <c:pt idx="4">
                  <c:v>2012</c:v>
                </c:pt>
                <c:pt idx="5">
                  <c:v>2013</c:v>
                </c:pt>
                <c:pt idx="6">
                  <c:v>2014</c:v>
                </c:pt>
              </c:numCache>
            </c:numRef>
          </c:cat>
          <c:val>
            <c:numRef>
              <c:f>HISres!$Z$4:$Z$10</c:f>
              <c:numCache>
                <c:formatCode>0.0%</c:formatCode>
                <c:ptCount val="7"/>
                <c:pt idx="0">
                  <c:v>-0.13065754772664701</c:v>
                </c:pt>
                <c:pt idx="1">
                  <c:v>-0.117664347000941</c:v>
                </c:pt>
                <c:pt idx="2">
                  <c:v>-9.5649527438186291E-2</c:v>
                </c:pt>
                <c:pt idx="3">
                  <c:v>-7.1625573802260908E-2</c:v>
                </c:pt>
                <c:pt idx="4">
                  <c:v>-6.4529041574382398E-2</c:v>
                </c:pt>
                <c:pt idx="5">
                  <c:v>-7.9845514166196493E-2</c:v>
                </c:pt>
                <c:pt idx="6">
                  <c:v>-9.8905374813247598E-2</c:v>
                </c:pt>
              </c:numCache>
            </c:numRef>
          </c:val>
        </c:ser>
        <c:dLbls>
          <c:showLegendKey val="0"/>
          <c:showVal val="0"/>
          <c:showCatName val="0"/>
          <c:showSerName val="0"/>
          <c:showPercent val="0"/>
          <c:showBubbleSize val="0"/>
        </c:dLbls>
        <c:axId val="259932928"/>
        <c:axId val="259934464"/>
      </c:areaChart>
      <c:lineChart>
        <c:grouping val="standard"/>
        <c:varyColors val="0"/>
        <c:ser>
          <c:idx val="2"/>
          <c:order val="2"/>
          <c:tx>
            <c:strRef>
              <c:f>HISres!$AB$3</c:f>
              <c:strCache>
                <c:ptCount val="1"/>
                <c:pt idx="0">
                  <c:v>УКРАЇНА</c:v>
                </c:pt>
              </c:strCache>
            </c:strRef>
          </c:tx>
          <c:spPr>
            <a:ln w="50800" cmpd="sng">
              <a:solidFill>
                <a:srgbClr val="FFC000"/>
              </a:solidFill>
            </a:ln>
          </c:spPr>
          <c:marker>
            <c:symbol val="none"/>
          </c:marker>
          <c:cat>
            <c:numRef>
              <c:f>HISres!$Y$4:$Y$10</c:f>
              <c:numCache>
                <c:formatCode>General</c:formatCode>
                <c:ptCount val="7"/>
                <c:pt idx="0">
                  <c:v>2008</c:v>
                </c:pt>
                <c:pt idx="1">
                  <c:v>2009</c:v>
                </c:pt>
                <c:pt idx="2">
                  <c:v>2010</c:v>
                </c:pt>
                <c:pt idx="3">
                  <c:v>2011</c:v>
                </c:pt>
                <c:pt idx="4">
                  <c:v>2012</c:v>
                </c:pt>
                <c:pt idx="5">
                  <c:v>2013</c:v>
                </c:pt>
                <c:pt idx="6">
                  <c:v>2014</c:v>
                </c:pt>
              </c:numCache>
            </c:numRef>
          </c:cat>
          <c:val>
            <c:numRef>
              <c:f>HISres!$AB$4:$AB$10</c:f>
              <c:numCache>
                <c:formatCode>0.0%</c:formatCode>
                <c:ptCount val="7"/>
                <c:pt idx="0">
                  <c:v>0</c:v>
                </c:pt>
                <c:pt idx="1">
                  <c:v>0</c:v>
                </c:pt>
                <c:pt idx="2">
                  <c:v>0</c:v>
                </c:pt>
                <c:pt idx="3">
                  <c:v>0</c:v>
                </c:pt>
                <c:pt idx="4">
                  <c:v>0</c:v>
                </c:pt>
                <c:pt idx="5">
                  <c:v>0</c:v>
                </c:pt>
                <c:pt idx="6">
                  <c:v>0</c:v>
                </c:pt>
              </c:numCache>
            </c:numRef>
          </c:val>
          <c:smooth val="1"/>
        </c:ser>
        <c:ser>
          <c:idx val="3"/>
          <c:order val="3"/>
          <c:tx>
            <c:strRef>
              <c:f>HISres!$AC$3</c:f>
              <c:strCache>
                <c:ptCount val="1"/>
                <c:pt idx="0">
                  <c:v>м.Київ</c:v>
                </c:pt>
              </c:strCache>
            </c:strRef>
          </c:tx>
          <c:spPr>
            <a:ln>
              <a:solidFill>
                <a:schemeClr val="accent1">
                  <a:lumMod val="75000"/>
                </a:schemeClr>
              </a:solidFill>
            </a:ln>
          </c:spPr>
          <c:marker>
            <c:symbol val="none"/>
          </c:marker>
          <c:cat>
            <c:numRef>
              <c:f>HISres!$Y$4:$Y$10</c:f>
              <c:numCache>
                <c:formatCode>General</c:formatCode>
                <c:ptCount val="7"/>
                <c:pt idx="0">
                  <c:v>2008</c:v>
                </c:pt>
                <c:pt idx="1">
                  <c:v>2009</c:v>
                </c:pt>
                <c:pt idx="2">
                  <c:v>2010</c:v>
                </c:pt>
                <c:pt idx="3">
                  <c:v>2011</c:v>
                </c:pt>
                <c:pt idx="4">
                  <c:v>2012</c:v>
                </c:pt>
                <c:pt idx="5">
                  <c:v>2013</c:v>
                </c:pt>
                <c:pt idx="6">
                  <c:v>2014</c:v>
                </c:pt>
              </c:numCache>
            </c:numRef>
          </c:cat>
          <c:val>
            <c:numRef>
              <c:f>HISres!$AC$4:$AC$10</c:f>
              <c:numCache>
                <c:formatCode>0.0%</c:formatCode>
                <c:ptCount val="7"/>
                <c:pt idx="0">
                  <c:v>7.9860356240622196E-2</c:v>
                </c:pt>
                <c:pt idx="1">
                  <c:v>8.2941801026749806E-2</c:v>
                </c:pt>
                <c:pt idx="2">
                  <c:v>9.2547582354716398E-2</c:v>
                </c:pt>
                <c:pt idx="3">
                  <c:v>0.12913810607673398</c:v>
                </c:pt>
                <c:pt idx="4">
                  <c:v>9.3521698673581899E-2</c:v>
                </c:pt>
                <c:pt idx="5">
                  <c:v>0.107671345018873</c:v>
                </c:pt>
                <c:pt idx="6">
                  <c:v>9.7932704340067497E-2</c:v>
                </c:pt>
              </c:numCache>
            </c:numRef>
          </c:val>
          <c:smooth val="1"/>
        </c:ser>
        <c:ser>
          <c:idx val="4"/>
          <c:order val="4"/>
          <c:tx>
            <c:strRef>
              <c:f>HISres!$AD$3</c:f>
              <c:strCache>
                <c:ptCount val="1"/>
                <c:pt idx="0">
                  <c:v>Одеська область</c:v>
                </c:pt>
              </c:strCache>
            </c:strRef>
          </c:tx>
          <c:spPr>
            <a:ln w="50800" cmpd="sng">
              <a:solidFill>
                <a:srgbClr val="FF0000"/>
              </a:solidFill>
            </a:ln>
          </c:spPr>
          <c:marker>
            <c:symbol val="diamond"/>
            <c:size val="9"/>
            <c:spPr>
              <a:solidFill>
                <a:srgbClr val="C00000">
                  <a:alpha val="60000"/>
                </a:srgbClr>
              </a:solidFill>
              <a:ln>
                <a:solidFill>
                  <a:srgbClr val="FF0000"/>
                </a:solidFill>
              </a:ln>
            </c:spPr>
          </c:marker>
          <c:dLbls>
            <c:dLbl>
              <c:idx val="0"/>
              <c:layout>
                <c:manualLayout>
                  <c:x val="-1.179941002949852E-2"/>
                  <c:y val="-4.3541354344112847E-2"/>
                </c:manualLayout>
              </c:layout>
              <c:showLegendKey val="0"/>
              <c:showVal val="1"/>
              <c:showCatName val="0"/>
              <c:showSerName val="0"/>
              <c:showPercent val="0"/>
              <c:showBubbleSize val="0"/>
            </c:dLbl>
            <c:dLbl>
              <c:idx val="1"/>
              <c:layout>
                <c:manualLayout>
                  <c:x val="-9.8328416912488274E-3"/>
                  <c:y val="-3.1930326519016318E-2"/>
                </c:manualLayout>
              </c:layout>
              <c:showLegendKey val="0"/>
              <c:showVal val="1"/>
              <c:showCatName val="0"/>
              <c:showSerName val="0"/>
              <c:showPercent val="0"/>
              <c:showBubbleSize val="0"/>
            </c:dLbl>
            <c:dLbl>
              <c:idx val="2"/>
              <c:layout>
                <c:manualLayout>
                  <c:x val="-7.8662733529990606E-3"/>
                  <c:y val="-2.902756956274195E-2"/>
                </c:manualLayout>
              </c:layout>
              <c:showLegendKey val="0"/>
              <c:showVal val="1"/>
              <c:showCatName val="0"/>
              <c:showSerName val="0"/>
              <c:showPercent val="0"/>
              <c:showBubbleSize val="0"/>
            </c:dLbl>
            <c:dLbl>
              <c:idx val="3"/>
              <c:layout>
                <c:manualLayout>
                  <c:x val="0"/>
                  <c:y val="2.902756956274195E-2"/>
                </c:manualLayout>
              </c:layout>
              <c:showLegendKey val="0"/>
              <c:showVal val="1"/>
              <c:showCatName val="0"/>
              <c:showSerName val="0"/>
              <c:showPercent val="0"/>
              <c:showBubbleSize val="0"/>
            </c:dLbl>
            <c:dLbl>
              <c:idx val="4"/>
              <c:layout>
                <c:manualLayout>
                  <c:x val="-1.3765978367748361E-2"/>
                  <c:y val="-4.9346868256661333E-2"/>
                </c:manualLayout>
              </c:layout>
              <c:showLegendKey val="0"/>
              <c:showVal val="1"/>
              <c:showCatName val="0"/>
              <c:showSerName val="0"/>
              <c:showPercent val="0"/>
              <c:showBubbleSize val="0"/>
            </c:dLbl>
            <c:dLbl>
              <c:idx val="5"/>
              <c:layout>
                <c:manualLayout>
                  <c:x val="-9.04621435594887E-2"/>
                  <c:y val="4.4399610436303034E-2"/>
                </c:manualLayout>
              </c:layout>
              <c:showLegendKey val="0"/>
              <c:showVal val="1"/>
              <c:showCatName val="0"/>
              <c:showSerName val="0"/>
              <c:showPercent val="0"/>
              <c:showBubbleSize val="0"/>
            </c:dLbl>
            <c:txPr>
              <a:bodyPr/>
              <a:lstStyle/>
              <a:p>
                <a:pPr>
                  <a:defRPr b="1"/>
                </a:pPr>
                <a:endParaRPr lang="ru-RU"/>
              </a:p>
            </c:txPr>
            <c:showLegendKey val="0"/>
            <c:showVal val="1"/>
            <c:showCatName val="0"/>
            <c:showSerName val="0"/>
            <c:showPercent val="0"/>
            <c:showBubbleSize val="0"/>
            <c:showLeaderLines val="0"/>
          </c:dLbls>
          <c:cat>
            <c:numRef>
              <c:f>HISres!$Y$4:$Y$10</c:f>
              <c:numCache>
                <c:formatCode>General</c:formatCode>
                <c:ptCount val="7"/>
                <c:pt idx="0">
                  <c:v>2008</c:v>
                </c:pt>
                <c:pt idx="1">
                  <c:v>2009</c:v>
                </c:pt>
                <c:pt idx="2">
                  <c:v>2010</c:v>
                </c:pt>
                <c:pt idx="3">
                  <c:v>2011</c:v>
                </c:pt>
                <c:pt idx="4">
                  <c:v>2012</c:v>
                </c:pt>
                <c:pt idx="5">
                  <c:v>2013</c:v>
                </c:pt>
                <c:pt idx="6">
                  <c:v>2014</c:v>
                </c:pt>
              </c:numCache>
            </c:numRef>
          </c:cat>
          <c:val>
            <c:numRef>
              <c:f>HISres!$AD$4:$AD$10</c:f>
              <c:numCache>
                <c:formatCode>0.0%</c:formatCode>
                <c:ptCount val="7"/>
                <c:pt idx="0">
                  <c:v>-0.13065754772664701</c:v>
                </c:pt>
                <c:pt idx="1">
                  <c:v>-6.6235702035443392E-2</c:v>
                </c:pt>
                <c:pt idx="2">
                  <c:v>-2.8471245420598403E-2</c:v>
                </c:pt>
                <c:pt idx="3">
                  <c:v>-3.4402634193442701E-2</c:v>
                </c:pt>
                <c:pt idx="4">
                  <c:v>-5.6405142345974199E-2</c:v>
                </c:pt>
                <c:pt idx="5">
                  <c:v>-6.4146193781681807E-2</c:v>
                </c:pt>
                <c:pt idx="6">
                  <c:v>-7.7276612128512001E-2</c:v>
                </c:pt>
              </c:numCache>
            </c:numRef>
          </c:val>
          <c:smooth val="1"/>
        </c:ser>
        <c:dLbls>
          <c:showLegendKey val="0"/>
          <c:showVal val="0"/>
          <c:showCatName val="0"/>
          <c:showSerName val="0"/>
          <c:showPercent val="0"/>
          <c:showBubbleSize val="0"/>
        </c:dLbls>
        <c:marker val="1"/>
        <c:smooth val="0"/>
        <c:axId val="259932928"/>
        <c:axId val="259934464"/>
      </c:lineChart>
      <c:catAx>
        <c:axId val="259932928"/>
        <c:scaling>
          <c:orientation val="minMax"/>
        </c:scaling>
        <c:delete val="0"/>
        <c:axPos val="b"/>
        <c:numFmt formatCode="General" sourceLinked="1"/>
        <c:majorTickMark val="none"/>
        <c:minorTickMark val="none"/>
        <c:tickLblPos val="low"/>
        <c:txPr>
          <a:bodyPr rot="0" vert="horz"/>
          <a:lstStyle/>
          <a:p>
            <a:pPr>
              <a:defRPr/>
            </a:pPr>
            <a:endParaRPr lang="ru-RU"/>
          </a:p>
        </c:txPr>
        <c:crossAx val="259934464"/>
        <c:crosses val="autoZero"/>
        <c:auto val="1"/>
        <c:lblAlgn val="ctr"/>
        <c:lblOffset val="100"/>
        <c:tickLblSkip val="1"/>
        <c:tickMarkSkip val="1"/>
        <c:noMultiLvlLbl val="0"/>
      </c:catAx>
      <c:valAx>
        <c:axId val="259934464"/>
        <c:scaling>
          <c:orientation val="minMax"/>
          <c:max val="0.2"/>
          <c:min val="-0.2"/>
        </c:scaling>
        <c:delete val="0"/>
        <c:axPos val="l"/>
        <c:majorGridlines>
          <c:spPr>
            <a:ln>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prstDash val="sysDash"/>
            </a:ln>
          </c:spPr>
        </c:majorGridlines>
        <c:numFmt formatCode="0%" sourceLinked="0"/>
        <c:majorTickMark val="none"/>
        <c:minorTickMark val="none"/>
        <c:tickLblPos val="nextTo"/>
        <c:txPr>
          <a:bodyPr rot="0" vert="horz"/>
          <a:lstStyle/>
          <a:p>
            <a:pPr>
              <a:defRPr sz="2000"/>
            </a:pPr>
            <a:endParaRPr lang="ru-RU"/>
          </a:p>
        </c:txPr>
        <c:crossAx val="259932928"/>
        <c:crosses val="autoZero"/>
        <c:crossBetween val="between"/>
        <c:majorUnit val="0.1"/>
      </c:valAx>
      <c:spPr>
        <a:solidFill>
          <a:schemeClr val="bg1"/>
        </a:solidFill>
        <a:ln>
          <a:solidFill>
            <a:sysClr val="windowText" lastClr="000000">
              <a:tint val="75000"/>
              <a:shade val="95000"/>
              <a:satMod val="105000"/>
            </a:sysClr>
          </a:solidFill>
        </a:ln>
      </c:spPr>
    </c:plotArea>
    <c:legend>
      <c:legendPos val="t"/>
      <c:legendEntry>
        <c:idx val="1"/>
        <c:delete val="1"/>
      </c:legendEntry>
      <c:layout>
        <c:manualLayout>
          <c:xMode val="edge"/>
          <c:yMode val="edge"/>
          <c:x val="9.5025997111432073E-2"/>
          <c:y val="0.81884693242851314"/>
          <c:w val="0.87322175313854022"/>
          <c:h val="5.3460189730563233E-2"/>
        </c:manualLayout>
      </c:layout>
      <c:overlay val="0"/>
      <c:spPr>
        <a:noFill/>
        <a:ln>
          <a:noFill/>
        </a:ln>
      </c:spPr>
      <c:txPr>
        <a:bodyPr/>
        <a:lstStyle/>
        <a:p>
          <a:pPr>
            <a:defRPr sz="2000" b="1"/>
          </a:pPr>
          <a:endParaRPr lang="ru-RU"/>
        </a:p>
      </c:txPr>
    </c:legend>
    <c:plotVisOnly val="1"/>
    <c:dispBlanksAs val="gap"/>
    <c:showDLblsOverMax val="0"/>
  </c:chart>
  <c:spPr>
    <a:solidFill>
      <a:schemeClr val="accent1">
        <a:lumMod val="20000"/>
        <a:lumOff val="80000"/>
      </a:schemeClr>
    </a:solidFill>
    <a:ln>
      <a:solidFill>
        <a:sysClr val="windowText" lastClr="000000">
          <a:tint val="75000"/>
          <a:shade val="95000"/>
          <a:satMod val="105000"/>
        </a:sysClr>
      </a:solidFill>
    </a:ln>
  </c:spPr>
  <c:txPr>
    <a:bodyPr/>
    <a:lstStyle/>
    <a:p>
      <a:pPr>
        <a:defRPr sz="2400">
          <a:solidFill>
            <a:sysClr val="windowText" lastClr="000000"/>
          </a:solidFill>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HISTdiagram!$B$3</c:f>
          <c:strCache>
            <c:ptCount val="1"/>
            <c:pt idx="0">
              <c:v>Історія України
Одеська область</c:v>
            </c:pt>
          </c:strCache>
        </c:strRef>
      </c:tx>
      <c:layout>
        <c:manualLayout>
          <c:xMode val="edge"/>
          <c:yMode val="edge"/>
          <c:x val="7.0045741455518853E-2"/>
          <c:y val="0"/>
        </c:manualLayout>
      </c:layout>
      <c:overlay val="0"/>
      <c:txPr>
        <a:bodyPr/>
        <a:lstStyle/>
        <a:p>
          <a:pPr algn="l">
            <a:defRPr/>
          </a:pPr>
          <a:endParaRPr lang="ru-RU"/>
        </a:p>
      </c:txPr>
    </c:title>
    <c:autoTitleDeleted val="0"/>
    <c:plotArea>
      <c:layout>
        <c:manualLayout>
          <c:layoutTarget val="inner"/>
          <c:xMode val="edge"/>
          <c:yMode val="edge"/>
          <c:x val="8.2511938754908393E-2"/>
          <c:y val="0.1616772013087403"/>
          <c:w val="0.88776935850051764"/>
          <c:h val="0.73217157444360703"/>
        </c:manualLayout>
      </c:layout>
      <c:areaChart>
        <c:grouping val="standard"/>
        <c:varyColors val="0"/>
        <c:ser>
          <c:idx val="4"/>
          <c:order val="4"/>
          <c:tx>
            <c:strRef>
              <c:f>HISTdiagram!$A$9</c:f>
              <c:strCache>
                <c:ptCount val="1"/>
                <c:pt idx="0">
                  <c:v>м.Київ</c:v>
                </c:pt>
              </c:strCache>
            </c:strRef>
          </c:tx>
          <c:spPr>
            <a:solidFill>
              <a:schemeClr val="tx2">
                <a:lumMod val="40000"/>
                <a:lumOff val="60000"/>
                <a:alpha val="50000"/>
              </a:schemeClr>
            </a:solidFill>
            <a:ln>
              <a:noFill/>
            </a:ln>
          </c:spPr>
          <c:cat>
            <c:numRef>
              <c:f>HISTdiagram!$B$4:$H$4</c:f>
              <c:numCache>
                <c:formatCode>General</c:formatCode>
                <c:ptCount val="7"/>
                <c:pt idx="0">
                  <c:v>2008</c:v>
                </c:pt>
                <c:pt idx="1">
                  <c:v>2009</c:v>
                </c:pt>
                <c:pt idx="2">
                  <c:v>2010</c:v>
                </c:pt>
                <c:pt idx="3">
                  <c:v>2011</c:v>
                </c:pt>
                <c:pt idx="4">
                  <c:v>2012</c:v>
                </c:pt>
                <c:pt idx="5">
                  <c:v>2013</c:v>
                </c:pt>
                <c:pt idx="6">
                  <c:v>2014</c:v>
                </c:pt>
              </c:numCache>
            </c:numRef>
          </c:cat>
          <c:val>
            <c:numRef>
              <c:f>HISTdiagram!$B$9:$H$9</c:f>
              <c:numCache>
                <c:formatCode>0.0%</c:formatCode>
                <c:ptCount val="7"/>
                <c:pt idx="0">
                  <c:v>0.17614104465315539</c:v>
                </c:pt>
                <c:pt idx="1">
                  <c:v>0.20801767676767677</c:v>
                </c:pt>
                <c:pt idx="2">
                  <c:v>0.20526644788248163</c:v>
                </c:pt>
                <c:pt idx="3">
                  <c:v>0.26147426981919331</c:v>
                </c:pt>
                <c:pt idx="4">
                  <c:v>0.20895833333333333</c:v>
                </c:pt>
                <c:pt idx="5">
                  <c:v>0.21754985754985756</c:v>
                </c:pt>
                <c:pt idx="6">
                  <c:v>0.21449352023274265</c:v>
                </c:pt>
              </c:numCache>
            </c:numRef>
          </c:val>
        </c:ser>
        <c:ser>
          <c:idx val="5"/>
          <c:order val="5"/>
          <c:tx>
            <c:strRef>
              <c:f>HISTdiagram!$A$10</c:f>
              <c:strCache>
                <c:ptCount val="1"/>
                <c:pt idx="0">
                  <c:v>Україна</c:v>
                </c:pt>
              </c:strCache>
            </c:strRef>
          </c:tx>
          <c:spPr>
            <a:solidFill>
              <a:srgbClr val="FFFF66">
                <a:alpha val="65000"/>
              </a:srgbClr>
            </a:solidFill>
            <a:ln>
              <a:noFill/>
            </a:ln>
          </c:spPr>
          <c:cat>
            <c:numRef>
              <c:f>HISTdiagram!$B$4:$H$4</c:f>
              <c:numCache>
                <c:formatCode>General</c:formatCode>
                <c:ptCount val="7"/>
                <c:pt idx="0">
                  <c:v>2008</c:v>
                </c:pt>
                <c:pt idx="1">
                  <c:v>2009</c:v>
                </c:pt>
                <c:pt idx="2">
                  <c:v>2010</c:v>
                </c:pt>
                <c:pt idx="3">
                  <c:v>2011</c:v>
                </c:pt>
                <c:pt idx="4">
                  <c:v>2012</c:v>
                </c:pt>
                <c:pt idx="5">
                  <c:v>2013</c:v>
                </c:pt>
                <c:pt idx="6">
                  <c:v>2014</c:v>
                </c:pt>
              </c:numCache>
            </c:numRef>
          </c:cat>
          <c:val>
            <c:numRef>
              <c:f>HISTdiagram!$B$10:$H$10</c:f>
              <c:numCache>
                <c:formatCode>0.0%</c:formatCode>
                <c:ptCount val="7"/>
                <c:pt idx="0">
                  <c:v>0.1382995873097756</c:v>
                </c:pt>
                <c:pt idx="1">
                  <c:v>0.15035554276789018</c:v>
                </c:pt>
                <c:pt idx="2">
                  <c:v>0.14087017488421696</c:v>
                </c:pt>
                <c:pt idx="3">
                  <c:v>0.14989198175691895</c:v>
                </c:pt>
                <c:pt idx="4">
                  <c:v>0.13645699281155352</c:v>
                </c:pt>
                <c:pt idx="5">
                  <c:v>0.142209354790194</c:v>
                </c:pt>
                <c:pt idx="6">
                  <c:v>0.14094054762031186</c:v>
                </c:pt>
              </c:numCache>
            </c:numRef>
          </c:val>
        </c:ser>
        <c:dLbls>
          <c:showLegendKey val="0"/>
          <c:showVal val="0"/>
          <c:showCatName val="0"/>
          <c:showSerName val="0"/>
          <c:showPercent val="0"/>
          <c:showBubbleSize val="0"/>
        </c:dLbls>
        <c:axId val="283395968"/>
        <c:axId val="283549696"/>
      </c:areaChart>
      <c:lineChart>
        <c:grouping val="standard"/>
        <c:varyColors val="0"/>
        <c:ser>
          <c:idx val="0"/>
          <c:order val="0"/>
          <c:tx>
            <c:strRef>
              <c:f>HISTdiagram!$A$5</c:f>
              <c:strCache>
                <c:ptCount val="1"/>
                <c:pt idx="0">
                  <c:v>ОБЛ. ЦЕНТР</c:v>
                </c:pt>
              </c:strCache>
            </c:strRef>
          </c:tx>
          <c:cat>
            <c:numRef>
              <c:f>HISTdiagram!$B$4:$H$4</c:f>
              <c:numCache>
                <c:formatCode>General</c:formatCode>
                <c:ptCount val="7"/>
                <c:pt idx="0">
                  <c:v>2008</c:v>
                </c:pt>
                <c:pt idx="1">
                  <c:v>2009</c:v>
                </c:pt>
                <c:pt idx="2">
                  <c:v>2010</c:v>
                </c:pt>
                <c:pt idx="3">
                  <c:v>2011</c:v>
                </c:pt>
                <c:pt idx="4">
                  <c:v>2012</c:v>
                </c:pt>
                <c:pt idx="5">
                  <c:v>2013</c:v>
                </c:pt>
                <c:pt idx="6">
                  <c:v>2014</c:v>
                </c:pt>
              </c:numCache>
            </c:numRef>
          </c:cat>
          <c:val>
            <c:numRef>
              <c:f>HISTdiagram!$B$5:$H$5</c:f>
              <c:numCache>
                <c:formatCode>0.0%</c:formatCode>
                <c:ptCount val="7"/>
                <c:pt idx="0">
                  <c:v>7.2251308900523559E-2</c:v>
                </c:pt>
                <c:pt idx="1">
                  <c:v>0.1105506515342581</c:v>
                </c:pt>
                <c:pt idx="2">
                  <c:v>0.14735658042744657</c:v>
                </c:pt>
                <c:pt idx="3">
                  <c:v>0.18861681005956321</c:v>
                </c:pt>
                <c:pt idx="4">
                  <c:v>0.11593640946103141</c:v>
                </c:pt>
                <c:pt idx="5">
                  <c:v>0.13176470588235295</c:v>
                </c:pt>
                <c:pt idx="6">
                  <c:v>0.10726795096322242</c:v>
                </c:pt>
              </c:numCache>
            </c:numRef>
          </c:val>
          <c:smooth val="0"/>
        </c:ser>
        <c:ser>
          <c:idx val="1"/>
          <c:order val="1"/>
          <c:tx>
            <c:strRef>
              <c:f>HISTdiagram!$A$6</c:f>
              <c:strCache>
                <c:ptCount val="1"/>
                <c:pt idx="0">
                  <c:v>МІСТО</c:v>
                </c:pt>
              </c:strCache>
            </c:strRef>
          </c:tx>
          <c:marker>
            <c:symbol val="square"/>
            <c:size val="5"/>
          </c:marker>
          <c:cat>
            <c:numRef>
              <c:f>HISTdiagram!$B$4:$H$4</c:f>
              <c:numCache>
                <c:formatCode>General</c:formatCode>
                <c:ptCount val="7"/>
                <c:pt idx="0">
                  <c:v>2008</c:v>
                </c:pt>
                <c:pt idx="1">
                  <c:v>2009</c:v>
                </c:pt>
                <c:pt idx="2">
                  <c:v>2010</c:v>
                </c:pt>
                <c:pt idx="3">
                  <c:v>2011</c:v>
                </c:pt>
                <c:pt idx="4">
                  <c:v>2012</c:v>
                </c:pt>
                <c:pt idx="5">
                  <c:v>2013</c:v>
                </c:pt>
                <c:pt idx="6">
                  <c:v>2014</c:v>
                </c:pt>
              </c:numCache>
            </c:numRef>
          </c:cat>
          <c:val>
            <c:numRef>
              <c:f>HISTdiagram!$B$6:$H$6</c:f>
              <c:numCache>
                <c:formatCode>0.0%</c:formatCode>
                <c:ptCount val="7"/>
                <c:pt idx="0">
                  <c:v>9.4871794871794868E-2</c:v>
                </c:pt>
                <c:pt idx="1">
                  <c:v>0.10328317373461013</c:v>
                </c:pt>
                <c:pt idx="2">
                  <c:v>0.12314853999153619</c:v>
                </c:pt>
                <c:pt idx="3">
                  <c:v>0.15299334811529933</c:v>
                </c:pt>
                <c:pt idx="4">
                  <c:v>0.1132286995515695</c:v>
                </c:pt>
                <c:pt idx="5">
                  <c:v>0.10966212211025489</c:v>
                </c:pt>
                <c:pt idx="6">
                  <c:v>0.10235690235690235</c:v>
                </c:pt>
              </c:numCache>
            </c:numRef>
          </c:val>
          <c:smooth val="0"/>
        </c:ser>
        <c:ser>
          <c:idx val="2"/>
          <c:order val="2"/>
          <c:tx>
            <c:strRef>
              <c:f>HISTdiagram!$A$7</c:f>
              <c:strCache>
                <c:ptCount val="1"/>
                <c:pt idx="0">
                  <c:v>СМТ</c:v>
                </c:pt>
              </c:strCache>
            </c:strRef>
          </c:tx>
          <c:spPr>
            <a:ln>
              <a:solidFill>
                <a:srgbClr val="00B050"/>
              </a:solidFill>
            </a:ln>
          </c:spPr>
          <c:marker>
            <c:spPr>
              <a:solidFill>
                <a:srgbClr val="00B050"/>
              </a:solidFill>
            </c:spPr>
          </c:marker>
          <c:cat>
            <c:numRef>
              <c:f>HISTdiagram!$B$4:$H$4</c:f>
              <c:numCache>
                <c:formatCode>General</c:formatCode>
                <c:ptCount val="7"/>
                <c:pt idx="0">
                  <c:v>2008</c:v>
                </c:pt>
                <c:pt idx="1">
                  <c:v>2009</c:v>
                </c:pt>
                <c:pt idx="2">
                  <c:v>2010</c:v>
                </c:pt>
                <c:pt idx="3">
                  <c:v>2011</c:v>
                </c:pt>
                <c:pt idx="4">
                  <c:v>2012</c:v>
                </c:pt>
                <c:pt idx="5">
                  <c:v>2013</c:v>
                </c:pt>
                <c:pt idx="6">
                  <c:v>2014</c:v>
                </c:pt>
              </c:numCache>
            </c:numRef>
          </c:cat>
          <c:val>
            <c:numRef>
              <c:f>HISTdiagram!$B$7:$H$7</c:f>
              <c:numCache>
                <c:formatCode>0.0%</c:formatCode>
                <c:ptCount val="7"/>
                <c:pt idx="0">
                  <c:v>3.783783783783784E-2</c:v>
                </c:pt>
                <c:pt idx="1">
                  <c:v>9.0425531914893623E-2</c:v>
                </c:pt>
                <c:pt idx="2">
                  <c:v>9.3567251461988299E-2</c:v>
                </c:pt>
                <c:pt idx="3">
                  <c:v>0.1043872919818457</c:v>
                </c:pt>
                <c:pt idx="4">
                  <c:v>6.3793103448275865E-2</c:v>
                </c:pt>
                <c:pt idx="5">
                  <c:v>9.3587521663778164E-2</c:v>
                </c:pt>
                <c:pt idx="6">
                  <c:v>8.17490494296578E-2</c:v>
                </c:pt>
              </c:numCache>
            </c:numRef>
          </c:val>
          <c:smooth val="0"/>
        </c:ser>
        <c:ser>
          <c:idx val="3"/>
          <c:order val="3"/>
          <c:tx>
            <c:strRef>
              <c:f>HISTdiagram!$A$8</c:f>
              <c:strCache>
                <c:ptCount val="1"/>
                <c:pt idx="0">
                  <c:v>СЕЛО</c:v>
                </c:pt>
              </c:strCache>
            </c:strRef>
          </c:tx>
          <c:spPr>
            <a:ln>
              <a:solidFill>
                <a:srgbClr val="FF0000"/>
              </a:solidFill>
            </a:ln>
          </c:spPr>
          <c:marker>
            <c:symbol val="circle"/>
            <c:size val="6"/>
            <c:spPr>
              <a:solidFill>
                <a:srgbClr val="FF0000"/>
              </a:solidFill>
              <a:ln>
                <a:solidFill>
                  <a:srgbClr val="FF0000"/>
                </a:solidFill>
              </a:ln>
            </c:spPr>
          </c:marker>
          <c:cat>
            <c:numRef>
              <c:f>HISTdiagram!$B$4:$H$4</c:f>
              <c:numCache>
                <c:formatCode>General</c:formatCode>
                <c:ptCount val="7"/>
                <c:pt idx="0">
                  <c:v>2008</c:v>
                </c:pt>
                <c:pt idx="1">
                  <c:v>2009</c:v>
                </c:pt>
                <c:pt idx="2">
                  <c:v>2010</c:v>
                </c:pt>
                <c:pt idx="3">
                  <c:v>2011</c:v>
                </c:pt>
                <c:pt idx="4">
                  <c:v>2012</c:v>
                </c:pt>
                <c:pt idx="5">
                  <c:v>2013</c:v>
                </c:pt>
                <c:pt idx="6">
                  <c:v>2014</c:v>
                </c:pt>
              </c:numCache>
            </c:numRef>
          </c:cat>
          <c:val>
            <c:numRef>
              <c:f>HISTdiagram!$B$8:$H$8</c:f>
              <c:numCache>
                <c:formatCode>0.0%</c:formatCode>
                <c:ptCount val="7"/>
                <c:pt idx="0">
                  <c:v>5.2183173588924388E-2</c:v>
                </c:pt>
                <c:pt idx="1">
                  <c:v>7.1652719665271966E-2</c:v>
                </c:pt>
                <c:pt idx="2">
                  <c:v>6.8024736267733726E-2</c:v>
                </c:pt>
                <c:pt idx="3">
                  <c:v>7.5576770087509945E-2</c:v>
                </c:pt>
                <c:pt idx="4">
                  <c:v>5.7805907172995781E-2</c:v>
                </c:pt>
                <c:pt idx="5">
                  <c:v>4.6500704556129639E-2</c:v>
                </c:pt>
                <c:pt idx="6">
                  <c:v>4.1554236373448461E-2</c:v>
                </c:pt>
              </c:numCache>
            </c:numRef>
          </c:val>
          <c:smooth val="0"/>
        </c:ser>
        <c:dLbls>
          <c:showLegendKey val="0"/>
          <c:showVal val="0"/>
          <c:showCatName val="0"/>
          <c:showSerName val="0"/>
          <c:showPercent val="0"/>
          <c:showBubbleSize val="0"/>
        </c:dLbls>
        <c:hiLowLines>
          <c:spPr>
            <a:ln>
              <a:solidFill>
                <a:schemeClr val="bg1">
                  <a:lumMod val="50000"/>
                </a:schemeClr>
              </a:solidFill>
            </a:ln>
          </c:spPr>
        </c:hiLowLines>
        <c:marker val="1"/>
        <c:smooth val="0"/>
        <c:axId val="283395968"/>
        <c:axId val="283549696"/>
      </c:lineChart>
      <c:catAx>
        <c:axId val="283395968"/>
        <c:scaling>
          <c:orientation val="minMax"/>
        </c:scaling>
        <c:delete val="0"/>
        <c:axPos val="b"/>
        <c:numFmt formatCode="General" sourceLinked="1"/>
        <c:majorTickMark val="none"/>
        <c:minorTickMark val="none"/>
        <c:tickLblPos val="nextTo"/>
        <c:crossAx val="283549696"/>
        <c:crosses val="autoZero"/>
        <c:auto val="1"/>
        <c:lblAlgn val="ctr"/>
        <c:lblOffset val="100"/>
        <c:noMultiLvlLbl val="0"/>
      </c:catAx>
      <c:valAx>
        <c:axId val="283549696"/>
        <c:scaling>
          <c:orientation val="minMax"/>
          <c:max val="0.30000000000000021"/>
        </c:scaling>
        <c:delete val="0"/>
        <c:axPos val="l"/>
        <c:majorGridlines>
          <c:spPr>
            <a:ln>
              <a:solidFill>
                <a:srgbClr val="4F81BD"/>
              </a:solidFill>
              <a:prstDash val="dash"/>
            </a:ln>
          </c:spPr>
        </c:majorGridlines>
        <c:numFmt formatCode="0%" sourceLinked="0"/>
        <c:majorTickMark val="none"/>
        <c:minorTickMark val="none"/>
        <c:tickLblPos val="nextTo"/>
        <c:txPr>
          <a:bodyPr/>
          <a:lstStyle/>
          <a:p>
            <a:pPr>
              <a:defRPr sz="2000"/>
            </a:pPr>
            <a:endParaRPr lang="ru-RU"/>
          </a:p>
        </c:txPr>
        <c:crossAx val="283395968"/>
        <c:crosses val="autoZero"/>
        <c:crossBetween val="between"/>
      </c:valAx>
      <c:spPr>
        <a:noFill/>
        <a:ln w="25400">
          <a:noFill/>
        </a:ln>
      </c:spPr>
    </c:plotArea>
    <c:legend>
      <c:legendPos val="r"/>
      <c:layout>
        <c:manualLayout>
          <c:xMode val="edge"/>
          <c:yMode val="edge"/>
          <c:x val="8.8505419124277077E-2"/>
          <c:y val="0.81289651546562913"/>
          <c:w val="0.89720762002690102"/>
          <c:h val="7.7949386002939616E-2"/>
        </c:manualLayout>
      </c:layout>
      <c:overlay val="0"/>
      <c:txPr>
        <a:bodyPr/>
        <a:lstStyle/>
        <a:p>
          <a:pPr>
            <a:defRPr sz="2000" b="1"/>
          </a:pPr>
          <a:endParaRPr lang="ru-RU"/>
        </a:p>
      </c:txPr>
    </c:legend>
    <c:plotVisOnly val="1"/>
    <c:dispBlanksAs val="gap"/>
    <c:showDLblsOverMax val="0"/>
  </c:chart>
  <c:spPr>
    <a:ln w="12700" cmpd="sng"/>
  </c:spPr>
  <c:txPr>
    <a:bodyPr/>
    <a:lstStyle/>
    <a:p>
      <a:pPr>
        <a:defRPr sz="2400">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a:t>Історія України</a:t>
            </a:r>
          </a:p>
        </c:rich>
      </c:tx>
      <c:layout/>
      <c:overlay val="0"/>
    </c:title>
    <c:autoTitleDeleted val="0"/>
    <c:plotArea>
      <c:layout/>
      <c:areaChart>
        <c:grouping val="standard"/>
        <c:varyColors val="0"/>
        <c:ser>
          <c:idx val="1"/>
          <c:order val="0"/>
          <c:tx>
            <c:strRef>
              <c:f>іст.укр.!$B$3</c:f>
              <c:strCache>
                <c:ptCount val="1"/>
                <c:pt idx="0">
                  <c:v>МІН (Одеська область)</c:v>
                </c:pt>
              </c:strCache>
            </c:strRef>
          </c:tx>
          <c:spPr>
            <a:solidFill>
              <a:schemeClr val="bg2">
                <a:lumMod val="40000"/>
                <a:lumOff val="60000"/>
              </a:schemeClr>
            </a:solidFill>
          </c:spPr>
          <c:cat>
            <c:numRef>
              <c:f>іст.укр.!$C$2:$I$2</c:f>
              <c:numCache>
                <c:formatCode>General</c:formatCode>
                <c:ptCount val="7"/>
                <c:pt idx="0">
                  <c:v>2008</c:v>
                </c:pt>
                <c:pt idx="1">
                  <c:v>2009</c:v>
                </c:pt>
                <c:pt idx="2">
                  <c:v>2010</c:v>
                </c:pt>
                <c:pt idx="3">
                  <c:v>2011</c:v>
                </c:pt>
                <c:pt idx="4">
                  <c:v>2012</c:v>
                </c:pt>
                <c:pt idx="5">
                  <c:v>2013</c:v>
                </c:pt>
                <c:pt idx="6">
                  <c:v>2014</c:v>
                </c:pt>
              </c:numCache>
            </c:numRef>
          </c:cat>
          <c:val>
            <c:numRef>
              <c:f>іст.укр.!$C$3:$I$3</c:f>
              <c:numCache>
                <c:formatCode>0.00</c:formatCode>
                <c:ptCount val="7"/>
                <c:pt idx="0">
                  <c:v>-26.915895386561601</c:v>
                </c:pt>
                <c:pt idx="1">
                  <c:v>-11.0426491231475</c:v>
                </c:pt>
                <c:pt idx="2">
                  <c:v>-15.3106292204036</c:v>
                </c:pt>
                <c:pt idx="3">
                  <c:v>-13.8963287275434</c:v>
                </c:pt>
                <c:pt idx="4">
                  <c:v>-15.636635428204499</c:v>
                </c:pt>
                <c:pt idx="5">
                  <c:v>-14.052645712456499</c:v>
                </c:pt>
                <c:pt idx="6">
                  <c:v>-10.461456697320701</c:v>
                </c:pt>
              </c:numCache>
            </c:numRef>
          </c:val>
        </c:ser>
        <c:ser>
          <c:idx val="2"/>
          <c:order val="1"/>
          <c:tx>
            <c:strRef>
              <c:f>іст.укр.!$B$4</c:f>
              <c:strCache>
                <c:ptCount val="1"/>
                <c:pt idx="0">
                  <c:v>МАКС (Одеська область)</c:v>
                </c:pt>
              </c:strCache>
            </c:strRef>
          </c:tx>
          <c:spPr>
            <a:solidFill>
              <a:schemeClr val="bg2">
                <a:lumMod val="40000"/>
                <a:lumOff val="60000"/>
              </a:schemeClr>
            </a:solidFill>
          </c:spPr>
          <c:cat>
            <c:numRef>
              <c:f>іст.укр.!$C$2:$I$2</c:f>
              <c:numCache>
                <c:formatCode>General</c:formatCode>
                <c:ptCount val="7"/>
                <c:pt idx="0">
                  <c:v>2008</c:v>
                </c:pt>
                <c:pt idx="1">
                  <c:v>2009</c:v>
                </c:pt>
                <c:pt idx="2">
                  <c:v>2010</c:v>
                </c:pt>
                <c:pt idx="3">
                  <c:v>2011</c:v>
                </c:pt>
                <c:pt idx="4">
                  <c:v>2012</c:v>
                </c:pt>
                <c:pt idx="5">
                  <c:v>2013</c:v>
                </c:pt>
                <c:pt idx="6">
                  <c:v>2014</c:v>
                </c:pt>
              </c:numCache>
            </c:numRef>
          </c:cat>
          <c:val>
            <c:numRef>
              <c:f>іст.укр.!$C$4:$I$4</c:f>
              <c:numCache>
                <c:formatCode>0.00</c:formatCode>
                <c:ptCount val="7"/>
                <c:pt idx="0">
                  <c:v>22.874440621541801</c:v>
                </c:pt>
                <c:pt idx="1">
                  <c:v>13.932110051133</c:v>
                </c:pt>
                <c:pt idx="2">
                  <c:v>14.2889698961273</c:v>
                </c:pt>
                <c:pt idx="3">
                  <c:v>14.9667595561117</c:v>
                </c:pt>
                <c:pt idx="4">
                  <c:v>13.361174383902901</c:v>
                </c:pt>
                <c:pt idx="5">
                  <c:v>43.356895280848299</c:v>
                </c:pt>
                <c:pt idx="6">
                  <c:v>8.6094739545143693</c:v>
                </c:pt>
              </c:numCache>
            </c:numRef>
          </c:val>
        </c:ser>
        <c:dLbls>
          <c:showLegendKey val="0"/>
          <c:showVal val="0"/>
          <c:showCatName val="0"/>
          <c:showSerName val="0"/>
          <c:showPercent val="0"/>
          <c:showBubbleSize val="0"/>
        </c:dLbls>
        <c:axId val="282251648"/>
        <c:axId val="282253184"/>
      </c:areaChart>
      <c:lineChart>
        <c:grouping val="standard"/>
        <c:varyColors val="0"/>
        <c:ser>
          <c:idx val="3"/>
          <c:order val="2"/>
          <c:tx>
            <c:strRef>
              <c:f>іст.укр.!$B$5</c:f>
              <c:strCache>
                <c:ptCount val="1"/>
                <c:pt idx="0">
                  <c:v>Одеська область</c:v>
                </c:pt>
              </c:strCache>
            </c:strRef>
          </c:tx>
          <c:spPr>
            <a:ln>
              <a:solidFill>
                <a:srgbClr val="C00000"/>
              </a:solidFill>
            </a:ln>
          </c:spPr>
          <c:marker>
            <c:symbol val="none"/>
          </c:marker>
          <c:cat>
            <c:numRef>
              <c:f>іст.укр.!$C$2:$I$2</c:f>
              <c:numCache>
                <c:formatCode>General</c:formatCode>
                <c:ptCount val="7"/>
                <c:pt idx="0">
                  <c:v>2008</c:v>
                </c:pt>
                <c:pt idx="1">
                  <c:v>2009</c:v>
                </c:pt>
                <c:pt idx="2">
                  <c:v>2010</c:v>
                </c:pt>
                <c:pt idx="3">
                  <c:v>2011</c:v>
                </c:pt>
                <c:pt idx="4">
                  <c:v>2012</c:v>
                </c:pt>
                <c:pt idx="5">
                  <c:v>2013</c:v>
                </c:pt>
                <c:pt idx="6">
                  <c:v>2014</c:v>
                </c:pt>
              </c:numCache>
            </c:numRef>
          </c:cat>
          <c:val>
            <c:numRef>
              <c:f>іст.укр.!$C$5:$I$5</c:f>
              <c:numCache>
                <c:formatCode>0.00</c:formatCode>
                <c:ptCount val="7"/>
                <c:pt idx="0">
                  <c:v>0</c:v>
                </c:pt>
                <c:pt idx="1">
                  <c:v>0</c:v>
                </c:pt>
                <c:pt idx="2">
                  <c:v>0</c:v>
                </c:pt>
                <c:pt idx="3">
                  <c:v>0</c:v>
                </c:pt>
                <c:pt idx="4">
                  <c:v>0</c:v>
                </c:pt>
                <c:pt idx="5">
                  <c:v>0</c:v>
                </c:pt>
                <c:pt idx="6">
                  <c:v>0</c:v>
                </c:pt>
              </c:numCache>
            </c:numRef>
          </c:val>
          <c:smooth val="0"/>
        </c:ser>
        <c:ser>
          <c:idx val="4"/>
          <c:order val="3"/>
          <c:tx>
            <c:strRef>
              <c:f>іст.укр.!$B$6</c:f>
              <c:strCache>
                <c:ptCount val="1"/>
                <c:pt idx="0">
                  <c:v>Котовський район</c:v>
                </c:pt>
              </c:strCache>
            </c:strRef>
          </c:tx>
          <c:spPr>
            <a:ln>
              <a:solidFill>
                <a:srgbClr val="00B050"/>
              </a:solidFill>
            </a:ln>
          </c:spPr>
          <c:marker>
            <c:spPr>
              <a:solidFill>
                <a:schemeClr val="bg2">
                  <a:lumMod val="40000"/>
                  <a:lumOff val="60000"/>
                </a:schemeClr>
              </a:solidFill>
              <a:ln>
                <a:solidFill>
                  <a:srgbClr val="00B050"/>
                </a:solidFill>
              </a:ln>
            </c:spPr>
          </c:marker>
          <c:cat>
            <c:numRef>
              <c:f>іст.укр.!$C$2:$I$2</c:f>
              <c:numCache>
                <c:formatCode>General</c:formatCode>
                <c:ptCount val="7"/>
                <c:pt idx="0">
                  <c:v>2008</c:v>
                </c:pt>
                <c:pt idx="1">
                  <c:v>2009</c:v>
                </c:pt>
                <c:pt idx="2">
                  <c:v>2010</c:v>
                </c:pt>
                <c:pt idx="3">
                  <c:v>2011</c:v>
                </c:pt>
                <c:pt idx="4">
                  <c:v>2012</c:v>
                </c:pt>
                <c:pt idx="5">
                  <c:v>2013</c:v>
                </c:pt>
                <c:pt idx="6">
                  <c:v>2014</c:v>
                </c:pt>
              </c:numCache>
            </c:numRef>
          </c:cat>
          <c:val>
            <c:numRef>
              <c:f>іст.укр.!$C$6:$I$6</c:f>
              <c:numCache>
                <c:formatCode>0.00</c:formatCode>
                <c:ptCount val="7"/>
                <c:pt idx="0">
                  <c:v>-26.915895386561601</c:v>
                </c:pt>
                <c:pt idx="1">
                  <c:v>-3.8985073605650502</c:v>
                </c:pt>
                <c:pt idx="2">
                  <c:v>-10.098849368633999</c:v>
                </c:pt>
                <c:pt idx="3">
                  <c:v>-8.2129156080192391</c:v>
                </c:pt>
                <c:pt idx="4">
                  <c:v>-15.636635428204499</c:v>
                </c:pt>
                <c:pt idx="5">
                  <c:v>-14.052645712456499</c:v>
                </c:pt>
                <c:pt idx="6">
                  <c:v>-5.9904710161938999</c:v>
                </c:pt>
              </c:numCache>
            </c:numRef>
          </c:val>
          <c:smooth val="0"/>
        </c:ser>
        <c:ser>
          <c:idx val="5"/>
          <c:order val="4"/>
          <c:tx>
            <c:strRef>
              <c:f>іст.укр.!$B$7</c:f>
              <c:strCache>
                <c:ptCount val="1"/>
                <c:pt idx="0">
                  <c:v>Великомихайлівський район</c:v>
                </c:pt>
              </c:strCache>
            </c:strRef>
          </c:tx>
          <c:cat>
            <c:numRef>
              <c:f>іст.укр.!$C$2:$I$2</c:f>
              <c:numCache>
                <c:formatCode>General</c:formatCode>
                <c:ptCount val="7"/>
                <c:pt idx="0">
                  <c:v>2008</c:v>
                </c:pt>
                <c:pt idx="1">
                  <c:v>2009</c:v>
                </c:pt>
                <c:pt idx="2">
                  <c:v>2010</c:v>
                </c:pt>
                <c:pt idx="3">
                  <c:v>2011</c:v>
                </c:pt>
                <c:pt idx="4">
                  <c:v>2012</c:v>
                </c:pt>
                <c:pt idx="5">
                  <c:v>2013</c:v>
                </c:pt>
                <c:pt idx="6">
                  <c:v>2014</c:v>
                </c:pt>
              </c:numCache>
            </c:numRef>
          </c:cat>
          <c:val>
            <c:numRef>
              <c:f>іст.укр.!$C$7:$I$7</c:f>
              <c:numCache>
                <c:formatCode>0.00</c:formatCode>
                <c:ptCount val="7"/>
                <c:pt idx="0">
                  <c:v>11.3275959164224</c:v>
                </c:pt>
                <c:pt idx="1">
                  <c:v>11.026559670661999</c:v>
                </c:pt>
                <c:pt idx="2">
                  <c:v>14.2889698961273</c:v>
                </c:pt>
                <c:pt idx="3">
                  <c:v>-3.2261808218092298</c:v>
                </c:pt>
                <c:pt idx="4">
                  <c:v>-0.39523321325407601</c:v>
                </c:pt>
                <c:pt idx="5">
                  <c:v>2.2115322272418001</c:v>
                </c:pt>
                <c:pt idx="6">
                  <c:v>0.88884986932078502</c:v>
                </c:pt>
              </c:numCache>
            </c:numRef>
          </c:val>
          <c:smooth val="0"/>
        </c:ser>
        <c:dLbls>
          <c:showLegendKey val="0"/>
          <c:showVal val="0"/>
          <c:showCatName val="0"/>
          <c:showSerName val="0"/>
          <c:showPercent val="0"/>
          <c:showBubbleSize val="0"/>
        </c:dLbls>
        <c:marker val="1"/>
        <c:smooth val="0"/>
        <c:axId val="282251648"/>
        <c:axId val="282253184"/>
      </c:lineChart>
      <c:catAx>
        <c:axId val="282251648"/>
        <c:scaling>
          <c:orientation val="minMax"/>
        </c:scaling>
        <c:delete val="0"/>
        <c:axPos val="b"/>
        <c:numFmt formatCode="General" sourceLinked="1"/>
        <c:majorTickMark val="none"/>
        <c:minorTickMark val="none"/>
        <c:tickLblPos val="low"/>
        <c:crossAx val="282253184"/>
        <c:crosses val="autoZero"/>
        <c:auto val="1"/>
        <c:lblAlgn val="ctr"/>
        <c:lblOffset val="100"/>
        <c:noMultiLvlLbl val="0"/>
      </c:catAx>
      <c:valAx>
        <c:axId val="282253184"/>
        <c:scaling>
          <c:orientation val="minMax"/>
        </c:scaling>
        <c:delete val="0"/>
        <c:axPos val="l"/>
        <c:majorGridlines/>
        <c:numFmt formatCode="0" sourceLinked="0"/>
        <c:majorTickMark val="none"/>
        <c:minorTickMark val="none"/>
        <c:tickLblPos val="nextTo"/>
        <c:crossAx val="282251648"/>
        <c:crosses val="autoZero"/>
        <c:crossBetween val="between"/>
      </c:valAx>
      <c:dTable>
        <c:showHorzBorder val="1"/>
        <c:showVertBorder val="1"/>
        <c:showOutline val="1"/>
        <c:showKeys val="1"/>
      </c:dTable>
    </c:plotArea>
    <c:plotVisOnly val="1"/>
    <c:dispBlanksAs val="gap"/>
    <c:showDLblsOverMax val="0"/>
  </c:chart>
  <c:txPr>
    <a:bodyPr/>
    <a:lstStyle/>
    <a:p>
      <a:pPr>
        <a:defRPr sz="2000">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м.Одеса!$B$1</c:f>
          <c:strCache>
            <c:ptCount val="1"/>
            <c:pt idx="0">
              <c:v>Історія України</c:v>
            </c:pt>
          </c:strCache>
        </c:strRef>
      </c:tx>
      <c:layout/>
      <c:overlay val="0"/>
    </c:title>
    <c:autoTitleDeleted val="0"/>
    <c:plotArea>
      <c:layout/>
      <c:areaChart>
        <c:grouping val="standard"/>
        <c:varyColors val="0"/>
        <c:ser>
          <c:idx val="1"/>
          <c:order val="0"/>
          <c:tx>
            <c:strRef>
              <c:f>м.Одеса!$B$3</c:f>
              <c:strCache>
                <c:ptCount val="1"/>
                <c:pt idx="0">
                  <c:v>МІН (Одеська область)</c:v>
                </c:pt>
              </c:strCache>
            </c:strRef>
          </c:tx>
          <c:spPr>
            <a:solidFill>
              <a:schemeClr val="bg2">
                <a:lumMod val="40000"/>
                <a:lumOff val="60000"/>
              </a:schemeClr>
            </a:solidFill>
          </c:spPr>
          <c:cat>
            <c:numRef>
              <c:f>м.Одеса!$C$2:$I$2</c:f>
              <c:numCache>
                <c:formatCode>General</c:formatCode>
                <c:ptCount val="7"/>
                <c:pt idx="0">
                  <c:v>2008</c:v>
                </c:pt>
                <c:pt idx="1">
                  <c:v>2009</c:v>
                </c:pt>
                <c:pt idx="2">
                  <c:v>2010</c:v>
                </c:pt>
                <c:pt idx="3">
                  <c:v>2011</c:v>
                </c:pt>
                <c:pt idx="4">
                  <c:v>2012</c:v>
                </c:pt>
                <c:pt idx="5">
                  <c:v>2013</c:v>
                </c:pt>
                <c:pt idx="6">
                  <c:v>2014</c:v>
                </c:pt>
              </c:numCache>
            </c:numRef>
          </c:cat>
          <c:val>
            <c:numRef>
              <c:f>м.Одеса!$C$3:$I$3</c:f>
              <c:numCache>
                <c:formatCode>0.00</c:formatCode>
                <c:ptCount val="7"/>
                <c:pt idx="0">
                  <c:v>-26.915895386561601</c:v>
                </c:pt>
                <c:pt idx="1">
                  <c:v>-11.0426491231475</c:v>
                </c:pt>
                <c:pt idx="2">
                  <c:v>-15.3106292204036</c:v>
                </c:pt>
                <c:pt idx="3">
                  <c:v>-13.8963287275434</c:v>
                </c:pt>
                <c:pt idx="4">
                  <c:v>-15.636635428204499</c:v>
                </c:pt>
                <c:pt idx="5">
                  <c:v>-14.052645712456499</c:v>
                </c:pt>
                <c:pt idx="6">
                  <c:v>-10.461456697320701</c:v>
                </c:pt>
              </c:numCache>
            </c:numRef>
          </c:val>
        </c:ser>
        <c:ser>
          <c:idx val="2"/>
          <c:order val="1"/>
          <c:tx>
            <c:strRef>
              <c:f>м.Одеса!$B$4</c:f>
              <c:strCache>
                <c:ptCount val="1"/>
                <c:pt idx="0">
                  <c:v>МАКС (Одеська область)</c:v>
                </c:pt>
              </c:strCache>
            </c:strRef>
          </c:tx>
          <c:spPr>
            <a:solidFill>
              <a:schemeClr val="bg2">
                <a:lumMod val="40000"/>
                <a:lumOff val="60000"/>
              </a:schemeClr>
            </a:solidFill>
          </c:spPr>
          <c:cat>
            <c:numRef>
              <c:f>м.Одеса!$C$2:$I$2</c:f>
              <c:numCache>
                <c:formatCode>General</c:formatCode>
                <c:ptCount val="7"/>
                <c:pt idx="0">
                  <c:v>2008</c:v>
                </c:pt>
                <c:pt idx="1">
                  <c:v>2009</c:v>
                </c:pt>
                <c:pt idx="2">
                  <c:v>2010</c:v>
                </c:pt>
                <c:pt idx="3">
                  <c:v>2011</c:v>
                </c:pt>
                <c:pt idx="4">
                  <c:v>2012</c:v>
                </c:pt>
                <c:pt idx="5">
                  <c:v>2013</c:v>
                </c:pt>
                <c:pt idx="6">
                  <c:v>2014</c:v>
                </c:pt>
              </c:numCache>
            </c:numRef>
          </c:cat>
          <c:val>
            <c:numRef>
              <c:f>м.Одеса!$C$4:$I$4</c:f>
              <c:numCache>
                <c:formatCode>0.00</c:formatCode>
                <c:ptCount val="7"/>
                <c:pt idx="0">
                  <c:v>22.874440621541801</c:v>
                </c:pt>
                <c:pt idx="1">
                  <c:v>13.932110051133</c:v>
                </c:pt>
                <c:pt idx="2">
                  <c:v>14.2889698961273</c:v>
                </c:pt>
                <c:pt idx="3">
                  <c:v>14.9667595561117</c:v>
                </c:pt>
                <c:pt idx="4">
                  <c:v>13.361174383902901</c:v>
                </c:pt>
                <c:pt idx="5">
                  <c:v>43.356895280848299</c:v>
                </c:pt>
                <c:pt idx="6">
                  <c:v>8.6094739545143693</c:v>
                </c:pt>
              </c:numCache>
            </c:numRef>
          </c:val>
        </c:ser>
        <c:dLbls>
          <c:showLegendKey val="0"/>
          <c:showVal val="0"/>
          <c:showCatName val="0"/>
          <c:showSerName val="0"/>
          <c:showPercent val="0"/>
          <c:showBubbleSize val="0"/>
        </c:dLbls>
        <c:axId val="228378496"/>
        <c:axId val="228377728"/>
      </c:areaChart>
      <c:lineChart>
        <c:grouping val="standard"/>
        <c:varyColors val="0"/>
        <c:ser>
          <c:idx val="3"/>
          <c:order val="2"/>
          <c:tx>
            <c:strRef>
              <c:f>м.Одеса!$B$5</c:f>
              <c:strCache>
                <c:ptCount val="1"/>
                <c:pt idx="0">
                  <c:v>Одеська область</c:v>
                </c:pt>
              </c:strCache>
            </c:strRef>
          </c:tx>
          <c:spPr>
            <a:ln>
              <a:solidFill>
                <a:srgbClr val="C00000"/>
              </a:solidFill>
            </a:ln>
          </c:spPr>
          <c:marker>
            <c:symbol val="none"/>
          </c:marker>
          <c:cat>
            <c:numRef>
              <c:f>м.Одеса!$C$2:$I$2</c:f>
              <c:numCache>
                <c:formatCode>General</c:formatCode>
                <c:ptCount val="7"/>
                <c:pt idx="0">
                  <c:v>2008</c:v>
                </c:pt>
                <c:pt idx="1">
                  <c:v>2009</c:v>
                </c:pt>
                <c:pt idx="2">
                  <c:v>2010</c:v>
                </c:pt>
                <c:pt idx="3">
                  <c:v>2011</c:v>
                </c:pt>
                <c:pt idx="4">
                  <c:v>2012</c:v>
                </c:pt>
                <c:pt idx="5">
                  <c:v>2013</c:v>
                </c:pt>
                <c:pt idx="6">
                  <c:v>2014</c:v>
                </c:pt>
              </c:numCache>
            </c:numRef>
          </c:cat>
          <c:val>
            <c:numRef>
              <c:f>м.Одеса!$C$5:$I$5</c:f>
              <c:numCache>
                <c:formatCode>0.00</c:formatCode>
                <c:ptCount val="7"/>
                <c:pt idx="0">
                  <c:v>0</c:v>
                </c:pt>
                <c:pt idx="1">
                  <c:v>0</c:v>
                </c:pt>
                <c:pt idx="2">
                  <c:v>0</c:v>
                </c:pt>
                <c:pt idx="3">
                  <c:v>0</c:v>
                </c:pt>
                <c:pt idx="4">
                  <c:v>0</c:v>
                </c:pt>
                <c:pt idx="5">
                  <c:v>0</c:v>
                </c:pt>
                <c:pt idx="6">
                  <c:v>0</c:v>
                </c:pt>
              </c:numCache>
            </c:numRef>
          </c:val>
          <c:smooth val="0"/>
        </c:ser>
        <c:ser>
          <c:idx val="4"/>
          <c:order val="3"/>
          <c:tx>
            <c:strRef>
              <c:f>м.Одеса!$B$6</c:f>
              <c:strCache>
                <c:ptCount val="1"/>
                <c:pt idx="0">
                  <c:v>м.Одеса</c:v>
                </c:pt>
              </c:strCache>
            </c:strRef>
          </c:tx>
          <c:spPr>
            <a:ln>
              <a:solidFill>
                <a:srgbClr val="00B050"/>
              </a:solidFill>
            </a:ln>
          </c:spPr>
          <c:marker>
            <c:spPr>
              <a:ln>
                <a:solidFill>
                  <a:srgbClr val="00B050"/>
                </a:solidFill>
              </a:ln>
            </c:spPr>
          </c:marker>
          <c:cat>
            <c:numRef>
              <c:f>м.Одеса!$C$2:$I$2</c:f>
              <c:numCache>
                <c:formatCode>General</c:formatCode>
                <c:ptCount val="7"/>
                <c:pt idx="0">
                  <c:v>2008</c:v>
                </c:pt>
                <c:pt idx="1">
                  <c:v>2009</c:v>
                </c:pt>
                <c:pt idx="2">
                  <c:v>2010</c:v>
                </c:pt>
                <c:pt idx="3">
                  <c:v>2011</c:v>
                </c:pt>
                <c:pt idx="4">
                  <c:v>2012</c:v>
                </c:pt>
                <c:pt idx="5">
                  <c:v>2013</c:v>
                </c:pt>
                <c:pt idx="6">
                  <c:v>2014</c:v>
                </c:pt>
              </c:numCache>
            </c:numRef>
          </c:cat>
          <c:val>
            <c:numRef>
              <c:f>м.Одеса!$C$6:$I$6</c:f>
              <c:numCache>
                <c:formatCode>0.00</c:formatCode>
                <c:ptCount val="7"/>
                <c:pt idx="0">
                  <c:v>0.53699149858212902</c:v>
                </c:pt>
                <c:pt idx="1">
                  <c:v>2.16295906837713</c:v>
                </c:pt>
                <c:pt idx="2">
                  <c:v>3.9969429534505201</c:v>
                </c:pt>
                <c:pt idx="3">
                  <c:v>8.5047042254688705</c:v>
                </c:pt>
                <c:pt idx="4">
                  <c:v>4.2253481114746103</c:v>
                </c:pt>
                <c:pt idx="5">
                  <c:v>6.37371239728399</c:v>
                </c:pt>
                <c:pt idx="6">
                  <c:v>4.2319965905133001</c:v>
                </c:pt>
              </c:numCache>
            </c:numRef>
          </c:val>
          <c:smooth val="0"/>
        </c:ser>
        <c:dLbls>
          <c:showLegendKey val="0"/>
          <c:showVal val="0"/>
          <c:showCatName val="0"/>
          <c:showSerName val="0"/>
          <c:showPercent val="0"/>
          <c:showBubbleSize val="0"/>
        </c:dLbls>
        <c:marker val="1"/>
        <c:smooth val="0"/>
        <c:axId val="228378496"/>
        <c:axId val="228377728"/>
      </c:lineChart>
      <c:catAx>
        <c:axId val="228378496"/>
        <c:scaling>
          <c:orientation val="minMax"/>
        </c:scaling>
        <c:delete val="0"/>
        <c:axPos val="b"/>
        <c:numFmt formatCode="General" sourceLinked="1"/>
        <c:majorTickMark val="none"/>
        <c:minorTickMark val="none"/>
        <c:tickLblPos val="low"/>
        <c:crossAx val="228377728"/>
        <c:crosses val="autoZero"/>
        <c:auto val="1"/>
        <c:lblAlgn val="ctr"/>
        <c:lblOffset val="100"/>
        <c:noMultiLvlLbl val="0"/>
      </c:catAx>
      <c:valAx>
        <c:axId val="228377728"/>
        <c:scaling>
          <c:orientation val="minMax"/>
        </c:scaling>
        <c:delete val="0"/>
        <c:axPos val="l"/>
        <c:majorGridlines/>
        <c:numFmt formatCode="0" sourceLinked="0"/>
        <c:majorTickMark val="none"/>
        <c:minorTickMark val="none"/>
        <c:tickLblPos val="nextTo"/>
        <c:crossAx val="228378496"/>
        <c:crosses val="autoZero"/>
        <c:crossBetween val="between"/>
      </c:valAx>
      <c:dTable>
        <c:showHorzBorder val="1"/>
        <c:showVertBorder val="1"/>
        <c:showOutline val="1"/>
        <c:showKeys val="1"/>
      </c:dTable>
    </c:plotArea>
    <c:plotVisOnly val="1"/>
    <c:dispBlanksAs val="gap"/>
    <c:showDLblsOverMax val="0"/>
  </c:chart>
  <c:txPr>
    <a:bodyPr/>
    <a:lstStyle/>
    <a:p>
      <a:pPr>
        <a:defRPr sz="2000">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Pt>
            <c:idx val="0"/>
            <c:invertIfNegative val="0"/>
            <c:bubble3D val="0"/>
            <c:spPr>
              <a:solidFill>
                <a:srgbClr val="C00000"/>
              </a:solidFill>
            </c:spPr>
          </c:dPt>
          <c:dPt>
            <c:idx val="1"/>
            <c:invertIfNegative val="0"/>
            <c:bubble3D val="0"/>
            <c:spPr>
              <a:solidFill>
                <a:srgbClr val="C00000"/>
              </a:solidFill>
            </c:spPr>
          </c:dPt>
          <c:dPt>
            <c:idx val="2"/>
            <c:invertIfNegative val="0"/>
            <c:bubble3D val="0"/>
            <c:spPr>
              <a:solidFill>
                <a:srgbClr val="00B050"/>
              </a:solidFill>
            </c:spPr>
          </c:dPt>
          <c:dPt>
            <c:idx val="3"/>
            <c:invertIfNegative val="0"/>
            <c:bubble3D val="0"/>
            <c:spPr>
              <a:solidFill>
                <a:srgbClr val="C00000"/>
              </a:solidFill>
            </c:spPr>
          </c:dPt>
          <c:dPt>
            <c:idx val="5"/>
            <c:invertIfNegative val="0"/>
            <c:bubble3D val="0"/>
            <c:spPr>
              <a:solidFill>
                <a:srgbClr val="C00000"/>
              </a:solidFill>
            </c:spPr>
          </c:dPt>
          <c:dLbls>
            <c:dLbl>
              <c:idx val="0"/>
              <c:layout>
                <c:manualLayout>
                  <c:x val="2.9868993050951326E-2"/>
                  <c:y val="2.8912998737845156E-3"/>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Лист1!$A$3:$H$3</c:f>
              <c:strCache>
                <c:ptCount val="8"/>
                <c:pt idx="0">
                  <c:v>ТЗ 1</c:v>
                </c:pt>
                <c:pt idx="1">
                  <c:v>ТЗ 2</c:v>
                </c:pt>
                <c:pt idx="2">
                  <c:v>ТЗ 3</c:v>
                </c:pt>
                <c:pt idx="3">
                  <c:v>ТЗ 4</c:v>
                </c:pt>
                <c:pt idx="4">
                  <c:v>ТЗ 5</c:v>
                </c:pt>
                <c:pt idx="5">
                  <c:v>ТЗ 6</c:v>
                </c:pt>
                <c:pt idx="6">
                  <c:v>ТЗ 7</c:v>
                </c:pt>
                <c:pt idx="7">
                  <c:v>ТЗ 8</c:v>
                </c:pt>
              </c:strCache>
            </c:strRef>
          </c:cat>
          <c:val>
            <c:numRef>
              <c:f>Лист1!$A$4:$H$4</c:f>
              <c:numCache>
                <c:formatCode>General</c:formatCode>
                <c:ptCount val="8"/>
                <c:pt idx="0">
                  <c:v>94.5</c:v>
                </c:pt>
                <c:pt idx="1">
                  <c:v>57.5</c:v>
                </c:pt>
                <c:pt idx="2">
                  <c:v>37</c:v>
                </c:pt>
                <c:pt idx="3">
                  <c:v>53.7</c:v>
                </c:pt>
                <c:pt idx="4">
                  <c:v>48.3</c:v>
                </c:pt>
                <c:pt idx="5">
                  <c:v>73.3</c:v>
                </c:pt>
                <c:pt idx="6">
                  <c:v>42</c:v>
                </c:pt>
                <c:pt idx="7">
                  <c:v>47.1</c:v>
                </c:pt>
              </c:numCache>
            </c:numRef>
          </c:val>
        </c:ser>
        <c:dLbls>
          <c:showLegendKey val="0"/>
          <c:showVal val="1"/>
          <c:showCatName val="0"/>
          <c:showSerName val="0"/>
          <c:showPercent val="0"/>
          <c:showBubbleSize val="0"/>
        </c:dLbls>
        <c:gapWidth val="150"/>
        <c:shape val="box"/>
        <c:axId val="162952320"/>
        <c:axId val="162979200"/>
        <c:axId val="0"/>
      </c:bar3DChart>
      <c:catAx>
        <c:axId val="162952320"/>
        <c:scaling>
          <c:orientation val="minMax"/>
        </c:scaling>
        <c:delete val="0"/>
        <c:axPos val="b"/>
        <c:majorTickMark val="out"/>
        <c:minorTickMark val="none"/>
        <c:tickLblPos val="nextTo"/>
        <c:txPr>
          <a:bodyPr/>
          <a:lstStyle/>
          <a:p>
            <a:pPr>
              <a:defRPr sz="2400"/>
            </a:pPr>
            <a:endParaRPr lang="ru-RU"/>
          </a:p>
        </c:txPr>
        <c:crossAx val="162979200"/>
        <c:crosses val="autoZero"/>
        <c:auto val="1"/>
        <c:lblAlgn val="ctr"/>
        <c:lblOffset val="100"/>
        <c:noMultiLvlLbl val="0"/>
      </c:catAx>
      <c:valAx>
        <c:axId val="162979200"/>
        <c:scaling>
          <c:orientation val="minMax"/>
        </c:scaling>
        <c:delete val="0"/>
        <c:axPos val="l"/>
        <c:numFmt formatCode="General" sourceLinked="1"/>
        <c:majorTickMark val="out"/>
        <c:minorTickMark val="none"/>
        <c:tickLblPos val="nextTo"/>
        <c:txPr>
          <a:bodyPr/>
          <a:lstStyle/>
          <a:p>
            <a:pPr>
              <a:defRPr sz="2400" b="0" i="1"/>
            </a:pPr>
            <a:endParaRPr lang="ru-RU"/>
          </a:p>
        </c:txPr>
        <c:crossAx val="162952320"/>
        <c:crosses val="autoZero"/>
        <c:crossBetween val="between"/>
      </c:valAx>
    </c:plotArea>
    <c:plotVisOnly val="1"/>
    <c:dispBlanksAs val="gap"/>
    <c:showDLblsOverMax val="0"/>
  </c:chart>
  <c:txPr>
    <a:bodyPr/>
    <a:lstStyle/>
    <a:p>
      <a:pPr>
        <a:defRPr sz="2800" b="1">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Pt>
            <c:idx val="0"/>
            <c:invertIfNegative val="0"/>
            <c:bubble3D val="0"/>
            <c:spPr>
              <a:solidFill>
                <a:srgbClr val="00B050"/>
              </a:solidFill>
            </c:spPr>
          </c:dPt>
          <c:dPt>
            <c:idx val="6"/>
            <c:invertIfNegative val="0"/>
            <c:bubble3D val="0"/>
            <c:spPr>
              <a:solidFill>
                <a:srgbClr val="C00000"/>
              </a:solidFill>
            </c:spPr>
          </c:dPt>
          <c:dLbls>
            <c:txPr>
              <a:bodyPr/>
              <a:lstStyle/>
              <a:p>
                <a:pPr>
                  <a:defRPr b="1"/>
                </a:pPr>
                <a:endParaRPr lang="ru-RU"/>
              </a:p>
            </c:txPr>
            <c:showLegendKey val="0"/>
            <c:showVal val="1"/>
            <c:showCatName val="0"/>
            <c:showSerName val="0"/>
            <c:showPercent val="0"/>
            <c:showBubbleSize val="0"/>
            <c:showLeaderLines val="0"/>
          </c:dLbls>
          <c:cat>
            <c:strRef>
              <c:f>Лист1!$A$26:$H$26</c:f>
              <c:strCache>
                <c:ptCount val="8"/>
                <c:pt idx="0">
                  <c:v>ТЗ 9</c:v>
                </c:pt>
                <c:pt idx="1">
                  <c:v>ТЗ 10</c:v>
                </c:pt>
                <c:pt idx="2">
                  <c:v>ТЗ 11</c:v>
                </c:pt>
                <c:pt idx="3">
                  <c:v>ТЗ 12</c:v>
                </c:pt>
                <c:pt idx="4">
                  <c:v>ТЗ 13</c:v>
                </c:pt>
                <c:pt idx="5">
                  <c:v>ТЗ 14</c:v>
                </c:pt>
                <c:pt idx="6">
                  <c:v>ТЗ 15</c:v>
                </c:pt>
                <c:pt idx="7">
                  <c:v>ТЗ 16</c:v>
                </c:pt>
              </c:strCache>
            </c:strRef>
          </c:cat>
          <c:val>
            <c:numRef>
              <c:f>Лист1!$A$27:$H$27</c:f>
              <c:numCache>
                <c:formatCode>General</c:formatCode>
                <c:ptCount val="8"/>
                <c:pt idx="0">
                  <c:v>32.700000000000003</c:v>
                </c:pt>
                <c:pt idx="1">
                  <c:v>43.2</c:v>
                </c:pt>
                <c:pt idx="2">
                  <c:v>49.6</c:v>
                </c:pt>
                <c:pt idx="3">
                  <c:v>34.4</c:v>
                </c:pt>
                <c:pt idx="4">
                  <c:v>36.299999999999997</c:v>
                </c:pt>
                <c:pt idx="5">
                  <c:v>39.9</c:v>
                </c:pt>
                <c:pt idx="6">
                  <c:v>64.900000000000006</c:v>
                </c:pt>
                <c:pt idx="7">
                  <c:v>41.8</c:v>
                </c:pt>
              </c:numCache>
            </c:numRef>
          </c:val>
        </c:ser>
        <c:dLbls>
          <c:showLegendKey val="0"/>
          <c:showVal val="1"/>
          <c:showCatName val="0"/>
          <c:showSerName val="0"/>
          <c:showPercent val="0"/>
          <c:showBubbleSize val="0"/>
        </c:dLbls>
        <c:gapWidth val="150"/>
        <c:shape val="box"/>
        <c:axId val="170405248"/>
        <c:axId val="170429440"/>
        <c:axId val="0"/>
      </c:bar3DChart>
      <c:catAx>
        <c:axId val="170405248"/>
        <c:scaling>
          <c:orientation val="minMax"/>
        </c:scaling>
        <c:delete val="0"/>
        <c:axPos val="b"/>
        <c:majorTickMark val="out"/>
        <c:minorTickMark val="none"/>
        <c:tickLblPos val="nextTo"/>
        <c:txPr>
          <a:bodyPr/>
          <a:lstStyle/>
          <a:p>
            <a:pPr>
              <a:defRPr sz="2400" b="1"/>
            </a:pPr>
            <a:endParaRPr lang="ru-RU"/>
          </a:p>
        </c:txPr>
        <c:crossAx val="170429440"/>
        <c:crosses val="autoZero"/>
        <c:auto val="1"/>
        <c:lblAlgn val="ctr"/>
        <c:lblOffset val="100"/>
        <c:noMultiLvlLbl val="0"/>
      </c:catAx>
      <c:valAx>
        <c:axId val="170429440"/>
        <c:scaling>
          <c:orientation val="minMax"/>
        </c:scaling>
        <c:delete val="0"/>
        <c:axPos val="l"/>
        <c:numFmt formatCode="General" sourceLinked="1"/>
        <c:majorTickMark val="out"/>
        <c:minorTickMark val="none"/>
        <c:tickLblPos val="nextTo"/>
        <c:txPr>
          <a:bodyPr/>
          <a:lstStyle/>
          <a:p>
            <a:pPr>
              <a:defRPr sz="2400" i="1"/>
            </a:pPr>
            <a:endParaRPr lang="ru-RU"/>
          </a:p>
        </c:txPr>
        <c:crossAx val="170405248"/>
        <c:crosses val="autoZero"/>
        <c:crossBetween val="between"/>
      </c:valAx>
    </c:plotArea>
    <c:plotVisOnly val="1"/>
    <c:dispBlanksAs val="gap"/>
    <c:showDLblsOverMax val="0"/>
  </c:chart>
  <c:txPr>
    <a:bodyPr/>
    <a:lstStyle/>
    <a:p>
      <a:pPr>
        <a:defRPr sz="2800">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Pt>
            <c:idx val="1"/>
            <c:invertIfNegative val="0"/>
            <c:bubble3D val="0"/>
            <c:spPr>
              <a:solidFill>
                <a:srgbClr val="00B050"/>
              </a:solidFill>
            </c:spPr>
          </c:dPt>
          <c:dPt>
            <c:idx val="6"/>
            <c:invertIfNegative val="0"/>
            <c:bubble3D val="0"/>
            <c:spPr>
              <a:solidFill>
                <a:srgbClr val="00B050"/>
              </a:solidFill>
            </c:spPr>
          </c:dPt>
          <c:cat>
            <c:strRef>
              <c:f>Лист1!$A$45:$H$45</c:f>
              <c:strCache>
                <c:ptCount val="8"/>
                <c:pt idx="0">
                  <c:v>ТЗ 17</c:v>
                </c:pt>
                <c:pt idx="1">
                  <c:v>ТЗ 18</c:v>
                </c:pt>
                <c:pt idx="2">
                  <c:v>ТЗ 19</c:v>
                </c:pt>
                <c:pt idx="3">
                  <c:v>ТЗ 20</c:v>
                </c:pt>
                <c:pt idx="4">
                  <c:v>ТЗ 21</c:v>
                </c:pt>
                <c:pt idx="5">
                  <c:v>ТЗ 22</c:v>
                </c:pt>
                <c:pt idx="6">
                  <c:v>ТЗ 23</c:v>
                </c:pt>
                <c:pt idx="7">
                  <c:v>ТЗ 24</c:v>
                </c:pt>
              </c:strCache>
            </c:strRef>
          </c:cat>
          <c:val>
            <c:numRef>
              <c:f>Лист1!$A$46:$H$46</c:f>
              <c:numCache>
                <c:formatCode>General</c:formatCode>
                <c:ptCount val="8"/>
                <c:pt idx="0">
                  <c:v>28.7</c:v>
                </c:pt>
                <c:pt idx="1">
                  <c:v>17.100000000000001</c:v>
                </c:pt>
                <c:pt idx="2">
                  <c:v>30.5</c:v>
                </c:pt>
                <c:pt idx="3">
                  <c:v>24.1</c:v>
                </c:pt>
                <c:pt idx="4">
                  <c:v>38.200000000000003</c:v>
                </c:pt>
                <c:pt idx="5">
                  <c:v>39.799999999999997</c:v>
                </c:pt>
                <c:pt idx="6">
                  <c:v>9.6</c:v>
                </c:pt>
                <c:pt idx="7">
                  <c:v>21.2</c:v>
                </c:pt>
              </c:numCache>
            </c:numRef>
          </c:val>
        </c:ser>
        <c:dLbls>
          <c:showLegendKey val="0"/>
          <c:showVal val="1"/>
          <c:showCatName val="0"/>
          <c:showSerName val="0"/>
          <c:showPercent val="0"/>
          <c:showBubbleSize val="0"/>
        </c:dLbls>
        <c:gapWidth val="150"/>
        <c:shape val="box"/>
        <c:axId val="170505728"/>
        <c:axId val="170507264"/>
        <c:axId val="0"/>
      </c:bar3DChart>
      <c:catAx>
        <c:axId val="170505728"/>
        <c:scaling>
          <c:orientation val="minMax"/>
        </c:scaling>
        <c:delete val="0"/>
        <c:axPos val="b"/>
        <c:majorTickMark val="out"/>
        <c:minorTickMark val="none"/>
        <c:tickLblPos val="nextTo"/>
        <c:txPr>
          <a:bodyPr/>
          <a:lstStyle/>
          <a:p>
            <a:pPr>
              <a:defRPr sz="2400"/>
            </a:pPr>
            <a:endParaRPr lang="ru-RU"/>
          </a:p>
        </c:txPr>
        <c:crossAx val="170507264"/>
        <c:crosses val="autoZero"/>
        <c:auto val="1"/>
        <c:lblAlgn val="ctr"/>
        <c:lblOffset val="100"/>
        <c:noMultiLvlLbl val="0"/>
      </c:catAx>
      <c:valAx>
        <c:axId val="170507264"/>
        <c:scaling>
          <c:orientation val="minMax"/>
        </c:scaling>
        <c:delete val="0"/>
        <c:axPos val="l"/>
        <c:numFmt formatCode="General" sourceLinked="1"/>
        <c:majorTickMark val="out"/>
        <c:minorTickMark val="none"/>
        <c:tickLblPos val="nextTo"/>
        <c:txPr>
          <a:bodyPr/>
          <a:lstStyle/>
          <a:p>
            <a:pPr>
              <a:defRPr sz="2400" b="0" i="1"/>
            </a:pPr>
            <a:endParaRPr lang="ru-RU"/>
          </a:p>
        </c:txPr>
        <c:crossAx val="170505728"/>
        <c:crosses val="autoZero"/>
        <c:crossBetween val="between"/>
      </c:valAx>
    </c:plotArea>
    <c:plotVisOnly val="1"/>
    <c:dispBlanksAs val="gap"/>
    <c:showDLblsOverMax val="0"/>
  </c:chart>
  <c:txPr>
    <a:bodyPr/>
    <a:lstStyle/>
    <a:p>
      <a:pPr>
        <a:defRPr sz="2800" b="1">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Pt>
            <c:idx val="0"/>
            <c:invertIfNegative val="0"/>
            <c:bubble3D val="0"/>
            <c:spPr>
              <a:solidFill>
                <a:srgbClr val="C00000"/>
              </a:solidFill>
            </c:spPr>
          </c:dPt>
          <c:dPt>
            <c:idx val="1"/>
            <c:invertIfNegative val="0"/>
            <c:bubble3D val="0"/>
            <c:spPr>
              <a:solidFill>
                <a:srgbClr val="00B050"/>
              </a:solidFill>
            </c:spPr>
          </c:dPt>
          <c:dPt>
            <c:idx val="4"/>
            <c:invertIfNegative val="0"/>
            <c:bubble3D val="0"/>
            <c:spPr>
              <a:solidFill>
                <a:srgbClr val="C00000"/>
              </a:solidFill>
            </c:spPr>
          </c:dPt>
          <c:cat>
            <c:strRef>
              <c:f>Лист1!$A$68:$I$68</c:f>
              <c:strCache>
                <c:ptCount val="9"/>
                <c:pt idx="0">
                  <c:v>ТЗ 25</c:v>
                </c:pt>
                <c:pt idx="1">
                  <c:v>ТЗ 26</c:v>
                </c:pt>
                <c:pt idx="2">
                  <c:v>ТЗ 27</c:v>
                </c:pt>
                <c:pt idx="3">
                  <c:v>ТЗ 28</c:v>
                </c:pt>
                <c:pt idx="4">
                  <c:v>ТЗ 29</c:v>
                </c:pt>
                <c:pt idx="5">
                  <c:v>ТЗ 30</c:v>
                </c:pt>
                <c:pt idx="6">
                  <c:v>ТЗ 31</c:v>
                </c:pt>
                <c:pt idx="7">
                  <c:v>ТЗ 32</c:v>
                </c:pt>
                <c:pt idx="8">
                  <c:v>ТЗ 33</c:v>
                </c:pt>
              </c:strCache>
            </c:strRef>
          </c:cat>
          <c:val>
            <c:numRef>
              <c:f>Лист1!$A$69:$I$69</c:f>
              <c:numCache>
                <c:formatCode>General</c:formatCode>
                <c:ptCount val="9"/>
                <c:pt idx="0">
                  <c:v>57.4</c:v>
                </c:pt>
                <c:pt idx="1">
                  <c:v>21.4</c:v>
                </c:pt>
                <c:pt idx="2">
                  <c:v>43.3</c:v>
                </c:pt>
                <c:pt idx="3">
                  <c:v>38.1</c:v>
                </c:pt>
                <c:pt idx="4">
                  <c:v>71.099999999999994</c:v>
                </c:pt>
                <c:pt idx="5">
                  <c:v>43.5</c:v>
                </c:pt>
                <c:pt idx="6">
                  <c:v>40.299999999999997</c:v>
                </c:pt>
                <c:pt idx="7">
                  <c:v>45.8</c:v>
                </c:pt>
                <c:pt idx="8">
                  <c:v>31.1</c:v>
                </c:pt>
              </c:numCache>
            </c:numRef>
          </c:val>
        </c:ser>
        <c:dLbls>
          <c:showLegendKey val="0"/>
          <c:showVal val="1"/>
          <c:showCatName val="0"/>
          <c:showSerName val="0"/>
          <c:showPercent val="0"/>
          <c:showBubbleSize val="0"/>
        </c:dLbls>
        <c:gapWidth val="150"/>
        <c:shape val="box"/>
        <c:axId val="211212160"/>
        <c:axId val="211213696"/>
        <c:axId val="0"/>
      </c:bar3DChart>
      <c:catAx>
        <c:axId val="211212160"/>
        <c:scaling>
          <c:orientation val="minMax"/>
        </c:scaling>
        <c:delete val="0"/>
        <c:axPos val="b"/>
        <c:majorTickMark val="out"/>
        <c:minorTickMark val="none"/>
        <c:tickLblPos val="nextTo"/>
        <c:txPr>
          <a:bodyPr/>
          <a:lstStyle/>
          <a:p>
            <a:pPr>
              <a:defRPr sz="2400"/>
            </a:pPr>
            <a:endParaRPr lang="ru-RU"/>
          </a:p>
        </c:txPr>
        <c:crossAx val="211213696"/>
        <c:crosses val="autoZero"/>
        <c:auto val="1"/>
        <c:lblAlgn val="ctr"/>
        <c:lblOffset val="100"/>
        <c:noMultiLvlLbl val="0"/>
      </c:catAx>
      <c:valAx>
        <c:axId val="211213696"/>
        <c:scaling>
          <c:orientation val="minMax"/>
        </c:scaling>
        <c:delete val="0"/>
        <c:axPos val="l"/>
        <c:numFmt formatCode="General" sourceLinked="1"/>
        <c:majorTickMark val="out"/>
        <c:minorTickMark val="none"/>
        <c:tickLblPos val="nextTo"/>
        <c:txPr>
          <a:bodyPr/>
          <a:lstStyle/>
          <a:p>
            <a:pPr>
              <a:defRPr sz="2400" b="0" i="1"/>
            </a:pPr>
            <a:endParaRPr lang="ru-RU"/>
          </a:p>
        </c:txPr>
        <c:crossAx val="211212160"/>
        <c:crosses val="autoZero"/>
        <c:crossBetween val="between"/>
      </c:valAx>
    </c:plotArea>
    <c:plotVisOnly val="1"/>
    <c:dispBlanksAs val="gap"/>
    <c:showDLblsOverMax val="0"/>
  </c:chart>
  <c:txPr>
    <a:bodyPr/>
    <a:lstStyle/>
    <a:p>
      <a:pPr>
        <a:defRPr sz="2800" b="1">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Pt>
            <c:idx val="0"/>
            <c:invertIfNegative val="0"/>
            <c:bubble3D val="0"/>
            <c:spPr>
              <a:solidFill>
                <a:srgbClr val="C00000"/>
              </a:solidFill>
            </c:spPr>
          </c:dPt>
          <c:dPt>
            <c:idx val="1"/>
            <c:invertIfNegative val="0"/>
            <c:bubble3D val="0"/>
            <c:spPr>
              <a:solidFill>
                <a:srgbClr val="C00000"/>
              </a:solidFill>
            </c:spPr>
          </c:dPt>
          <c:dPt>
            <c:idx val="2"/>
            <c:invertIfNegative val="0"/>
            <c:bubble3D val="0"/>
            <c:spPr>
              <a:solidFill>
                <a:srgbClr val="C00000"/>
              </a:solidFill>
            </c:spPr>
          </c:dPt>
          <c:dPt>
            <c:idx val="3"/>
            <c:invertIfNegative val="0"/>
            <c:bubble3D val="0"/>
            <c:spPr>
              <a:solidFill>
                <a:srgbClr val="00B050"/>
              </a:solidFill>
            </c:spPr>
          </c:dPt>
          <c:dPt>
            <c:idx val="4"/>
            <c:invertIfNegative val="0"/>
            <c:bubble3D val="0"/>
            <c:spPr>
              <a:solidFill>
                <a:srgbClr val="C00000"/>
              </a:solidFill>
            </c:spPr>
          </c:dPt>
          <c:cat>
            <c:strRef>
              <c:f>Лист1!$A$101:$I$101</c:f>
              <c:strCache>
                <c:ptCount val="9"/>
                <c:pt idx="0">
                  <c:v>ТЗ 34</c:v>
                </c:pt>
                <c:pt idx="1">
                  <c:v>ТЗ 35</c:v>
                </c:pt>
                <c:pt idx="2">
                  <c:v>ТЗ 36</c:v>
                </c:pt>
                <c:pt idx="3">
                  <c:v>ТЗ 37</c:v>
                </c:pt>
                <c:pt idx="4">
                  <c:v>ТЗ 38</c:v>
                </c:pt>
                <c:pt idx="5">
                  <c:v>ТЗ 39</c:v>
                </c:pt>
                <c:pt idx="6">
                  <c:v>ТЗ 40</c:v>
                </c:pt>
                <c:pt idx="7">
                  <c:v>ТЗ 41</c:v>
                </c:pt>
                <c:pt idx="8">
                  <c:v>ТЗ 42</c:v>
                </c:pt>
              </c:strCache>
            </c:strRef>
          </c:cat>
          <c:val>
            <c:numRef>
              <c:f>Лист1!$A$102:$I$102</c:f>
              <c:numCache>
                <c:formatCode>General</c:formatCode>
                <c:ptCount val="9"/>
                <c:pt idx="0">
                  <c:v>55.1</c:v>
                </c:pt>
                <c:pt idx="1">
                  <c:v>51.8</c:v>
                </c:pt>
                <c:pt idx="2">
                  <c:v>59.2</c:v>
                </c:pt>
                <c:pt idx="3">
                  <c:v>23.2</c:v>
                </c:pt>
                <c:pt idx="4">
                  <c:v>64.3</c:v>
                </c:pt>
                <c:pt idx="5">
                  <c:v>39.299999999999997</c:v>
                </c:pt>
                <c:pt idx="6">
                  <c:v>33</c:v>
                </c:pt>
                <c:pt idx="7">
                  <c:v>41.9</c:v>
                </c:pt>
                <c:pt idx="8">
                  <c:v>32</c:v>
                </c:pt>
              </c:numCache>
            </c:numRef>
          </c:val>
        </c:ser>
        <c:dLbls>
          <c:showLegendKey val="0"/>
          <c:showVal val="1"/>
          <c:showCatName val="0"/>
          <c:showSerName val="0"/>
          <c:showPercent val="0"/>
          <c:showBubbleSize val="0"/>
        </c:dLbls>
        <c:gapWidth val="150"/>
        <c:shape val="box"/>
        <c:axId val="211308544"/>
        <c:axId val="211310080"/>
        <c:axId val="0"/>
      </c:bar3DChart>
      <c:catAx>
        <c:axId val="211308544"/>
        <c:scaling>
          <c:orientation val="minMax"/>
        </c:scaling>
        <c:delete val="0"/>
        <c:axPos val="b"/>
        <c:majorTickMark val="out"/>
        <c:minorTickMark val="none"/>
        <c:tickLblPos val="nextTo"/>
        <c:txPr>
          <a:bodyPr/>
          <a:lstStyle/>
          <a:p>
            <a:pPr>
              <a:defRPr sz="2400"/>
            </a:pPr>
            <a:endParaRPr lang="ru-RU"/>
          </a:p>
        </c:txPr>
        <c:crossAx val="211310080"/>
        <c:crosses val="autoZero"/>
        <c:auto val="1"/>
        <c:lblAlgn val="ctr"/>
        <c:lblOffset val="100"/>
        <c:noMultiLvlLbl val="0"/>
      </c:catAx>
      <c:valAx>
        <c:axId val="211310080"/>
        <c:scaling>
          <c:orientation val="minMax"/>
        </c:scaling>
        <c:delete val="0"/>
        <c:axPos val="l"/>
        <c:numFmt formatCode="General" sourceLinked="1"/>
        <c:majorTickMark val="out"/>
        <c:minorTickMark val="none"/>
        <c:tickLblPos val="nextTo"/>
        <c:txPr>
          <a:bodyPr/>
          <a:lstStyle/>
          <a:p>
            <a:pPr>
              <a:defRPr sz="2400" b="0" i="1"/>
            </a:pPr>
            <a:endParaRPr lang="ru-RU"/>
          </a:p>
        </c:txPr>
        <c:crossAx val="211308544"/>
        <c:crosses val="autoZero"/>
        <c:crossBetween val="between"/>
      </c:valAx>
    </c:plotArea>
    <c:plotVisOnly val="1"/>
    <c:dispBlanksAs val="gap"/>
    <c:showDLblsOverMax val="0"/>
  </c:chart>
  <c:txPr>
    <a:bodyPr/>
    <a:lstStyle/>
    <a:p>
      <a:pPr>
        <a:defRPr sz="2800" b="1">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tx>
            <c:strRef>
              <c:f>Лист1!$B$124:$B$126</c:f>
              <c:strCache>
                <c:ptCount val="1"/>
                <c:pt idx="0">
                  <c:v>Найкращий результат (4 бали)</c:v>
                </c:pt>
              </c:strCache>
            </c:strRef>
          </c:tx>
          <c:invertIfNegative val="0"/>
          <c:dLbls>
            <c:dLbl>
              <c:idx val="0"/>
              <c:layout>
                <c:manualLayout>
                  <c:x val="8.6033801122368525E-3"/>
                  <c:y val="1.7636929230085547E-2"/>
                </c:manualLayout>
              </c:layout>
              <c:showLegendKey val="0"/>
              <c:showVal val="1"/>
              <c:showCatName val="0"/>
              <c:showSerName val="0"/>
              <c:showPercent val="0"/>
              <c:showBubbleSize val="0"/>
            </c:dLbl>
            <c:dLbl>
              <c:idx val="1"/>
              <c:layout>
                <c:manualLayout>
                  <c:x val="4.3016900561184263E-3"/>
                  <c:y val="1.0078245274334598E-2"/>
                </c:manualLayout>
              </c:layout>
              <c:showLegendKey val="0"/>
              <c:showVal val="1"/>
              <c:showCatName val="0"/>
              <c:showSerName val="0"/>
              <c:showPercent val="0"/>
              <c:showBubbleSize val="0"/>
            </c:dLbl>
            <c:dLbl>
              <c:idx val="3"/>
              <c:layout>
                <c:manualLayout>
                  <c:x val="1.2905070168355277E-2"/>
                  <c:y val="1.7636929230085547E-2"/>
                </c:manualLayout>
              </c:layout>
              <c:spPr/>
              <c:txPr>
                <a:bodyPr/>
                <a:lstStyle/>
                <a:p>
                  <a:pPr>
                    <a:defRPr b="1">
                      <a:solidFill>
                        <a:srgbClr val="C00000"/>
                      </a:solidFill>
                    </a:defRPr>
                  </a:pPr>
                  <a:endParaRPr lang="ru-RU"/>
                </a:p>
              </c:txPr>
              <c:showLegendKey val="0"/>
              <c:showVal val="1"/>
              <c:showCatName val="0"/>
              <c:showSerName val="0"/>
              <c:showPercent val="0"/>
              <c:showBubbleSize val="0"/>
            </c:dLbl>
            <c:dLbl>
              <c:idx val="4"/>
              <c:layout>
                <c:manualLayout>
                  <c:x val="7.1694834268640432E-3"/>
                  <c:y val="-5.039122637167299E-3"/>
                </c:manualLayout>
              </c:layout>
              <c:showLegendKey val="0"/>
              <c:showVal val="1"/>
              <c:showCatName val="0"/>
              <c:showSerName val="0"/>
              <c:showPercent val="0"/>
              <c:showBubbleSize val="0"/>
            </c:dLbl>
            <c:dLbl>
              <c:idx val="5"/>
              <c:layout>
                <c:manualLayout>
                  <c:x val="1.003727679760966E-2"/>
                  <c:y val="1.2597806592918247E-2"/>
                </c:manualLayout>
              </c:layout>
              <c:spPr/>
              <c:txPr>
                <a:bodyPr/>
                <a:lstStyle/>
                <a:p>
                  <a:pPr>
                    <a:defRPr b="1">
                      <a:solidFill>
                        <a:srgbClr val="C00000"/>
                      </a:solidFill>
                    </a:defRPr>
                  </a:pPr>
                  <a:endParaRPr lang="ru-RU"/>
                </a:p>
              </c:txPr>
              <c:showLegendKey val="0"/>
              <c:showVal val="1"/>
              <c:showCatName val="0"/>
              <c:showSerName val="0"/>
              <c:showPercent val="0"/>
              <c:showBubbleSize val="0"/>
            </c:dLbl>
            <c:txPr>
              <a:bodyPr/>
              <a:lstStyle/>
              <a:p>
                <a:pPr>
                  <a:defRPr b="1"/>
                </a:pPr>
                <a:endParaRPr lang="ru-RU"/>
              </a:p>
            </c:txPr>
            <c:showLegendKey val="0"/>
            <c:showVal val="1"/>
            <c:showCatName val="0"/>
            <c:showSerName val="0"/>
            <c:showPercent val="0"/>
            <c:showBubbleSize val="0"/>
            <c:showLeaderLines val="0"/>
          </c:dLbls>
          <c:cat>
            <c:strRef>
              <c:f>Лист1!$A$127:$A$132</c:f>
              <c:strCache>
                <c:ptCount val="6"/>
                <c:pt idx="0">
                  <c:v>ТЗ 43 - 7 кл.</c:v>
                </c:pt>
                <c:pt idx="1">
                  <c:v>ТЗ 44 - 8 кл.</c:v>
                </c:pt>
                <c:pt idx="2">
                  <c:v>ТЗ 45 - 9 кл.</c:v>
                </c:pt>
                <c:pt idx="3">
                  <c:v>ТЗ 46 - 10 кл.</c:v>
                </c:pt>
                <c:pt idx="4">
                  <c:v>ТЗ 47 - 10 кл.</c:v>
                </c:pt>
                <c:pt idx="5">
                  <c:v>ТЗ 48 - 11 кл.</c:v>
                </c:pt>
              </c:strCache>
            </c:strRef>
          </c:cat>
          <c:val>
            <c:numRef>
              <c:f>Лист1!$B$127:$B$132</c:f>
              <c:numCache>
                <c:formatCode>General</c:formatCode>
                <c:ptCount val="6"/>
                <c:pt idx="0">
                  <c:v>10.9</c:v>
                </c:pt>
                <c:pt idx="1">
                  <c:v>15.4</c:v>
                </c:pt>
                <c:pt idx="2">
                  <c:v>19.8</c:v>
                </c:pt>
                <c:pt idx="3">
                  <c:v>2.4</c:v>
                </c:pt>
                <c:pt idx="4">
                  <c:v>37.200000000000003</c:v>
                </c:pt>
                <c:pt idx="5">
                  <c:v>4.3600000000000003</c:v>
                </c:pt>
              </c:numCache>
            </c:numRef>
          </c:val>
        </c:ser>
        <c:ser>
          <c:idx val="1"/>
          <c:order val="1"/>
          <c:tx>
            <c:strRef>
              <c:f>Лист1!$C$124:$C$126</c:f>
              <c:strCache>
                <c:ptCount val="1"/>
                <c:pt idx="0">
                  <c:v>Найгірший результат (0 балів)</c:v>
                </c:pt>
              </c:strCache>
            </c:strRef>
          </c:tx>
          <c:invertIfNegative val="0"/>
          <c:dLbls>
            <c:dLbl>
              <c:idx val="0"/>
              <c:layout>
                <c:manualLayout>
                  <c:x val="1.2905070168355277E-2"/>
                  <c:y val="9.2382847800192687E-17"/>
                </c:manualLayout>
              </c:layout>
              <c:showLegendKey val="0"/>
              <c:showVal val="1"/>
              <c:showCatName val="0"/>
              <c:showSerName val="0"/>
              <c:showPercent val="0"/>
              <c:showBubbleSize val="0"/>
            </c:dLbl>
            <c:dLbl>
              <c:idx val="1"/>
              <c:layout>
                <c:manualLayout>
                  <c:x val="1.1471173482982469E-2"/>
                  <c:y val="-1.0078245274334598E-2"/>
                </c:manualLayout>
              </c:layout>
              <c:showLegendKey val="0"/>
              <c:showVal val="1"/>
              <c:showCatName val="0"/>
              <c:showSerName val="0"/>
              <c:showPercent val="0"/>
              <c:showBubbleSize val="0"/>
            </c:dLbl>
            <c:dLbl>
              <c:idx val="2"/>
              <c:layout>
                <c:manualLayout>
                  <c:x val="1.2905070168355225E-2"/>
                  <c:y val="-2.0156490548669196E-2"/>
                </c:manualLayout>
              </c:layout>
              <c:showLegendKey val="0"/>
              <c:showVal val="1"/>
              <c:showCatName val="0"/>
              <c:showSerName val="0"/>
              <c:showPercent val="0"/>
              <c:showBubbleSize val="0"/>
            </c:dLbl>
            <c:dLbl>
              <c:idx val="3"/>
              <c:layout>
                <c:manualLayout>
                  <c:x val="1.003727679760966E-2"/>
                  <c:y val="0"/>
                </c:manualLayout>
              </c:layout>
              <c:showLegendKey val="0"/>
              <c:showVal val="1"/>
              <c:showCatName val="0"/>
              <c:showSerName val="0"/>
              <c:showPercent val="0"/>
              <c:showBubbleSize val="0"/>
            </c:dLbl>
            <c:dLbl>
              <c:idx val="4"/>
              <c:layout>
                <c:manualLayout>
                  <c:x val="1.003727679760966E-2"/>
                  <c:y val="-2.5195613185836494E-2"/>
                </c:manualLayout>
              </c:layout>
              <c:showLegendKey val="0"/>
              <c:showVal val="1"/>
              <c:showCatName val="0"/>
              <c:showSerName val="0"/>
              <c:showPercent val="0"/>
              <c:showBubbleSize val="0"/>
            </c:dLbl>
            <c:dLbl>
              <c:idx val="5"/>
              <c:layout>
                <c:manualLayout>
                  <c:x val="7.1694834268640432E-3"/>
                  <c:y val="-7.5586839557509481E-3"/>
                </c:manualLayout>
              </c:layout>
              <c:showLegendKey val="0"/>
              <c:showVal val="1"/>
              <c:showCatName val="0"/>
              <c:showSerName val="0"/>
              <c:showPercent val="0"/>
              <c:showBubbleSize val="0"/>
            </c:dLbl>
            <c:txPr>
              <a:bodyPr/>
              <a:lstStyle/>
              <a:p>
                <a:pPr>
                  <a:defRPr sz="2400" b="1"/>
                </a:pPr>
                <a:endParaRPr lang="ru-RU"/>
              </a:p>
            </c:txPr>
            <c:showLegendKey val="0"/>
            <c:showVal val="1"/>
            <c:showCatName val="0"/>
            <c:showSerName val="0"/>
            <c:showPercent val="0"/>
            <c:showBubbleSize val="0"/>
            <c:showLeaderLines val="0"/>
          </c:dLbls>
          <c:cat>
            <c:strRef>
              <c:f>Лист1!$A$127:$A$132</c:f>
              <c:strCache>
                <c:ptCount val="6"/>
                <c:pt idx="0">
                  <c:v>ТЗ 43 - 7 кл.</c:v>
                </c:pt>
                <c:pt idx="1">
                  <c:v>ТЗ 44 - 8 кл.</c:v>
                </c:pt>
                <c:pt idx="2">
                  <c:v>ТЗ 45 - 9 кл.</c:v>
                </c:pt>
                <c:pt idx="3">
                  <c:v>ТЗ 46 - 10 кл.</c:v>
                </c:pt>
                <c:pt idx="4">
                  <c:v>ТЗ 47 - 10 кл.</c:v>
                </c:pt>
                <c:pt idx="5">
                  <c:v>ТЗ 48 - 11 кл.</c:v>
                </c:pt>
              </c:strCache>
            </c:strRef>
          </c:cat>
          <c:val>
            <c:numRef>
              <c:f>Лист1!$C$127:$C$132</c:f>
              <c:numCache>
                <c:formatCode>General</c:formatCode>
                <c:ptCount val="6"/>
                <c:pt idx="0">
                  <c:v>25.2</c:v>
                </c:pt>
                <c:pt idx="1">
                  <c:v>26.9</c:v>
                </c:pt>
                <c:pt idx="2">
                  <c:v>20.3</c:v>
                </c:pt>
                <c:pt idx="3">
                  <c:v>34.4</c:v>
                </c:pt>
                <c:pt idx="4">
                  <c:v>14.82</c:v>
                </c:pt>
                <c:pt idx="5">
                  <c:v>29.8</c:v>
                </c:pt>
              </c:numCache>
            </c:numRef>
          </c:val>
        </c:ser>
        <c:dLbls>
          <c:showLegendKey val="0"/>
          <c:showVal val="1"/>
          <c:showCatName val="0"/>
          <c:showSerName val="0"/>
          <c:showPercent val="0"/>
          <c:showBubbleSize val="0"/>
        </c:dLbls>
        <c:gapWidth val="150"/>
        <c:shape val="box"/>
        <c:axId val="218350336"/>
        <c:axId val="218351872"/>
        <c:axId val="0"/>
      </c:bar3DChart>
      <c:catAx>
        <c:axId val="218350336"/>
        <c:scaling>
          <c:orientation val="minMax"/>
        </c:scaling>
        <c:delete val="0"/>
        <c:axPos val="l"/>
        <c:majorTickMark val="out"/>
        <c:minorTickMark val="none"/>
        <c:tickLblPos val="nextTo"/>
        <c:txPr>
          <a:bodyPr/>
          <a:lstStyle/>
          <a:p>
            <a:pPr>
              <a:defRPr sz="2400"/>
            </a:pPr>
            <a:endParaRPr lang="ru-RU"/>
          </a:p>
        </c:txPr>
        <c:crossAx val="218351872"/>
        <c:crosses val="autoZero"/>
        <c:auto val="1"/>
        <c:lblAlgn val="ctr"/>
        <c:lblOffset val="100"/>
        <c:noMultiLvlLbl val="0"/>
      </c:catAx>
      <c:valAx>
        <c:axId val="218351872"/>
        <c:scaling>
          <c:orientation val="minMax"/>
        </c:scaling>
        <c:delete val="1"/>
        <c:axPos val="b"/>
        <c:numFmt formatCode="General" sourceLinked="1"/>
        <c:majorTickMark val="out"/>
        <c:minorTickMark val="none"/>
        <c:tickLblPos val="nextTo"/>
        <c:crossAx val="218350336"/>
        <c:crosses val="autoZero"/>
        <c:crossBetween val="between"/>
      </c:valAx>
    </c:plotArea>
    <c:legend>
      <c:legendPos val="r"/>
      <c:layout>
        <c:manualLayout>
          <c:xMode val="edge"/>
          <c:yMode val="edge"/>
          <c:x val="0.67577089447152661"/>
          <c:y val="0.64205683495484633"/>
          <c:w val="0.31419182873086371"/>
          <c:h val="0.29538543336454681"/>
        </c:manualLayout>
      </c:layout>
      <c:overlay val="0"/>
      <c:txPr>
        <a:bodyPr/>
        <a:lstStyle/>
        <a:p>
          <a:pPr>
            <a:defRPr sz="2400"/>
          </a:pPr>
          <a:endParaRPr lang="ru-RU"/>
        </a:p>
      </c:txPr>
    </c:legend>
    <c:plotVisOnly val="1"/>
    <c:dispBlanksAs val="gap"/>
    <c:showDLblsOverMax val="0"/>
  </c:chart>
  <c:txPr>
    <a:bodyPr/>
    <a:lstStyle/>
    <a:p>
      <a:pPr>
        <a:defRPr sz="2800">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Лист1!$B$140:$B$142</c:f>
              <c:strCache>
                <c:ptCount val="1"/>
                <c:pt idx="0">
                  <c:v>Найкращий результат (3 бали)</c:v>
                </c:pt>
              </c:strCache>
            </c:strRef>
          </c:tx>
          <c:invertIfNegative val="0"/>
          <c:dLbls>
            <c:dLbl>
              <c:idx val="0"/>
              <c:layout>
                <c:manualLayout>
                  <c:x val="-1.1378664019410029E-2"/>
                  <c:y val="-4.8320354055028892E-3"/>
                </c:manualLayout>
              </c:layout>
              <c:showLegendKey val="0"/>
              <c:showVal val="1"/>
              <c:showCatName val="0"/>
              <c:showSerName val="0"/>
              <c:showPercent val="0"/>
              <c:showBubbleSize val="0"/>
            </c:dLbl>
            <c:dLbl>
              <c:idx val="1"/>
              <c:layout>
                <c:manualLayout>
                  <c:x val="-9.9563310169837761E-3"/>
                  <c:y val="-4.8320354055028892E-3"/>
                </c:manualLayout>
              </c:layout>
              <c:showLegendKey val="0"/>
              <c:showVal val="1"/>
              <c:showCatName val="0"/>
              <c:showSerName val="0"/>
              <c:showPercent val="0"/>
              <c:showBubbleSize val="0"/>
            </c:dLbl>
            <c:dLbl>
              <c:idx val="3"/>
              <c:layout>
                <c:manualLayout>
                  <c:x val="-2.4179661041246418E-2"/>
                  <c:y val="0"/>
                </c:manualLayout>
              </c:layout>
              <c:showLegendKey val="0"/>
              <c:showVal val="1"/>
              <c:showCatName val="0"/>
              <c:showSerName val="0"/>
              <c:showPercent val="0"/>
              <c:showBubbleSize val="0"/>
            </c:dLbl>
            <c:txPr>
              <a:bodyPr/>
              <a:lstStyle/>
              <a:p>
                <a:pPr>
                  <a:defRPr b="1"/>
                </a:pPr>
                <a:endParaRPr lang="ru-RU"/>
              </a:p>
            </c:txPr>
            <c:showLegendKey val="0"/>
            <c:showVal val="1"/>
            <c:showCatName val="0"/>
            <c:showSerName val="0"/>
            <c:showPercent val="0"/>
            <c:showBubbleSize val="0"/>
            <c:showLeaderLines val="0"/>
          </c:dLbls>
          <c:cat>
            <c:strRef>
              <c:f>Лист1!$A$143:$A$146</c:f>
              <c:strCache>
                <c:ptCount val="4"/>
                <c:pt idx="0">
                  <c:v>ТЗ 49 - 7 кл.</c:v>
                </c:pt>
                <c:pt idx="1">
                  <c:v>ТЗ 50 - 8 кл.</c:v>
                </c:pt>
                <c:pt idx="2">
                  <c:v>ТЗ 51 - 10 кл.</c:v>
                </c:pt>
                <c:pt idx="3">
                  <c:v>ТЗ 52 - 10-11 кл.</c:v>
                </c:pt>
              </c:strCache>
            </c:strRef>
          </c:cat>
          <c:val>
            <c:numRef>
              <c:f>Лист1!$B$143:$B$146</c:f>
              <c:numCache>
                <c:formatCode>General</c:formatCode>
                <c:ptCount val="4"/>
                <c:pt idx="0">
                  <c:v>10.8</c:v>
                </c:pt>
                <c:pt idx="1">
                  <c:v>12.4</c:v>
                </c:pt>
                <c:pt idx="2">
                  <c:v>7</c:v>
                </c:pt>
                <c:pt idx="3">
                  <c:v>22.3</c:v>
                </c:pt>
              </c:numCache>
            </c:numRef>
          </c:val>
        </c:ser>
        <c:ser>
          <c:idx val="1"/>
          <c:order val="1"/>
          <c:tx>
            <c:strRef>
              <c:f>Лист1!$C$140:$C$142</c:f>
              <c:strCache>
                <c:ptCount val="1"/>
                <c:pt idx="0">
                  <c:v>Найгірший результат (0 балів)</c:v>
                </c:pt>
              </c:strCache>
            </c:strRef>
          </c:tx>
          <c:invertIfNegative val="0"/>
          <c:dLbls>
            <c:dLbl>
              <c:idx val="3"/>
              <c:layout>
                <c:manualLayout>
                  <c:x val="1.5645663026688895E-2"/>
                  <c:y val="-1.6912123919260114E-2"/>
                </c:manualLayout>
              </c:layout>
              <c:showLegendKey val="0"/>
              <c:showVal val="1"/>
              <c:showCatName val="0"/>
              <c:showSerName val="0"/>
              <c:showPercent val="0"/>
              <c:showBubbleSize val="0"/>
            </c:dLbl>
            <c:txPr>
              <a:bodyPr/>
              <a:lstStyle/>
              <a:p>
                <a:pPr>
                  <a:defRPr b="1"/>
                </a:pPr>
                <a:endParaRPr lang="ru-RU"/>
              </a:p>
            </c:txPr>
            <c:showLegendKey val="0"/>
            <c:showVal val="1"/>
            <c:showCatName val="0"/>
            <c:showSerName val="0"/>
            <c:showPercent val="0"/>
            <c:showBubbleSize val="0"/>
            <c:showLeaderLines val="0"/>
          </c:dLbls>
          <c:cat>
            <c:strRef>
              <c:f>Лист1!$A$143:$A$146</c:f>
              <c:strCache>
                <c:ptCount val="4"/>
                <c:pt idx="0">
                  <c:v>ТЗ 49 - 7 кл.</c:v>
                </c:pt>
                <c:pt idx="1">
                  <c:v>ТЗ 50 - 8 кл.</c:v>
                </c:pt>
                <c:pt idx="2">
                  <c:v>ТЗ 51 - 10 кл.</c:v>
                </c:pt>
                <c:pt idx="3">
                  <c:v>ТЗ 52 - 10-11 кл.</c:v>
                </c:pt>
              </c:strCache>
            </c:strRef>
          </c:cat>
          <c:val>
            <c:numRef>
              <c:f>Лист1!$C$143:$C$146</c:f>
              <c:numCache>
                <c:formatCode>General</c:formatCode>
                <c:ptCount val="4"/>
                <c:pt idx="0">
                  <c:v>54.3</c:v>
                </c:pt>
                <c:pt idx="1">
                  <c:v>33.700000000000003</c:v>
                </c:pt>
                <c:pt idx="2">
                  <c:v>58.8</c:v>
                </c:pt>
                <c:pt idx="3">
                  <c:v>24.7</c:v>
                </c:pt>
              </c:numCache>
            </c:numRef>
          </c:val>
        </c:ser>
        <c:dLbls>
          <c:showLegendKey val="0"/>
          <c:showVal val="1"/>
          <c:showCatName val="0"/>
          <c:showSerName val="0"/>
          <c:showPercent val="0"/>
          <c:showBubbleSize val="0"/>
        </c:dLbls>
        <c:gapWidth val="150"/>
        <c:shape val="box"/>
        <c:axId val="218526848"/>
        <c:axId val="218528384"/>
        <c:axId val="0"/>
      </c:bar3DChart>
      <c:catAx>
        <c:axId val="218526848"/>
        <c:scaling>
          <c:orientation val="minMax"/>
        </c:scaling>
        <c:delete val="0"/>
        <c:axPos val="b"/>
        <c:majorTickMark val="out"/>
        <c:minorTickMark val="none"/>
        <c:tickLblPos val="nextTo"/>
        <c:txPr>
          <a:bodyPr/>
          <a:lstStyle/>
          <a:p>
            <a:pPr>
              <a:defRPr sz="2000" b="1"/>
            </a:pPr>
            <a:endParaRPr lang="ru-RU"/>
          </a:p>
        </c:txPr>
        <c:crossAx val="218528384"/>
        <c:crosses val="autoZero"/>
        <c:auto val="1"/>
        <c:lblAlgn val="ctr"/>
        <c:lblOffset val="100"/>
        <c:noMultiLvlLbl val="0"/>
      </c:catAx>
      <c:valAx>
        <c:axId val="218528384"/>
        <c:scaling>
          <c:orientation val="minMax"/>
        </c:scaling>
        <c:delete val="0"/>
        <c:axPos val="l"/>
        <c:numFmt formatCode="General" sourceLinked="1"/>
        <c:majorTickMark val="out"/>
        <c:minorTickMark val="none"/>
        <c:tickLblPos val="nextTo"/>
        <c:txPr>
          <a:bodyPr/>
          <a:lstStyle/>
          <a:p>
            <a:pPr>
              <a:defRPr sz="2400" i="1"/>
            </a:pPr>
            <a:endParaRPr lang="ru-RU"/>
          </a:p>
        </c:txPr>
        <c:crossAx val="218526848"/>
        <c:crosses val="autoZero"/>
        <c:crossBetween val="between"/>
      </c:valAx>
    </c:plotArea>
    <c:legend>
      <c:legendPos val="b"/>
      <c:layout>
        <c:manualLayout>
          <c:xMode val="edge"/>
          <c:yMode val="edge"/>
          <c:x val="0"/>
          <c:y val="0.82334459032710217"/>
          <c:w val="0.96045522271718908"/>
          <c:h val="0.11142293169860883"/>
        </c:manualLayout>
      </c:layout>
      <c:overlay val="0"/>
      <c:txPr>
        <a:bodyPr/>
        <a:lstStyle/>
        <a:p>
          <a:pPr>
            <a:defRPr sz="2400"/>
          </a:pPr>
          <a:endParaRPr lang="ru-RU"/>
        </a:p>
      </c:txPr>
    </c:legend>
    <c:plotVisOnly val="1"/>
    <c:dispBlanksAs val="gap"/>
    <c:showDLblsOverMax val="0"/>
  </c:chart>
  <c:txPr>
    <a:bodyPr/>
    <a:lstStyle/>
    <a:p>
      <a:pPr>
        <a:defRPr sz="2800">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Лист1!$B$164:$B$166</c:f>
              <c:strCache>
                <c:ptCount val="1"/>
                <c:pt idx="0">
                  <c:v>Найкращий результат (3 бали)</c:v>
                </c:pt>
              </c:strCache>
            </c:strRef>
          </c:tx>
          <c:invertIfNegative val="0"/>
          <c:dLbls>
            <c:txPr>
              <a:bodyPr/>
              <a:lstStyle/>
              <a:p>
                <a:pPr>
                  <a:defRPr b="1"/>
                </a:pPr>
                <a:endParaRPr lang="ru-RU"/>
              </a:p>
            </c:txPr>
            <c:showLegendKey val="0"/>
            <c:showVal val="1"/>
            <c:showCatName val="0"/>
            <c:showSerName val="0"/>
            <c:showPercent val="0"/>
            <c:showBubbleSize val="0"/>
            <c:showLeaderLines val="0"/>
          </c:dLbls>
          <c:cat>
            <c:strRef>
              <c:f>Лист1!$A$167:$A$170</c:f>
              <c:strCache>
                <c:ptCount val="4"/>
                <c:pt idx="0">
                  <c:v>ТЗ 53 - 7 кл.</c:v>
                </c:pt>
                <c:pt idx="1">
                  <c:v>ТЗ 54 -7-8 кл.</c:v>
                </c:pt>
                <c:pt idx="2">
                  <c:v>ТЗ 55 - 10 кл.</c:v>
                </c:pt>
                <c:pt idx="3">
                  <c:v>ТЗ 56 - 11 кл.</c:v>
                </c:pt>
              </c:strCache>
            </c:strRef>
          </c:cat>
          <c:val>
            <c:numRef>
              <c:f>Лист1!$B$167:$B$170</c:f>
              <c:numCache>
                <c:formatCode>General</c:formatCode>
                <c:ptCount val="4"/>
                <c:pt idx="0">
                  <c:v>10.6</c:v>
                </c:pt>
                <c:pt idx="1">
                  <c:v>8.1</c:v>
                </c:pt>
                <c:pt idx="2">
                  <c:v>3.3</c:v>
                </c:pt>
                <c:pt idx="3">
                  <c:v>12.1</c:v>
                </c:pt>
              </c:numCache>
            </c:numRef>
          </c:val>
        </c:ser>
        <c:ser>
          <c:idx val="1"/>
          <c:order val="1"/>
          <c:tx>
            <c:strRef>
              <c:f>Лист1!$C$164:$C$166</c:f>
              <c:strCache>
                <c:ptCount val="1"/>
                <c:pt idx="0">
                  <c:v>Найгірший результат (0 балів)</c:v>
                </c:pt>
              </c:strCache>
            </c:strRef>
          </c:tx>
          <c:invertIfNegative val="0"/>
          <c:dLbls>
            <c:txPr>
              <a:bodyPr/>
              <a:lstStyle/>
              <a:p>
                <a:pPr>
                  <a:defRPr b="1"/>
                </a:pPr>
                <a:endParaRPr lang="ru-RU"/>
              </a:p>
            </c:txPr>
            <c:showLegendKey val="0"/>
            <c:showVal val="1"/>
            <c:showCatName val="0"/>
            <c:showSerName val="0"/>
            <c:showPercent val="0"/>
            <c:showBubbleSize val="0"/>
            <c:showLeaderLines val="0"/>
          </c:dLbls>
          <c:cat>
            <c:strRef>
              <c:f>Лист1!$A$167:$A$170</c:f>
              <c:strCache>
                <c:ptCount val="4"/>
                <c:pt idx="0">
                  <c:v>ТЗ 53 - 7 кл.</c:v>
                </c:pt>
                <c:pt idx="1">
                  <c:v>ТЗ 54 -7-8 кл.</c:v>
                </c:pt>
                <c:pt idx="2">
                  <c:v>ТЗ 55 - 10 кл.</c:v>
                </c:pt>
                <c:pt idx="3">
                  <c:v>ТЗ 56 - 11 кл.</c:v>
                </c:pt>
              </c:strCache>
            </c:strRef>
          </c:cat>
          <c:val>
            <c:numRef>
              <c:f>Лист1!$C$167:$C$170</c:f>
              <c:numCache>
                <c:formatCode>General</c:formatCode>
                <c:ptCount val="4"/>
                <c:pt idx="0">
                  <c:v>16.899999999999999</c:v>
                </c:pt>
                <c:pt idx="1">
                  <c:v>8</c:v>
                </c:pt>
                <c:pt idx="2">
                  <c:v>9.9</c:v>
                </c:pt>
                <c:pt idx="3">
                  <c:v>4.8</c:v>
                </c:pt>
              </c:numCache>
            </c:numRef>
          </c:val>
        </c:ser>
        <c:dLbls>
          <c:showLegendKey val="0"/>
          <c:showVal val="1"/>
          <c:showCatName val="0"/>
          <c:showSerName val="0"/>
          <c:showPercent val="0"/>
          <c:showBubbleSize val="0"/>
        </c:dLbls>
        <c:gapWidth val="150"/>
        <c:shape val="box"/>
        <c:axId val="221931008"/>
        <c:axId val="221932544"/>
        <c:axId val="0"/>
      </c:bar3DChart>
      <c:catAx>
        <c:axId val="221931008"/>
        <c:scaling>
          <c:orientation val="minMax"/>
        </c:scaling>
        <c:delete val="0"/>
        <c:axPos val="b"/>
        <c:majorTickMark val="out"/>
        <c:minorTickMark val="none"/>
        <c:tickLblPos val="nextTo"/>
        <c:txPr>
          <a:bodyPr/>
          <a:lstStyle/>
          <a:p>
            <a:pPr>
              <a:defRPr sz="2000" b="1"/>
            </a:pPr>
            <a:endParaRPr lang="ru-RU"/>
          </a:p>
        </c:txPr>
        <c:crossAx val="221932544"/>
        <c:crosses val="autoZero"/>
        <c:auto val="1"/>
        <c:lblAlgn val="ctr"/>
        <c:lblOffset val="100"/>
        <c:noMultiLvlLbl val="0"/>
      </c:catAx>
      <c:valAx>
        <c:axId val="221932544"/>
        <c:scaling>
          <c:orientation val="minMax"/>
        </c:scaling>
        <c:delete val="0"/>
        <c:axPos val="l"/>
        <c:numFmt formatCode="General" sourceLinked="1"/>
        <c:majorTickMark val="out"/>
        <c:minorTickMark val="none"/>
        <c:tickLblPos val="nextTo"/>
        <c:txPr>
          <a:bodyPr/>
          <a:lstStyle/>
          <a:p>
            <a:pPr>
              <a:defRPr sz="2400" i="1"/>
            </a:pPr>
            <a:endParaRPr lang="ru-RU"/>
          </a:p>
        </c:txPr>
        <c:crossAx val="221931008"/>
        <c:crosses val="autoZero"/>
        <c:crossBetween val="between"/>
      </c:valAx>
    </c:plotArea>
    <c:legend>
      <c:legendPos val="b"/>
      <c:layout>
        <c:manualLayout>
          <c:xMode val="edge"/>
          <c:yMode val="edge"/>
          <c:x val="0"/>
          <c:y val="0.79797996301064589"/>
          <c:w val="0.98364437927466275"/>
          <c:h val="0.18645804060986687"/>
        </c:manualLayout>
      </c:layout>
      <c:overlay val="0"/>
      <c:txPr>
        <a:bodyPr/>
        <a:lstStyle/>
        <a:p>
          <a:pPr>
            <a:defRPr sz="2400" b="1"/>
          </a:pPr>
          <a:endParaRPr lang="ru-RU"/>
        </a:p>
      </c:txPr>
    </c:legend>
    <c:plotVisOnly val="1"/>
    <c:dispBlanksAs val="gap"/>
    <c:showDLblsOverMax val="0"/>
  </c:chart>
  <c:txPr>
    <a:bodyPr/>
    <a:lstStyle/>
    <a:p>
      <a:pPr>
        <a:defRPr sz="2800">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diagrams/_rels/data1.xml.rels><?xml version="1.0" encoding="UTF-8" standalone="yes"?>
<Relationships xmlns="http://schemas.openxmlformats.org/package/2006/relationships"><Relationship Id="rId1" Type="http://schemas.openxmlformats.org/officeDocument/2006/relationships/image" Target="../media/image30.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92CA2D-9C23-4AA5-9BA6-EF7AE93CA977}"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FF4013AE-9112-4428-B2FD-20A59D3F2FD5}">
      <dgm:prSet phldrT="[Text]"/>
      <dgm:spPr>
        <a:solidFill>
          <a:schemeClr val="bg2">
            <a:lumMod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uk-UA" dirty="0" smtClean="0">
              <a:latin typeface="Times New Roman" panose="020206030504050203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dgm:t>
    </dgm:pt>
    <dgm:pt modelId="{2B069C1C-91FC-4914-9701-0A783D6F8733}" type="parTrans" cxnId="{32649AE1-A42E-4BC9-9E2C-9B2D0A07B790}">
      <dgm:prSet/>
      <dgm:spPr>
        <a:ln w="31750">
          <a:solidFill>
            <a:schemeClr val="bg1">
              <a:lumMod val="75000"/>
            </a:schemeClr>
          </a:solidFill>
          <a:prstDash val="sysDot"/>
        </a:ln>
      </dgm:spPr>
      <dgm:t>
        <a:bodyPr/>
        <a:lstStyle/>
        <a:p>
          <a:endParaRPr lang="en-US">
            <a:latin typeface="Times New Roman" panose="02020603050405020304" pitchFamily="18" charset="0"/>
            <a:cs typeface="Times New Roman" panose="02020603050405020304" pitchFamily="18" charset="0"/>
          </a:endParaRPr>
        </a:p>
      </dgm:t>
    </dgm:pt>
    <dgm:pt modelId="{CEC47EE2-24B9-4A5D-B751-9D010E3F5F3C}" type="sibTrans" cxnId="{32649AE1-A42E-4BC9-9E2C-9B2D0A07B790}">
      <dgm:prSet/>
      <dgm:spPr/>
      <dgm:t>
        <a:bodyPr/>
        <a:lstStyle/>
        <a:p>
          <a:endParaRPr lang="en-US">
            <a:latin typeface="Times New Roman" panose="02020603050405020304" pitchFamily="18" charset="0"/>
            <a:cs typeface="Times New Roman" panose="02020603050405020304" pitchFamily="18" charset="0"/>
          </a:endParaRPr>
        </a:p>
      </dgm:t>
    </dgm:pt>
    <dgm:pt modelId="{E12DF050-1558-4DF7-BDC4-B6BCFFA52859}">
      <dgm:prSet phldrT="[Text]" custT="1"/>
      <dgm:spPr/>
      <dgm:t>
        <a:bodyPr/>
        <a:lstStyle/>
        <a:p>
          <a:r>
            <a:rPr lang="ru-RU" sz="1800" dirty="0" err="1" smtClean="0">
              <a:latin typeface="Times New Roman" panose="02020603050405020304" pitchFamily="18" charset="0"/>
              <a:cs typeface="Times New Roman" panose="02020603050405020304" pitchFamily="18" charset="0"/>
            </a:rPr>
            <a:t>Вибір</a:t>
          </a:r>
          <a:r>
            <a:rPr lang="ru-RU" sz="1800" dirty="0" smtClean="0">
              <a:latin typeface="Times New Roman" panose="02020603050405020304" pitchFamily="18" charset="0"/>
              <a:cs typeface="Times New Roman" panose="02020603050405020304" pitchFamily="18" charset="0"/>
            </a:rPr>
            <a:t> </a:t>
          </a:r>
          <a:r>
            <a:rPr lang="ru-RU" sz="1800" dirty="0" err="1" smtClean="0">
              <a:latin typeface="Times New Roman" panose="02020603050405020304" pitchFamily="18" charset="0"/>
              <a:cs typeface="Times New Roman" panose="02020603050405020304" pitchFamily="18" charset="0"/>
            </a:rPr>
            <a:t>однієї</a:t>
          </a:r>
          <a:r>
            <a:rPr lang="ru-RU" sz="1800" dirty="0" smtClean="0">
              <a:latin typeface="Times New Roman" panose="02020603050405020304" pitchFamily="18" charset="0"/>
              <a:cs typeface="Times New Roman" panose="02020603050405020304" pitchFamily="18" charset="0"/>
            </a:rPr>
            <a:t> </a:t>
          </a:r>
          <a:r>
            <a:rPr lang="ru-RU" sz="1800" dirty="0" err="1" smtClean="0">
              <a:latin typeface="Times New Roman" panose="02020603050405020304" pitchFamily="18" charset="0"/>
              <a:cs typeface="Times New Roman" panose="02020603050405020304" pitchFamily="18" charset="0"/>
            </a:rPr>
            <a:t>правильної</a:t>
          </a:r>
          <a:r>
            <a:rPr lang="ru-RU" sz="1800" dirty="0" smtClean="0">
              <a:latin typeface="Times New Roman" panose="02020603050405020304" pitchFamily="18" charset="0"/>
              <a:cs typeface="Times New Roman" panose="02020603050405020304" pitchFamily="18" charset="0"/>
            </a:rPr>
            <a:t> </a:t>
          </a:r>
          <a:r>
            <a:rPr lang="ru-RU" sz="1800" dirty="0" err="1" smtClean="0">
              <a:latin typeface="Times New Roman" panose="02020603050405020304" pitchFamily="18" charset="0"/>
              <a:cs typeface="Times New Roman" panose="02020603050405020304" pitchFamily="18" charset="0"/>
            </a:rPr>
            <a:t>відповіді</a:t>
          </a:r>
          <a:endParaRPr lang="en-US" sz="1800" dirty="0">
            <a:latin typeface="Times New Roman" panose="02020603050405020304" pitchFamily="18" charset="0"/>
            <a:cs typeface="Times New Roman" panose="02020603050405020304" pitchFamily="18" charset="0"/>
          </a:endParaRPr>
        </a:p>
      </dgm:t>
    </dgm:pt>
    <dgm:pt modelId="{DEE0BA15-E53F-4A79-8095-AA792CE02D86}" type="parTrans" cxnId="{E73C0B5E-49E7-4315-BEA5-89CD6688C601}">
      <dgm:prSet/>
      <dgm:spPr/>
      <dgm:t>
        <a:bodyPr/>
        <a:lstStyle/>
        <a:p>
          <a:endParaRPr lang="en-US">
            <a:latin typeface="Times New Roman" panose="02020603050405020304" pitchFamily="18" charset="0"/>
            <a:cs typeface="Times New Roman" panose="02020603050405020304" pitchFamily="18" charset="0"/>
          </a:endParaRPr>
        </a:p>
      </dgm:t>
    </dgm:pt>
    <dgm:pt modelId="{C19F7EE8-0F8C-46F1-BD7E-0979F0185E94}" type="sibTrans" cxnId="{E73C0B5E-49E7-4315-BEA5-89CD6688C601}">
      <dgm:prSet/>
      <dgm:spPr/>
      <dgm:t>
        <a:bodyPr/>
        <a:lstStyle/>
        <a:p>
          <a:endParaRPr lang="en-US">
            <a:latin typeface="Times New Roman" panose="02020603050405020304" pitchFamily="18" charset="0"/>
            <a:cs typeface="Times New Roman" panose="02020603050405020304" pitchFamily="18" charset="0"/>
          </a:endParaRPr>
        </a:p>
      </dgm:t>
    </dgm:pt>
    <dgm:pt modelId="{F87743AA-9B62-48AA-B624-A467F69AE744}">
      <dgm:prSet phldrT="[Text]"/>
      <dgm:spPr>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uk-UA" dirty="0" smtClean="0">
              <a:latin typeface="Times New Roman" panose="02020603050405020304" pitchFamily="18" charset="0"/>
              <a:cs typeface="Times New Roman" panose="02020603050405020304" pitchFamily="18" charset="0"/>
            </a:rPr>
            <a:t>2</a:t>
          </a:r>
          <a:endParaRPr lang="en-US" dirty="0">
            <a:latin typeface="Times New Roman" panose="02020603050405020304" pitchFamily="18" charset="0"/>
            <a:cs typeface="Times New Roman" panose="02020603050405020304" pitchFamily="18" charset="0"/>
          </a:endParaRPr>
        </a:p>
      </dgm:t>
    </dgm:pt>
    <dgm:pt modelId="{84CCFB37-C8DB-4798-8CF9-2D5CC5844011}" type="parTrans" cxnId="{98D4FC5D-09CA-42DC-A85D-05647FC15CDA}">
      <dgm:prSet/>
      <dgm:spPr>
        <a:ln w="31750">
          <a:solidFill>
            <a:schemeClr val="bg1">
              <a:lumMod val="75000"/>
            </a:schemeClr>
          </a:solidFill>
          <a:prstDash val="sysDot"/>
        </a:ln>
      </dgm:spPr>
      <dgm:t>
        <a:bodyPr/>
        <a:lstStyle/>
        <a:p>
          <a:endParaRPr lang="en-US">
            <a:latin typeface="Times New Roman" panose="02020603050405020304" pitchFamily="18" charset="0"/>
            <a:cs typeface="Times New Roman" panose="02020603050405020304" pitchFamily="18" charset="0"/>
          </a:endParaRPr>
        </a:p>
      </dgm:t>
    </dgm:pt>
    <dgm:pt modelId="{CB529411-5CC0-4B41-90E1-68139E60E840}" type="sibTrans" cxnId="{98D4FC5D-09CA-42DC-A85D-05647FC15CDA}">
      <dgm:prSet/>
      <dgm:spPr/>
      <dgm:t>
        <a:bodyPr/>
        <a:lstStyle/>
        <a:p>
          <a:endParaRPr lang="en-US">
            <a:latin typeface="Times New Roman" panose="02020603050405020304" pitchFamily="18" charset="0"/>
            <a:cs typeface="Times New Roman" panose="02020603050405020304" pitchFamily="18" charset="0"/>
          </a:endParaRPr>
        </a:p>
      </dgm:t>
    </dgm:pt>
    <dgm:pt modelId="{7E970C24-C094-4612-AA78-395DCF2648A0}">
      <dgm:prSet phldrT="[Text]" custT="1"/>
      <dgm:spPr/>
      <dgm:t>
        <a:bodyPr/>
        <a:lstStyle/>
        <a:p>
          <a:r>
            <a:rPr lang="ru-RU" sz="1800" dirty="0" err="1" smtClean="0">
              <a:latin typeface="Times New Roman" panose="02020603050405020304" pitchFamily="18" charset="0"/>
              <a:cs typeface="Times New Roman" panose="02020603050405020304" pitchFamily="18" charset="0"/>
            </a:rPr>
            <a:t>Встановлення</a:t>
          </a:r>
          <a:r>
            <a:rPr lang="ru-RU" sz="1800" dirty="0" smtClean="0">
              <a:latin typeface="Times New Roman" panose="02020603050405020304" pitchFamily="18" charset="0"/>
              <a:cs typeface="Times New Roman" panose="02020603050405020304" pitchFamily="18" charset="0"/>
            </a:rPr>
            <a:t> </a:t>
          </a:r>
          <a:r>
            <a:rPr lang="ru-RU" sz="1800" dirty="0" err="1" smtClean="0">
              <a:latin typeface="Times New Roman" panose="02020603050405020304" pitchFamily="18" charset="0"/>
              <a:cs typeface="Times New Roman" panose="02020603050405020304" pitchFamily="18" charset="0"/>
            </a:rPr>
            <a:t>відповідності</a:t>
          </a:r>
          <a:endParaRPr lang="en-US" sz="1800" dirty="0">
            <a:latin typeface="Times New Roman" panose="02020603050405020304" pitchFamily="18" charset="0"/>
            <a:cs typeface="Times New Roman" panose="02020603050405020304" pitchFamily="18" charset="0"/>
          </a:endParaRPr>
        </a:p>
      </dgm:t>
    </dgm:pt>
    <dgm:pt modelId="{2CB689AF-F89E-4476-9DA6-8FBB8515BC78}" type="parTrans" cxnId="{5CF49F65-094A-4E26-946A-28DDC6FE11DF}">
      <dgm:prSet/>
      <dgm:spPr/>
      <dgm:t>
        <a:bodyPr/>
        <a:lstStyle/>
        <a:p>
          <a:endParaRPr lang="en-US">
            <a:latin typeface="Times New Roman" panose="02020603050405020304" pitchFamily="18" charset="0"/>
            <a:cs typeface="Times New Roman" panose="02020603050405020304" pitchFamily="18" charset="0"/>
          </a:endParaRPr>
        </a:p>
      </dgm:t>
    </dgm:pt>
    <dgm:pt modelId="{59A27C3C-1D6C-4274-8EE5-6B6919D98DCA}" type="sibTrans" cxnId="{5CF49F65-094A-4E26-946A-28DDC6FE11DF}">
      <dgm:prSet/>
      <dgm:spPr/>
      <dgm:t>
        <a:bodyPr/>
        <a:lstStyle/>
        <a:p>
          <a:endParaRPr lang="en-US">
            <a:latin typeface="Times New Roman" panose="02020603050405020304" pitchFamily="18" charset="0"/>
            <a:cs typeface="Times New Roman" panose="02020603050405020304" pitchFamily="18" charset="0"/>
          </a:endParaRPr>
        </a:p>
      </dgm:t>
    </dgm:pt>
    <dgm:pt modelId="{9E790344-7160-4148-9B58-F25DAD773F26}">
      <dgm:prSet phldrT="[Text]"/>
      <dgm:spPr>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uk-UA" dirty="0" smtClean="0">
              <a:latin typeface="Times New Roman" panose="02020603050405020304" pitchFamily="18" charset="0"/>
              <a:cs typeface="Times New Roman" panose="02020603050405020304" pitchFamily="18" charset="0"/>
            </a:rPr>
            <a:t>3</a:t>
          </a:r>
          <a:endParaRPr lang="en-US" dirty="0">
            <a:latin typeface="Times New Roman" panose="02020603050405020304" pitchFamily="18" charset="0"/>
            <a:cs typeface="Times New Roman" panose="02020603050405020304" pitchFamily="18" charset="0"/>
          </a:endParaRPr>
        </a:p>
      </dgm:t>
    </dgm:pt>
    <dgm:pt modelId="{9BA54E2E-15D8-4590-9C54-19E46860BA2C}" type="parTrans" cxnId="{B17AB414-9794-45F5-A83A-9F5B2766D4E2}">
      <dgm:prSet/>
      <dgm:spPr>
        <a:ln w="31750">
          <a:solidFill>
            <a:schemeClr val="bg1">
              <a:lumMod val="75000"/>
            </a:schemeClr>
          </a:solidFill>
          <a:prstDash val="sysDot"/>
        </a:ln>
      </dgm:spPr>
      <dgm:t>
        <a:bodyPr/>
        <a:lstStyle/>
        <a:p>
          <a:endParaRPr lang="en-US">
            <a:latin typeface="Times New Roman" panose="02020603050405020304" pitchFamily="18" charset="0"/>
            <a:cs typeface="Times New Roman" panose="02020603050405020304" pitchFamily="18" charset="0"/>
          </a:endParaRPr>
        </a:p>
      </dgm:t>
    </dgm:pt>
    <dgm:pt modelId="{A752D730-9600-4EC6-8D54-2109D8F249AE}" type="sibTrans" cxnId="{B17AB414-9794-45F5-A83A-9F5B2766D4E2}">
      <dgm:prSet/>
      <dgm:spPr/>
      <dgm:t>
        <a:bodyPr/>
        <a:lstStyle/>
        <a:p>
          <a:endParaRPr lang="en-US">
            <a:latin typeface="Times New Roman" panose="02020603050405020304" pitchFamily="18" charset="0"/>
            <a:cs typeface="Times New Roman" panose="02020603050405020304" pitchFamily="18" charset="0"/>
          </a:endParaRPr>
        </a:p>
      </dgm:t>
    </dgm:pt>
    <dgm:pt modelId="{B0155F90-CD19-41BF-85F7-A6C9A6D50952}">
      <dgm:prSet phldrT="[Text]" custT="1"/>
      <dgm:spPr/>
      <dgm:t>
        <a:bodyPr/>
        <a:lstStyle/>
        <a:p>
          <a:r>
            <a:rPr lang="ru-RU" sz="1800" dirty="0" err="1" smtClean="0">
              <a:latin typeface="Times New Roman" panose="02020603050405020304" pitchFamily="18" charset="0"/>
              <a:cs typeface="Times New Roman" panose="02020603050405020304" pitchFamily="18" charset="0"/>
            </a:rPr>
            <a:t>Встановлення</a:t>
          </a:r>
          <a:r>
            <a:rPr lang="ru-RU" sz="1800" dirty="0" smtClean="0">
              <a:latin typeface="Times New Roman" panose="02020603050405020304" pitchFamily="18" charset="0"/>
              <a:cs typeface="Times New Roman" panose="02020603050405020304" pitchFamily="18" charset="0"/>
            </a:rPr>
            <a:t> </a:t>
          </a:r>
          <a:r>
            <a:rPr lang="ru-RU" sz="1800" dirty="0" err="1" smtClean="0">
              <a:latin typeface="Times New Roman" panose="02020603050405020304" pitchFamily="18" charset="0"/>
              <a:cs typeface="Times New Roman" panose="02020603050405020304" pitchFamily="18" charset="0"/>
            </a:rPr>
            <a:t>правильної</a:t>
          </a:r>
          <a:r>
            <a:rPr lang="ru-RU" sz="1800" dirty="0" smtClean="0">
              <a:latin typeface="Times New Roman" panose="02020603050405020304" pitchFamily="18" charset="0"/>
              <a:cs typeface="Times New Roman" panose="02020603050405020304" pitchFamily="18" charset="0"/>
            </a:rPr>
            <a:t> </a:t>
          </a:r>
          <a:r>
            <a:rPr lang="ru-RU" sz="1800" dirty="0" err="1" smtClean="0">
              <a:latin typeface="Times New Roman" panose="02020603050405020304" pitchFamily="18" charset="0"/>
              <a:cs typeface="Times New Roman" panose="02020603050405020304" pitchFamily="18" charset="0"/>
            </a:rPr>
            <a:t>послідовності</a:t>
          </a:r>
          <a:endParaRPr lang="en-US" sz="1800" dirty="0">
            <a:latin typeface="Times New Roman" panose="02020603050405020304" pitchFamily="18" charset="0"/>
            <a:cs typeface="Times New Roman" panose="02020603050405020304" pitchFamily="18" charset="0"/>
          </a:endParaRPr>
        </a:p>
      </dgm:t>
    </dgm:pt>
    <dgm:pt modelId="{3C5A656A-6831-462C-8CA2-DE6469096F5C}" type="parTrans" cxnId="{FC0F70F4-69CB-4C63-99AD-686C4973C024}">
      <dgm:prSet/>
      <dgm:spPr/>
      <dgm:t>
        <a:bodyPr/>
        <a:lstStyle/>
        <a:p>
          <a:endParaRPr lang="en-US">
            <a:latin typeface="Times New Roman" panose="02020603050405020304" pitchFamily="18" charset="0"/>
            <a:cs typeface="Times New Roman" panose="02020603050405020304" pitchFamily="18" charset="0"/>
          </a:endParaRPr>
        </a:p>
      </dgm:t>
    </dgm:pt>
    <dgm:pt modelId="{9DC7CE15-702F-402D-8F9E-B21F512484ED}" type="sibTrans" cxnId="{FC0F70F4-69CB-4C63-99AD-686C4973C024}">
      <dgm:prSet/>
      <dgm:spPr/>
      <dgm:t>
        <a:bodyPr/>
        <a:lstStyle/>
        <a:p>
          <a:endParaRPr lang="en-US">
            <a:latin typeface="Times New Roman" panose="02020603050405020304" pitchFamily="18" charset="0"/>
            <a:cs typeface="Times New Roman" panose="02020603050405020304" pitchFamily="18" charset="0"/>
          </a:endParaRPr>
        </a:p>
      </dgm:t>
    </dgm:pt>
    <dgm:pt modelId="{BC93DA13-7E0C-4410-AB50-8086E5BB3245}">
      <dgm:prSet/>
      <dgm:spPr/>
      <dgm:t>
        <a:bodyPr/>
        <a:lstStyle/>
        <a:p>
          <a:r>
            <a:rPr lang="uk-UA" dirty="0" smtClean="0"/>
            <a:t>4</a:t>
          </a:r>
          <a:endParaRPr lang="ru-RU" dirty="0"/>
        </a:p>
      </dgm:t>
    </dgm:pt>
    <dgm:pt modelId="{39008E96-E728-45D0-B5BC-51FA78FA2B01}" type="parTrans" cxnId="{EEE61A8A-60A5-4301-A324-4F3162FB43DD}">
      <dgm:prSet/>
      <dgm:spPr/>
      <dgm:t>
        <a:bodyPr/>
        <a:lstStyle/>
        <a:p>
          <a:endParaRPr lang="ru-RU"/>
        </a:p>
      </dgm:t>
    </dgm:pt>
    <dgm:pt modelId="{D4D3A028-EFD0-4498-9297-A1DAC478DAEE}" type="sibTrans" cxnId="{EEE61A8A-60A5-4301-A324-4F3162FB43DD}">
      <dgm:prSet/>
      <dgm:spPr/>
      <dgm:t>
        <a:bodyPr/>
        <a:lstStyle/>
        <a:p>
          <a:endParaRPr lang="ru-RU"/>
        </a:p>
      </dgm:t>
    </dgm:pt>
    <dgm:pt modelId="{283FC3EC-29A4-4EF5-A553-E12A956A0EAF}">
      <dgm:prSet/>
      <dgm:spPr/>
      <dgm:t>
        <a:bodyPr/>
        <a:lstStyle/>
        <a:p>
          <a:r>
            <a:rPr lang="ru-RU" dirty="0" err="1" smtClean="0">
              <a:latin typeface="Times New Roman" panose="02020603050405020304" pitchFamily="18" charset="0"/>
              <a:cs typeface="Times New Roman" panose="02020603050405020304" pitchFamily="18" charset="0"/>
            </a:rPr>
            <a:t>Вибір</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трьох</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правильних</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відповідей</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із</a:t>
          </a:r>
          <a:r>
            <a:rPr lang="ru-RU" dirty="0" smtClean="0">
              <a:latin typeface="Times New Roman" panose="02020603050405020304" pitchFamily="18" charset="0"/>
              <a:cs typeface="Times New Roman" panose="02020603050405020304" pitchFamily="18" charset="0"/>
            </a:rPr>
            <a:t> семи (</a:t>
          </a:r>
          <a:r>
            <a:rPr lang="ru-RU" b="1" dirty="0" smtClean="0">
              <a:solidFill>
                <a:srgbClr val="C00000"/>
              </a:solidFill>
              <a:latin typeface="Times New Roman" panose="02020603050405020304" pitchFamily="18" charset="0"/>
              <a:cs typeface="Times New Roman" panose="02020603050405020304" pitchFamily="18" charset="0"/>
            </a:rPr>
            <a:t>4 ТЗ</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dgm:t>
    </dgm:pt>
    <dgm:pt modelId="{B054E361-7727-453F-8E07-9DB76C27A9C6}" type="parTrans" cxnId="{2A93113E-E8C9-4D95-A9B9-EB3B1A36BFCF}">
      <dgm:prSet/>
      <dgm:spPr/>
      <dgm:t>
        <a:bodyPr/>
        <a:lstStyle/>
        <a:p>
          <a:endParaRPr lang="ru-RU"/>
        </a:p>
      </dgm:t>
    </dgm:pt>
    <dgm:pt modelId="{0EC1AAFD-C5C1-4FC6-893A-0BDE3D36EDD9}" type="sibTrans" cxnId="{2A93113E-E8C9-4D95-A9B9-EB3B1A36BFCF}">
      <dgm:prSet/>
      <dgm:spPr/>
      <dgm:t>
        <a:bodyPr/>
        <a:lstStyle/>
        <a:p>
          <a:endParaRPr lang="ru-RU"/>
        </a:p>
      </dgm:t>
    </dgm:pt>
    <dgm:pt modelId="{E103B450-BB31-4F5F-A686-6BB32D8F495F}">
      <dgm:prSet phldrT="[Text]" custT="1"/>
      <dgm:spPr/>
      <dgm:t>
        <a:bodyPr/>
        <a:lstStyle/>
        <a:p>
          <a:r>
            <a:rPr lang="ru-RU" sz="1800" dirty="0" smtClean="0">
              <a:latin typeface="Times New Roman" panose="02020603050405020304" pitchFamily="18" charset="0"/>
              <a:cs typeface="Times New Roman" panose="02020603050405020304" pitchFamily="18" charset="0"/>
            </a:rPr>
            <a:t>(</a:t>
          </a:r>
          <a:r>
            <a:rPr lang="ru-RU" sz="1800" b="1" dirty="0" smtClean="0">
              <a:solidFill>
                <a:srgbClr val="C00000"/>
              </a:solidFill>
              <a:latin typeface="Times New Roman" panose="02020603050405020304" pitchFamily="18" charset="0"/>
              <a:cs typeface="Times New Roman" panose="02020603050405020304" pitchFamily="18" charset="0"/>
            </a:rPr>
            <a:t>42 ТЗ</a:t>
          </a:r>
          <a:r>
            <a:rPr lang="ru-RU" sz="1800" dirty="0" smtClean="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dgm:t>
    </dgm:pt>
    <dgm:pt modelId="{454B8E87-8563-4AC7-B5FD-C86510CD3325}" type="parTrans" cxnId="{A431B183-A416-4A7B-B217-C91EE5EC48C9}">
      <dgm:prSet/>
      <dgm:spPr/>
      <dgm:t>
        <a:bodyPr/>
        <a:lstStyle/>
        <a:p>
          <a:endParaRPr lang="uk-UA"/>
        </a:p>
      </dgm:t>
    </dgm:pt>
    <dgm:pt modelId="{7B0FA9DA-5405-4A95-8E02-39E8F9E5C0BA}" type="sibTrans" cxnId="{A431B183-A416-4A7B-B217-C91EE5EC48C9}">
      <dgm:prSet/>
      <dgm:spPr/>
      <dgm:t>
        <a:bodyPr/>
        <a:lstStyle/>
        <a:p>
          <a:endParaRPr lang="uk-UA"/>
        </a:p>
      </dgm:t>
    </dgm:pt>
    <dgm:pt modelId="{C219D351-B782-4E6E-A738-22897EFEA4F1}">
      <dgm:prSet phldrT="[Text]" custT="1"/>
      <dgm:spPr/>
      <dgm:t>
        <a:bodyPr/>
        <a:lstStyle/>
        <a:p>
          <a:r>
            <a:rPr lang="uk-UA" sz="1800" dirty="0" smtClean="0">
              <a:latin typeface="Times New Roman" panose="02020603050405020304" pitchFamily="18" charset="0"/>
              <a:cs typeface="Times New Roman" panose="02020603050405020304" pitchFamily="18" charset="0"/>
            </a:rPr>
            <a:t>(</a:t>
          </a:r>
          <a:r>
            <a:rPr lang="uk-UA" sz="1800" b="1" dirty="0" smtClean="0">
              <a:solidFill>
                <a:srgbClr val="C00000"/>
              </a:solidFill>
              <a:latin typeface="Times New Roman" panose="02020603050405020304" pitchFamily="18" charset="0"/>
              <a:cs typeface="Times New Roman" panose="02020603050405020304" pitchFamily="18" charset="0"/>
            </a:rPr>
            <a:t>6 ТЗ</a:t>
          </a:r>
          <a:r>
            <a:rPr lang="uk-UA" sz="1800" dirty="0" smtClean="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dgm:t>
    </dgm:pt>
    <dgm:pt modelId="{F3C20FE5-CE02-43D7-88C9-65D846D057E5}" type="parTrans" cxnId="{540024EB-3D25-451A-901C-262DB50942EB}">
      <dgm:prSet/>
      <dgm:spPr/>
      <dgm:t>
        <a:bodyPr/>
        <a:lstStyle/>
        <a:p>
          <a:endParaRPr lang="uk-UA"/>
        </a:p>
      </dgm:t>
    </dgm:pt>
    <dgm:pt modelId="{43A9CED9-E72B-47D8-B8FC-F10FFF6C3DB5}" type="sibTrans" cxnId="{540024EB-3D25-451A-901C-262DB50942EB}">
      <dgm:prSet/>
      <dgm:spPr/>
      <dgm:t>
        <a:bodyPr/>
        <a:lstStyle/>
        <a:p>
          <a:endParaRPr lang="uk-UA"/>
        </a:p>
      </dgm:t>
    </dgm:pt>
    <dgm:pt modelId="{DBF64C7E-ABA1-473D-A8E4-A96C34BE7671}">
      <dgm:prSet phldrT="[Text]" custT="1"/>
      <dgm:spPr/>
      <dgm:t>
        <a:bodyPr/>
        <a:lstStyle/>
        <a:p>
          <a:r>
            <a:rPr lang="ru-RU" sz="1800" dirty="0" smtClean="0">
              <a:latin typeface="Times New Roman" panose="02020603050405020304" pitchFamily="18" charset="0"/>
              <a:cs typeface="Times New Roman" panose="02020603050405020304" pitchFamily="18" charset="0"/>
            </a:rPr>
            <a:t> (</a:t>
          </a:r>
          <a:r>
            <a:rPr lang="ru-RU" sz="1800" b="1" dirty="0" smtClean="0">
              <a:solidFill>
                <a:srgbClr val="C00000"/>
              </a:solidFill>
              <a:latin typeface="Times New Roman" panose="02020603050405020304" pitchFamily="18" charset="0"/>
              <a:cs typeface="Times New Roman" panose="02020603050405020304" pitchFamily="18" charset="0"/>
            </a:rPr>
            <a:t>4 ТЗ</a:t>
          </a:r>
          <a:r>
            <a:rPr lang="ru-RU" sz="1800" dirty="0" smtClean="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dgm:t>
    </dgm:pt>
    <dgm:pt modelId="{89C4CE45-EB53-4E07-A94A-669D0E7A0FA5}" type="sibTrans" cxnId="{321D9998-9ED2-4434-A668-827A4783A1A8}">
      <dgm:prSet/>
      <dgm:spPr/>
      <dgm:t>
        <a:bodyPr/>
        <a:lstStyle/>
        <a:p>
          <a:endParaRPr lang="uk-UA"/>
        </a:p>
      </dgm:t>
    </dgm:pt>
    <dgm:pt modelId="{B00967EB-6629-4B21-AEE3-D9811F785570}" type="parTrans" cxnId="{321D9998-9ED2-4434-A668-827A4783A1A8}">
      <dgm:prSet/>
      <dgm:spPr/>
      <dgm:t>
        <a:bodyPr/>
        <a:lstStyle/>
        <a:p>
          <a:endParaRPr lang="uk-UA"/>
        </a:p>
      </dgm:t>
    </dgm:pt>
    <dgm:pt modelId="{FACCEAD9-88FE-4F17-80DE-AD58AA13FB48}" type="pres">
      <dgm:prSet presAssocID="{3392CA2D-9C23-4AA5-9BA6-EF7AE93CA977}" presName="composite" presStyleCnt="0">
        <dgm:presLayoutVars>
          <dgm:chMax val="5"/>
          <dgm:dir/>
          <dgm:animLvl val="ctr"/>
          <dgm:resizeHandles val="exact"/>
        </dgm:presLayoutVars>
      </dgm:prSet>
      <dgm:spPr/>
      <dgm:t>
        <a:bodyPr/>
        <a:lstStyle/>
        <a:p>
          <a:endParaRPr lang="en-US"/>
        </a:p>
      </dgm:t>
    </dgm:pt>
    <dgm:pt modelId="{E11BD101-E0B5-476C-A360-32AA4964D2BC}" type="pres">
      <dgm:prSet presAssocID="{3392CA2D-9C23-4AA5-9BA6-EF7AE93CA977}" presName="cycle" presStyleCnt="0"/>
      <dgm:spPr/>
    </dgm:pt>
    <dgm:pt modelId="{2B1FA9FB-9D14-4E28-992F-96270AD0CB74}" type="pres">
      <dgm:prSet presAssocID="{3392CA2D-9C23-4AA5-9BA6-EF7AE93CA977}" presName="centerShape" presStyleCnt="0"/>
      <dgm:spPr/>
    </dgm:pt>
    <dgm:pt modelId="{40644952-A28B-4746-A9A8-0D9E5C429189}" type="pres">
      <dgm:prSet presAssocID="{3392CA2D-9C23-4AA5-9BA6-EF7AE93CA977}" presName="connSite" presStyleLbl="node1" presStyleIdx="0" presStyleCnt="5"/>
      <dgm:spPr/>
    </dgm:pt>
    <dgm:pt modelId="{51F4EAD3-1682-4678-A02B-7707F22B1C85}" type="pres">
      <dgm:prSet presAssocID="{3392CA2D-9C23-4AA5-9BA6-EF7AE93CA977}" presName="visible" presStyleLbl="node1" presStyleIdx="0" presStyleCnt="5"/>
      <dgm:spPr>
        <a:blipFill rotWithShape="1">
          <a:blip xmlns:r="http://schemas.openxmlformats.org/officeDocument/2006/relationships" r:embed="rId1"/>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uk-UA"/>
        </a:p>
      </dgm:t>
    </dgm:pt>
    <dgm:pt modelId="{22BCEA4B-0890-4220-9556-1CDDFB0A4512}" type="pres">
      <dgm:prSet presAssocID="{2B069C1C-91FC-4914-9701-0A783D6F8733}" presName="Name25" presStyleLbl="parChTrans1D1" presStyleIdx="0" presStyleCnt="4"/>
      <dgm:spPr/>
      <dgm:t>
        <a:bodyPr/>
        <a:lstStyle/>
        <a:p>
          <a:endParaRPr lang="en-US"/>
        </a:p>
      </dgm:t>
    </dgm:pt>
    <dgm:pt modelId="{E9D8A64E-7677-4DC0-8658-47073AC3F3AF}" type="pres">
      <dgm:prSet presAssocID="{FF4013AE-9112-4428-B2FD-20A59D3F2FD5}" presName="node" presStyleCnt="0"/>
      <dgm:spPr/>
    </dgm:pt>
    <dgm:pt modelId="{87BA93AC-D3AD-4B28-9115-39B8C4A3C7C0}" type="pres">
      <dgm:prSet presAssocID="{FF4013AE-9112-4428-B2FD-20A59D3F2FD5}" presName="parentNode" presStyleLbl="node1" presStyleIdx="1" presStyleCnt="5" custScaleX="105401" custLinFactNeighborX="-11745">
        <dgm:presLayoutVars>
          <dgm:chMax val="1"/>
          <dgm:bulletEnabled val="1"/>
        </dgm:presLayoutVars>
      </dgm:prSet>
      <dgm:spPr/>
      <dgm:t>
        <a:bodyPr/>
        <a:lstStyle/>
        <a:p>
          <a:endParaRPr lang="en-US"/>
        </a:p>
      </dgm:t>
    </dgm:pt>
    <dgm:pt modelId="{165DC621-B2C0-4549-964A-6C5A16796B82}" type="pres">
      <dgm:prSet presAssocID="{FF4013AE-9112-4428-B2FD-20A59D3F2FD5}" presName="childNode" presStyleLbl="revTx" presStyleIdx="0" presStyleCnt="4">
        <dgm:presLayoutVars>
          <dgm:bulletEnabled val="1"/>
        </dgm:presLayoutVars>
      </dgm:prSet>
      <dgm:spPr/>
      <dgm:t>
        <a:bodyPr/>
        <a:lstStyle/>
        <a:p>
          <a:endParaRPr lang="en-US"/>
        </a:p>
      </dgm:t>
    </dgm:pt>
    <dgm:pt modelId="{63E94016-D3A5-4FCE-8301-70944FF87E8F}" type="pres">
      <dgm:prSet presAssocID="{84CCFB37-C8DB-4798-8CF9-2D5CC5844011}" presName="Name25" presStyleLbl="parChTrans1D1" presStyleIdx="1" presStyleCnt="4"/>
      <dgm:spPr/>
      <dgm:t>
        <a:bodyPr/>
        <a:lstStyle/>
        <a:p>
          <a:endParaRPr lang="en-US"/>
        </a:p>
      </dgm:t>
    </dgm:pt>
    <dgm:pt modelId="{C8452CED-EBC5-4585-8101-7D13C68CE06D}" type="pres">
      <dgm:prSet presAssocID="{F87743AA-9B62-48AA-B624-A467F69AE744}" presName="node" presStyleCnt="0"/>
      <dgm:spPr/>
    </dgm:pt>
    <dgm:pt modelId="{2351FE39-4179-4DB3-94A8-84EFD1524303}" type="pres">
      <dgm:prSet presAssocID="{F87743AA-9B62-48AA-B624-A467F69AE744}" presName="parentNode" presStyleLbl="node1" presStyleIdx="2" presStyleCnt="5">
        <dgm:presLayoutVars>
          <dgm:chMax val="1"/>
          <dgm:bulletEnabled val="1"/>
        </dgm:presLayoutVars>
      </dgm:prSet>
      <dgm:spPr/>
      <dgm:t>
        <a:bodyPr/>
        <a:lstStyle/>
        <a:p>
          <a:endParaRPr lang="en-US"/>
        </a:p>
      </dgm:t>
    </dgm:pt>
    <dgm:pt modelId="{0BE2FF25-E3C6-4F63-A072-FBDC9C3F6BED}" type="pres">
      <dgm:prSet presAssocID="{F87743AA-9B62-48AA-B624-A467F69AE744}" presName="childNode" presStyleLbl="revTx" presStyleIdx="1" presStyleCnt="4">
        <dgm:presLayoutVars>
          <dgm:bulletEnabled val="1"/>
        </dgm:presLayoutVars>
      </dgm:prSet>
      <dgm:spPr/>
      <dgm:t>
        <a:bodyPr/>
        <a:lstStyle/>
        <a:p>
          <a:endParaRPr lang="en-US"/>
        </a:p>
      </dgm:t>
    </dgm:pt>
    <dgm:pt modelId="{9D3DC158-D5CF-44D3-AC74-FD003E28D70A}" type="pres">
      <dgm:prSet presAssocID="{9BA54E2E-15D8-4590-9C54-19E46860BA2C}" presName="Name25" presStyleLbl="parChTrans1D1" presStyleIdx="2" presStyleCnt="4"/>
      <dgm:spPr/>
      <dgm:t>
        <a:bodyPr/>
        <a:lstStyle/>
        <a:p>
          <a:endParaRPr lang="en-US"/>
        </a:p>
      </dgm:t>
    </dgm:pt>
    <dgm:pt modelId="{6194B5B1-7CCE-4DCF-AE16-59A56DECF32E}" type="pres">
      <dgm:prSet presAssocID="{9E790344-7160-4148-9B58-F25DAD773F26}" presName="node" presStyleCnt="0"/>
      <dgm:spPr/>
    </dgm:pt>
    <dgm:pt modelId="{8176EEDF-F573-4220-AC4D-C8DBE2CCB231}" type="pres">
      <dgm:prSet presAssocID="{9E790344-7160-4148-9B58-F25DAD773F26}" presName="parentNode" presStyleLbl="node1" presStyleIdx="3" presStyleCnt="5">
        <dgm:presLayoutVars>
          <dgm:chMax val="1"/>
          <dgm:bulletEnabled val="1"/>
        </dgm:presLayoutVars>
      </dgm:prSet>
      <dgm:spPr/>
      <dgm:t>
        <a:bodyPr/>
        <a:lstStyle/>
        <a:p>
          <a:endParaRPr lang="en-US"/>
        </a:p>
      </dgm:t>
    </dgm:pt>
    <dgm:pt modelId="{C302A07B-55BD-4964-87A5-153E84EB806C}" type="pres">
      <dgm:prSet presAssocID="{9E790344-7160-4148-9B58-F25DAD773F26}" presName="childNode" presStyleLbl="revTx" presStyleIdx="2" presStyleCnt="4">
        <dgm:presLayoutVars>
          <dgm:bulletEnabled val="1"/>
        </dgm:presLayoutVars>
      </dgm:prSet>
      <dgm:spPr/>
      <dgm:t>
        <a:bodyPr/>
        <a:lstStyle/>
        <a:p>
          <a:endParaRPr lang="en-US"/>
        </a:p>
      </dgm:t>
    </dgm:pt>
    <dgm:pt modelId="{191337D0-629E-4AED-A59B-3A22891409EA}" type="pres">
      <dgm:prSet presAssocID="{39008E96-E728-45D0-B5BC-51FA78FA2B01}" presName="Name25" presStyleLbl="parChTrans1D1" presStyleIdx="3" presStyleCnt="4"/>
      <dgm:spPr/>
      <dgm:t>
        <a:bodyPr/>
        <a:lstStyle/>
        <a:p>
          <a:endParaRPr lang="ru-RU"/>
        </a:p>
      </dgm:t>
    </dgm:pt>
    <dgm:pt modelId="{706C9273-0BBE-4132-A1C8-0B2608802525}" type="pres">
      <dgm:prSet presAssocID="{BC93DA13-7E0C-4410-AB50-8086E5BB3245}" presName="node" presStyleCnt="0"/>
      <dgm:spPr/>
    </dgm:pt>
    <dgm:pt modelId="{B6AF4282-3B1E-4EEB-AEAD-74A71209534F}" type="pres">
      <dgm:prSet presAssocID="{BC93DA13-7E0C-4410-AB50-8086E5BB3245}" presName="parentNode" presStyleLbl="node1" presStyleIdx="4" presStyleCnt="5">
        <dgm:presLayoutVars>
          <dgm:chMax val="1"/>
          <dgm:bulletEnabled val="1"/>
        </dgm:presLayoutVars>
      </dgm:prSet>
      <dgm:spPr/>
      <dgm:t>
        <a:bodyPr/>
        <a:lstStyle/>
        <a:p>
          <a:endParaRPr lang="ru-RU"/>
        </a:p>
      </dgm:t>
    </dgm:pt>
    <dgm:pt modelId="{F953BD20-C205-4979-806B-F4C93B680275}" type="pres">
      <dgm:prSet presAssocID="{BC93DA13-7E0C-4410-AB50-8086E5BB3245}" presName="childNode" presStyleLbl="revTx" presStyleIdx="3" presStyleCnt="4">
        <dgm:presLayoutVars>
          <dgm:bulletEnabled val="1"/>
        </dgm:presLayoutVars>
      </dgm:prSet>
      <dgm:spPr/>
      <dgm:t>
        <a:bodyPr/>
        <a:lstStyle/>
        <a:p>
          <a:endParaRPr lang="ru-RU"/>
        </a:p>
      </dgm:t>
    </dgm:pt>
  </dgm:ptLst>
  <dgm:cxnLst>
    <dgm:cxn modelId="{7BC0EE5B-3E8E-4017-A9BD-182CFB2736AB}" type="presOf" srcId="{283FC3EC-29A4-4EF5-A553-E12A956A0EAF}" destId="{F953BD20-C205-4979-806B-F4C93B680275}" srcOrd="0" destOrd="0" presId="urn:microsoft.com/office/officeart/2005/8/layout/radial2"/>
    <dgm:cxn modelId="{F30AB215-F329-4CCC-856C-1C7640791972}" type="presOf" srcId="{BC93DA13-7E0C-4410-AB50-8086E5BB3245}" destId="{B6AF4282-3B1E-4EEB-AEAD-74A71209534F}" srcOrd="0" destOrd="0" presId="urn:microsoft.com/office/officeart/2005/8/layout/radial2"/>
    <dgm:cxn modelId="{B17AB414-9794-45F5-A83A-9F5B2766D4E2}" srcId="{3392CA2D-9C23-4AA5-9BA6-EF7AE93CA977}" destId="{9E790344-7160-4148-9B58-F25DAD773F26}" srcOrd="2" destOrd="0" parTransId="{9BA54E2E-15D8-4590-9C54-19E46860BA2C}" sibTransId="{A752D730-9600-4EC6-8D54-2109D8F249AE}"/>
    <dgm:cxn modelId="{98D4FC5D-09CA-42DC-A85D-05647FC15CDA}" srcId="{3392CA2D-9C23-4AA5-9BA6-EF7AE93CA977}" destId="{F87743AA-9B62-48AA-B624-A467F69AE744}" srcOrd="1" destOrd="0" parTransId="{84CCFB37-C8DB-4798-8CF9-2D5CC5844011}" sibTransId="{CB529411-5CC0-4B41-90E1-68139E60E840}"/>
    <dgm:cxn modelId="{A431B183-A416-4A7B-B217-C91EE5EC48C9}" srcId="{FF4013AE-9112-4428-B2FD-20A59D3F2FD5}" destId="{E103B450-BB31-4F5F-A686-6BB32D8F495F}" srcOrd="1" destOrd="0" parTransId="{454B8E87-8563-4AC7-B5FD-C86510CD3325}" sibTransId="{7B0FA9DA-5405-4A95-8E02-39E8F9E5C0BA}"/>
    <dgm:cxn modelId="{D819A886-79EB-4AAD-9F99-B92556FC5D31}" type="presOf" srcId="{39008E96-E728-45D0-B5BC-51FA78FA2B01}" destId="{191337D0-629E-4AED-A59B-3A22891409EA}" srcOrd="0" destOrd="0" presId="urn:microsoft.com/office/officeart/2005/8/layout/radial2"/>
    <dgm:cxn modelId="{FF63C328-32D2-4E85-8128-C8D0F786B874}" type="presOf" srcId="{E12DF050-1558-4DF7-BDC4-B6BCFFA52859}" destId="{165DC621-B2C0-4549-964A-6C5A16796B82}" srcOrd="0" destOrd="0" presId="urn:microsoft.com/office/officeart/2005/8/layout/radial2"/>
    <dgm:cxn modelId="{5CF49F65-094A-4E26-946A-28DDC6FE11DF}" srcId="{F87743AA-9B62-48AA-B624-A467F69AE744}" destId="{7E970C24-C094-4612-AA78-395DCF2648A0}" srcOrd="0" destOrd="0" parTransId="{2CB689AF-F89E-4476-9DA6-8FBB8515BC78}" sibTransId="{59A27C3C-1D6C-4274-8EE5-6B6919D98DCA}"/>
    <dgm:cxn modelId="{E73C0B5E-49E7-4315-BEA5-89CD6688C601}" srcId="{FF4013AE-9112-4428-B2FD-20A59D3F2FD5}" destId="{E12DF050-1558-4DF7-BDC4-B6BCFFA52859}" srcOrd="0" destOrd="0" parTransId="{DEE0BA15-E53F-4A79-8095-AA792CE02D86}" sibTransId="{C19F7EE8-0F8C-46F1-BD7E-0979F0185E94}"/>
    <dgm:cxn modelId="{887F99DC-D297-4D69-B9BC-A79E0A47E11F}" type="presOf" srcId="{84CCFB37-C8DB-4798-8CF9-2D5CC5844011}" destId="{63E94016-D3A5-4FCE-8301-70944FF87E8F}" srcOrd="0" destOrd="0" presId="urn:microsoft.com/office/officeart/2005/8/layout/radial2"/>
    <dgm:cxn modelId="{3B124F65-9341-41A8-93D1-FF0493ED4835}" type="presOf" srcId="{3392CA2D-9C23-4AA5-9BA6-EF7AE93CA977}" destId="{FACCEAD9-88FE-4F17-80DE-AD58AA13FB48}" srcOrd="0" destOrd="0" presId="urn:microsoft.com/office/officeart/2005/8/layout/radial2"/>
    <dgm:cxn modelId="{B63D0EB3-DE1D-4739-8B66-45BDDFE455AB}" type="presOf" srcId="{FF4013AE-9112-4428-B2FD-20A59D3F2FD5}" destId="{87BA93AC-D3AD-4B28-9115-39B8C4A3C7C0}" srcOrd="0" destOrd="0" presId="urn:microsoft.com/office/officeart/2005/8/layout/radial2"/>
    <dgm:cxn modelId="{00C27AE7-6FF6-40CB-B630-659801059C00}" type="presOf" srcId="{F87743AA-9B62-48AA-B624-A467F69AE744}" destId="{2351FE39-4179-4DB3-94A8-84EFD1524303}" srcOrd="0" destOrd="0" presId="urn:microsoft.com/office/officeart/2005/8/layout/radial2"/>
    <dgm:cxn modelId="{2C4AFE67-1A50-4AE2-B8A7-855E83E54EA2}" type="presOf" srcId="{E103B450-BB31-4F5F-A686-6BB32D8F495F}" destId="{165DC621-B2C0-4549-964A-6C5A16796B82}" srcOrd="0" destOrd="1" presId="urn:microsoft.com/office/officeart/2005/8/layout/radial2"/>
    <dgm:cxn modelId="{CB24F52D-3BC5-437D-A8EF-13CDB604D990}" type="presOf" srcId="{9BA54E2E-15D8-4590-9C54-19E46860BA2C}" destId="{9D3DC158-D5CF-44D3-AC74-FD003E28D70A}" srcOrd="0" destOrd="0" presId="urn:microsoft.com/office/officeart/2005/8/layout/radial2"/>
    <dgm:cxn modelId="{59FDB870-A9F0-44F2-B4F3-EF4C297E8F5E}" type="presOf" srcId="{9E790344-7160-4148-9B58-F25DAD773F26}" destId="{8176EEDF-F573-4220-AC4D-C8DBE2CCB231}" srcOrd="0" destOrd="0" presId="urn:microsoft.com/office/officeart/2005/8/layout/radial2"/>
    <dgm:cxn modelId="{32649AE1-A42E-4BC9-9E2C-9B2D0A07B790}" srcId="{3392CA2D-9C23-4AA5-9BA6-EF7AE93CA977}" destId="{FF4013AE-9112-4428-B2FD-20A59D3F2FD5}" srcOrd="0" destOrd="0" parTransId="{2B069C1C-91FC-4914-9701-0A783D6F8733}" sibTransId="{CEC47EE2-24B9-4A5D-B751-9D010E3F5F3C}"/>
    <dgm:cxn modelId="{590CEC1A-F73A-4B31-9F19-4CABA8CB0947}" type="presOf" srcId="{DBF64C7E-ABA1-473D-A8E4-A96C34BE7671}" destId="{C302A07B-55BD-4964-87A5-153E84EB806C}" srcOrd="0" destOrd="1" presId="urn:microsoft.com/office/officeart/2005/8/layout/radial2"/>
    <dgm:cxn modelId="{2A93113E-E8C9-4D95-A9B9-EB3B1A36BFCF}" srcId="{BC93DA13-7E0C-4410-AB50-8086E5BB3245}" destId="{283FC3EC-29A4-4EF5-A553-E12A956A0EAF}" srcOrd="0" destOrd="0" parTransId="{B054E361-7727-453F-8E07-9DB76C27A9C6}" sibTransId="{0EC1AAFD-C5C1-4FC6-893A-0BDE3D36EDD9}"/>
    <dgm:cxn modelId="{540024EB-3D25-451A-901C-262DB50942EB}" srcId="{F87743AA-9B62-48AA-B624-A467F69AE744}" destId="{C219D351-B782-4E6E-A738-22897EFEA4F1}" srcOrd="1" destOrd="0" parTransId="{F3C20FE5-CE02-43D7-88C9-65D846D057E5}" sibTransId="{43A9CED9-E72B-47D8-B8FC-F10FFF6C3DB5}"/>
    <dgm:cxn modelId="{F9D4CD9E-3E98-40C6-9E40-4F7DDB8C8BB0}" type="presOf" srcId="{B0155F90-CD19-41BF-85F7-A6C9A6D50952}" destId="{C302A07B-55BD-4964-87A5-153E84EB806C}" srcOrd="0" destOrd="0" presId="urn:microsoft.com/office/officeart/2005/8/layout/radial2"/>
    <dgm:cxn modelId="{FC0F70F4-69CB-4C63-99AD-686C4973C024}" srcId="{9E790344-7160-4148-9B58-F25DAD773F26}" destId="{B0155F90-CD19-41BF-85F7-A6C9A6D50952}" srcOrd="0" destOrd="0" parTransId="{3C5A656A-6831-462C-8CA2-DE6469096F5C}" sibTransId="{9DC7CE15-702F-402D-8F9E-B21F512484ED}"/>
    <dgm:cxn modelId="{72C58083-41DA-42A1-969A-57BB403B6CD4}" type="presOf" srcId="{7E970C24-C094-4612-AA78-395DCF2648A0}" destId="{0BE2FF25-E3C6-4F63-A072-FBDC9C3F6BED}" srcOrd="0" destOrd="0" presId="urn:microsoft.com/office/officeart/2005/8/layout/radial2"/>
    <dgm:cxn modelId="{DCCE0BC2-D793-4335-B877-E3E7E96BE237}" type="presOf" srcId="{2B069C1C-91FC-4914-9701-0A783D6F8733}" destId="{22BCEA4B-0890-4220-9556-1CDDFB0A4512}" srcOrd="0" destOrd="0" presId="urn:microsoft.com/office/officeart/2005/8/layout/radial2"/>
    <dgm:cxn modelId="{EEE61A8A-60A5-4301-A324-4F3162FB43DD}" srcId="{3392CA2D-9C23-4AA5-9BA6-EF7AE93CA977}" destId="{BC93DA13-7E0C-4410-AB50-8086E5BB3245}" srcOrd="3" destOrd="0" parTransId="{39008E96-E728-45D0-B5BC-51FA78FA2B01}" sibTransId="{D4D3A028-EFD0-4498-9297-A1DAC478DAEE}"/>
    <dgm:cxn modelId="{321D9998-9ED2-4434-A668-827A4783A1A8}" srcId="{9E790344-7160-4148-9B58-F25DAD773F26}" destId="{DBF64C7E-ABA1-473D-A8E4-A96C34BE7671}" srcOrd="1" destOrd="0" parTransId="{B00967EB-6629-4B21-AEE3-D9811F785570}" sibTransId="{89C4CE45-EB53-4E07-A94A-669D0E7A0FA5}"/>
    <dgm:cxn modelId="{F3BF54B4-EE72-4DDE-BA56-2BD7D39AD28B}" type="presOf" srcId="{C219D351-B782-4E6E-A738-22897EFEA4F1}" destId="{0BE2FF25-E3C6-4F63-A072-FBDC9C3F6BED}" srcOrd="0" destOrd="1" presId="urn:microsoft.com/office/officeart/2005/8/layout/radial2"/>
    <dgm:cxn modelId="{A612304E-C853-4559-A240-9880680F5B2B}" type="presParOf" srcId="{FACCEAD9-88FE-4F17-80DE-AD58AA13FB48}" destId="{E11BD101-E0B5-476C-A360-32AA4964D2BC}" srcOrd="0" destOrd="0" presId="urn:microsoft.com/office/officeart/2005/8/layout/radial2"/>
    <dgm:cxn modelId="{BE0ABDE0-0A1E-4B12-8265-148E07E62088}" type="presParOf" srcId="{E11BD101-E0B5-476C-A360-32AA4964D2BC}" destId="{2B1FA9FB-9D14-4E28-992F-96270AD0CB74}" srcOrd="0" destOrd="0" presId="urn:microsoft.com/office/officeart/2005/8/layout/radial2"/>
    <dgm:cxn modelId="{063C5511-D2ED-4BBC-B115-EC003A20C5B1}" type="presParOf" srcId="{2B1FA9FB-9D14-4E28-992F-96270AD0CB74}" destId="{40644952-A28B-4746-A9A8-0D9E5C429189}" srcOrd="0" destOrd="0" presId="urn:microsoft.com/office/officeart/2005/8/layout/radial2"/>
    <dgm:cxn modelId="{726B77AC-8873-4F84-9FFD-D278B331278A}" type="presParOf" srcId="{2B1FA9FB-9D14-4E28-992F-96270AD0CB74}" destId="{51F4EAD3-1682-4678-A02B-7707F22B1C85}" srcOrd="1" destOrd="0" presId="urn:microsoft.com/office/officeart/2005/8/layout/radial2"/>
    <dgm:cxn modelId="{A216E49D-7A59-4B3D-9D35-80E9044048E3}" type="presParOf" srcId="{E11BD101-E0B5-476C-A360-32AA4964D2BC}" destId="{22BCEA4B-0890-4220-9556-1CDDFB0A4512}" srcOrd="1" destOrd="0" presId="urn:microsoft.com/office/officeart/2005/8/layout/radial2"/>
    <dgm:cxn modelId="{0E366B85-E7BB-4002-BE5A-BDBEAA37631C}" type="presParOf" srcId="{E11BD101-E0B5-476C-A360-32AA4964D2BC}" destId="{E9D8A64E-7677-4DC0-8658-47073AC3F3AF}" srcOrd="2" destOrd="0" presId="urn:microsoft.com/office/officeart/2005/8/layout/radial2"/>
    <dgm:cxn modelId="{992B5B4C-A8B5-4C9D-B213-0F49E6941612}" type="presParOf" srcId="{E9D8A64E-7677-4DC0-8658-47073AC3F3AF}" destId="{87BA93AC-D3AD-4B28-9115-39B8C4A3C7C0}" srcOrd="0" destOrd="0" presId="urn:microsoft.com/office/officeart/2005/8/layout/radial2"/>
    <dgm:cxn modelId="{86C8AA3A-F294-49F2-B2F4-2879327B3084}" type="presParOf" srcId="{E9D8A64E-7677-4DC0-8658-47073AC3F3AF}" destId="{165DC621-B2C0-4549-964A-6C5A16796B82}" srcOrd="1" destOrd="0" presId="urn:microsoft.com/office/officeart/2005/8/layout/radial2"/>
    <dgm:cxn modelId="{4A604EE8-0C1D-429E-AF9D-5D61256EFC3C}" type="presParOf" srcId="{E11BD101-E0B5-476C-A360-32AA4964D2BC}" destId="{63E94016-D3A5-4FCE-8301-70944FF87E8F}" srcOrd="3" destOrd="0" presId="urn:microsoft.com/office/officeart/2005/8/layout/radial2"/>
    <dgm:cxn modelId="{A741DFD7-CED7-4F07-B09F-4DCD50174A1D}" type="presParOf" srcId="{E11BD101-E0B5-476C-A360-32AA4964D2BC}" destId="{C8452CED-EBC5-4585-8101-7D13C68CE06D}" srcOrd="4" destOrd="0" presId="urn:microsoft.com/office/officeart/2005/8/layout/radial2"/>
    <dgm:cxn modelId="{BBBE94CE-F348-4DA2-8DC7-949CEB9661FF}" type="presParOf" srcId="{C8452CED-EBC5-4585-8101-7D13C68CE06D}" destId="{2351FE39-4179-4DB3-94A8-84EFD1524303}" srcOrd="0" destOrd="0" presId="urn:microsoft.com/office/officeart/2005/8/layout/radial2"/>
    <dgm:cxn modelId="{88BEFC04-FE49-4E10-A409-4E18F8374652}" type="presParOf" srcId="{C8452CED-EBC5-4585-8101-7D13C68CE06D}" destId="{0BE2FF25-E3C6-4F63-A072-FBDC9C3F6BED}" srcOrd="1" destOrd="0" presId="urn:microsoft.com/office/officeart/2005/8/layout/radial2"/>
    <dgm:cxn modelId="{BAC86339-BCDF-40DB-BCC0-F50BDA78C18C}" type="presParOf" srcId="{E11BD101-E0B5-476C-A360-32AA4964D2BC}" destId="{9D3DC158-D5CF-44D3-AC74-FD003E28D70A}" srcOrd="5" destOrd="0" presId="urn:microsoft.com/office/officeart/2005/8/layout/radial2"/>
    <dgm:cxn modelId="{2512B39A-7BBF-43D2-A01D-C32193C176B8}" type="presParOf" srcId="{E11BD101-E0B5-476C-A360-32AA4964D2BC}" destId="{6194B5B1-7CCE-4DCF-AE16-59A56DECF32E}" srcOrd="6" destOrd="0" presId="urn:microsoft.com/office/officeart/2005/8/layout/radial2"/>
    <dgm:cxn modelId="{90250C5C-741A-4C57-B768-10B4B2FFB16E}" type="presParOf" srcId="{6194B5B1-7CCE-4DCF-AE16-59A56DECF32E}" destId="{8176EEDF-F573-4220-AC4D-C8DBE2CCB231}" srcOrd="0" destOrd="0" presId="urn:microsoft.com/office/officeart/2005/8/layout/radial2"/>
    <dgm:cxn modelId="{BB01BC5A-1B74-4F56-9A50-6292A17E3D6F}" type="presParOf" srcId="{6194B5B1-7CCE-4DCF-AE16-59A56DECF32E}" destId="{C302A07B-55BD-4964-87A5-153E84EB806C}" srcOrd="1" destOrd="0" presId="urn:microsoft.com/office/officeart/2005/8/layout/radial2"/>
    <dgm:cxn modelId="{94B94D73-666E-49EE-BF8D-418DB2728CEE}" type="presParOf" srcId="{E11BD101-E0B5-476C-A360-32AA4964D2BC}" destId="{191337D0-629E-4AED-A59B-3A22891409EA}" srcOrd="7" destOrd="0" presId="urn:microsoft.com/office/officeart/2005/8/layout/radial2"/>
    <dgm:cxn modelId="{E213101D-1563-4BCB-93CA-04BC7C2F962D}" type="presParOf" srcId="{E11BD101-E0B5-476C-A360-32AA4964D2BC}" destId="{706C9273-0BBE-4132-A1C8-0B2608802525}" srcOrd="8" destOrd="0" presId="urn:microsoft.com/office/officeart/2005/8/layout/radial2"/>
    <dgm:cxn modelId="{7A2874CF-E27A-4ABF-BE08-5574418A76D8}" type="presParOf" srcId="{706C9273-0BBE-4132-A1C8-0B2608802525}" destId="{B6AF4282-3B1E-4EEB-AEAD-74A71209534F}" srcOrd="0" destOrd="0" presId="urn:microsoft.com/office/officeart/2005/8/layout/radial2"/>
    <dgm:cxn modelId="{D862B90C-9FED-4744-B5B2-789314C74FCD}" type="presParOf" srcId="{706C9273-0BBE-4132-A1C8-0B2608802525}" destId="{F953BD20-C205-4979-806B-F4C93B680275}"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272301-AD58-4695-8932-B3820366304A}" type="doc">
      <dgm:prSet loTypeId="urn:microsoft.com/office/officeart/2005/8/layout/hList1" loCatId="list" qsTypeId="urn:microsoft.com/office/officeart/2005/8/quickstyle/simple1" qsCatId="simple" csTypeId="urn:microsoft.com/office/officeart/2005/8/colors/accent2_5" csCatId="accent2" phldr="1"/>
      <dgm:spPr/>
      <dgm:t>
        <a:bodyPr/>
        <a:lstStyle/>
        <a:p>
          <a:endParaRPr lang="ru-RU"/>
        </a:p>
      </dgm:t>
    </dgm:pt>
    <dgm:pt modelId="{3D12F7EC-8E50-4F45-81AB-0656C227CA9E}">
      <dgm:prSet phldrT="[Текст]" custT="1"/>
      <dgm:spPr/>
      <dgm:t>
        <a:bodyPr/>
        <a:lstStyle/>
        <a:p>
          <a:r>
            <a:rPr lang="ru-RU" sz="2800" b="1" dirty="0" smtClean="0">
              <a:effectLst/>
              <a:latin typeface="Times New Roman" panose="02020603050405020304" pitchFamily="18" charset="0"/>
              <a:cs typeface="Times New Roman" panose="02020603050405020304" pitchFamily="18" charset="0"/>
            </a:rPr>
            <a:t>21 </a:t>
          </a:r>
          <a:r>
            <a:rPr lang="ru-RU" sz="2800" b="1" dirty="0" err="1" smtClean="0">
              <a:effectLst/>
              <a:latin typeface="Times New Roman" panose="02020603050405020304" pitchFamily="18" charset="0"/>
              <a:cs typeface="Times New Roman" panose="02020603050405020304" pitchFamily="18" charset="0"/>
            </a:rPr>
            <a:t>березня</a:t>
          </a:r>
          <a:r>
            <a:rPr lang="ru-RU" sz="2800" b="1" dirty="0" smtClean="0">
              <a:effectLst/>
              <a:latin typeface="Times New Roman" panose="02020603050405020304" pitchFamily="18" charset="0"/>
              <a:cs typeface="Times New Roman" panose="02020603050405020304" pitchFamily="18" charset="0"/>
            </a:rPr>
            <a:t> 2015 року</a:t>
          </a:r>
          <a:endParaRPr lang="ru-RU" sz="2800" b="1" dirty="0">
            <a:latin typeface="Times New Roman" panose="02020603050405020304" pitchFamily="18" charset="0"/>
            <a:cs typeface="Times New Roman" panose="02020603050405020304" pitchFamily="18" charset="0"/>
          </a:endParaRPr>
        </a:p>
      </dgm:t>
    </dgm:pt>
    <dgm:pt modelId="{15FE4E57-7C89-418A-B9DA-FA68418EC476}" type="parTrans" cxnId="{A0EA2CC4-FCFB-46F2-967C-BCF8EF4A9336}">
      <dgm:prSet/>
      <dgm:spPr/>
      <dgm:t>
        <a:bodyPr/>
        <a:lstStyle/>
        <a:p>
          <a:endParaRPr lang="ru-RU">
            <a:latin typeface="Times New Roman" panose="02020603050405020304" pitchFamily="18" charset="0"/>
            <a:cs typeface="Times New Roman" panose="02020603050405020304" pitchFamily="18" charset="0"/>
          </a:endParaRPr>
        </a:p>
      </dgm:t>
    </dgm:pt>
    <dgm:pt modelId="{37DB2851-F6F8-4B16-9D7E-F973A0A87BF0}" type="sibTrans" cxnId="{A0EA2CC4-FCFB-46F2-967C-BCF8EF4A9336}">
      <dgm:prSet/>
      <dgm:spPr/>
      <dgm:t>
        <a:bodyPr/>
        <a:lstStyle/>
        <a:p>
          <a:endParaRPr lang="ru-RU">
            <a:latin typeface="Times New Roman" panose="02020603050405020304" pitchFamily="18" charset="0"/>
            <a:cs typeface="Times New Roman" panose="02020603050405020304" pitchFamily="18" charset="0"/>
          </a:endParaRPr>
        </a:p>
      </dgm:t>
    </dgm:pt>
    <dgm:pt modelId="{8BAD21A3-9351-4280-B33F-F184DD343C99}">
      <dgm:prSet phldrT="[Текст]"/>
      <dgm:spPr/>
      <dgm:t>
        <a:bodyPr/>
        <a:lstStyle/>
        <a:p>
          <a:r>
            <a:rPr lang="ru-RU" dirty="0" err="1" smtClean="0">
              <a:effectLst/>
              <a:latin typeface="Times New Roman" panose="02020603050405020304" pitchFamily="18" charset="0"/>
              <a:cs typeface="Times New Roman" panose="02020603050405020304" pitchFamily="18" charset="0"/>
            </a:rPr>
            <a:t>українська</a:t>
          </a:r>
          <a:r>
            <a:rPr lang="ru-RU" dirty="0" smtClean="0">
              <a:effectLst/>
              <a:latin typeface="Times New Roman" panose="02020603050405020304" pitchFamily="18" charset="0"/>
              <a:cs typeface="Times New Roman" panose="02020603050405020304" pitchFamily="18" charset="0"/>
            </a:rPr>
            <a:t> </a:t>
          </a:r>
          <a:r>
            <a:rPr lang="ru-RU" dirty="0" err="1" smtClean="0">
              <a:effectLst/>
              <a:latin typeface="Times New Roman" panose="02020603050405020304" pitchFamily="18" charset="0"/>
              <a:cs typeface="Times New Roman" panose="02020603050405020304" pitchFamily="18" charset="0"/>
            </a:rPr>
            <a:t>мова</a:t>
          </a:r>
          <a:r>
            <a:rPr lang="ru-RU" dirty="0" smtClean="0">
              <a:effectLst/>
              <a:latin typeface="Times New Roman" panose="02020603050405020304" pitchFamily="18" charset="0"/>
              <a:cs typeface="Times New Roman" panose="02020603050405020304" pitchFamily="18" charset="0"/>
            </a:rPr>
            <a:t> і </a:t>
          </a:r>
          <a:r>
            <a:rPr lang="ru-RU" dirty="0" err="1" smtClean="0">
              <a:effectLst/>
              <a:latin typeface="Times New Roman" panose="02020603050405020304" pitchFamily="18" charset="0"/>
              <a:cs typeface="Times New Roman" panose="02020603050405020304" pitchFamily="18" charset="0"/>
            </a:rPr>
            <a:t>література</a:t>
          </a:r>
          <a:r>
            <a:rPr lang="ru-RU" dirty="0" smtClean="0">
              <a:effectLst/>
              <a:latin typeface="Times New Roman" panose="02020603050405020304" pitchFamily="18" charset="0"/>
              <a:cs typeface="Times New Roman" panose="02020603050405020304" pitchFamily="18" charset="0"/>
            </a:rPr>
            <a:t> (</a:t>
          </a:r>
          <a:r>
            <a:rPr lang="ru-RU" b="1" dirty="0" err="1" smtClean="0">
              <a:solidFill>
                <a:srgbClr val="0070C0"/>
              </a:solidFill>
              <a:effectLst/>
              <a:latin typeface="Times New Roman" panose="02020603050405020304" pitchFamily="18" charset="0"/>
              <a:cs typeface="Times New Roman" panose="02020603050405020304" pitchFamily="18" charset="0"/>
            </a:rPr>
            <a:t>базовий</a:t>
          </a:r>
          <a:r>
            <a:rPr lang="ru-RU" b="1" dirty="0" smtClean="0">
              <a:solidFill>
                <a:srgbClr val="0070C0"/>
              </a:solidFill>
              <a:effectLst/>
              <a:latin typeface="Times New Roman" panose="02020603050405020304" pitchFamily="18" charset="0"/>
              <a:cs typeface="Times New Roman" panose="02020603050405020304" pitchFamily="18" charset="0"/>
            </a:rPr>
            <a:t> </a:t>
          </a:r>
          <a:r>
            <a:rPr lang="ru-RU" b="1" dirty="0" err="1" smtClean="0">
              <a:solidFill>
                <a:srgbClr val="0070C0"/>
              </a:solidFill>
              <a:effectLst/>
              <a:latin typeface="Times New Roman" panose="02020603050405020304" pitchFamily="18" charset="0"/>
              <a:cs typeface="Times New Roman" panose="02020603050405020304" pitchFamily="18" charset="0"/>
            </a:rPr>
            <a:t>рівень</a:t>
          </a:r>
          <a:r>
            <a:rPr lang="ru-RU" dirty="0" smtClean="0">
              <a:effectLst/>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dgm:t>
    </dgm:pt>
    <dgm:pt modelId="{8647631D-8A0A-4946-BEA1-7A52AA7D42C4}" type="parTrans" cxnId="{7357D61B-B040-4B6C-9F6C-9AF18B19292F}">
      <dgm:prSet/>
      <dgm:spPr/>
      <dgm:t>
        <a:bodyPr/>
        <a:lstStyle/>
        <a:p>
          <a:endParaRPr lang="ru-RU">
            <a:latin typeface="Times New Roman" panose="02020603050405020304" pitchFamily="18" charset="0"/>
            <a:cs typeface="Times New Roman" panose="02020603050405020304" pitchFamily="18" charset="0"/>
          </a:endParaRPr>
        </a:p>
      </dgm:t>
    </dgm:pt>
    <dgm:pt modelId="{697D12A1-A461-4FEE-9AED-8A63D0814593}" type="sibTrans" cxnId="{7357D61B-B040-4B6C-9F6C-9AF18B19292F}">
      <dgm:prSet/>
      <dgm:spPr/>
      <dgm:t>
        <a:bodyPr/>
        <a:lstStyle/>
        <a:p>
          <a:endParaRPr lang="ru-RU">
            <a:latin typeface="Times New Roman" panose="02020603050405020304" pitchFamily="18" charset="0"/>
            <a:cs typeface="Times New Roman" panose="02020603050405020304" pitchFamily="18" charset="0"/>
          </a:endParaRPr>
        </a:p>
      </dgm:t>
    </dgm:pt>
    <dgm:pt modelId="{C3903852-36E5-4CED-9CD6-1181FC295DAC}">
      <dgm:prSet phldrT="[Текст]" custT="1"/>
      <dgm:spPr>
        <a:solidFill>
          <a:schemeClr val="bg1">
            <a:alpha val="50000"/>
          </a:schemeClr>
        </a:solidFill>
      </dgm:spPr>
      <dgm:t>
        <a:bodyPr/>
        <a:lstStyle/>
        <a:p>
          <a:r>
            <a:rPr lang="ru-RU" sz="2800" b="1" dirty="0" smtClean="0">
              <a:solidFill>
                <a:srgbClr val="C00000"/>
              </a:solidFill>
              <a:effectLst/>
              <a:latin typeface="Times New Roman" panose="02020603050405020304" pitchFamily="18" charset="0"/>
              <a:cs typeface="Times New Roman" panose="02020603050405020304" pitchFamily="18" charset="0"/>
            </a:rPr>
            <a:t>28 </a:t>
          </a:r>
          <a:r>
            <a:rPr lang="ru-RU" sz="2800" b="1" dirty="0" err="1" smtClean="0">
              <a:solidFill>
                <a:srgbClr val="C00000"/>
              </a:solidFill>
              <a:effectLst/>
              <a:latin typeface="Times New Roman" panose="02020603050405020304" pitchFamily="18" charset="0"/>
              <a:cs typeface="Times New Roman" panose="02020603050405020304" pitchFamily="18" charset="0"/>
            </a:rPr>
            <a:t>березня</a:t>
          </a:r>
          <a:r>
            <a:rPr lang="ru-RU" sz="2800" b="1" dirty="0" smtClean="0">
              <a:solidFill>
                <a:srgbClr val="C00000"/>
              </a:solidFill>
              <a:effectLst/>
              <a:latin typeface="Times New Roman" panose="02020603050405020304" pitchFamily="18" charset="0"/>
              <a:cs typeface="Times New Roman" panose="02020603050405020304" pitchFamily="18" charset="0"/>
            </a:rPr>
            <a:t> 2015 року</a:t>
          </a:r>
          <a:endParaRPr lang="ru-RU" sz="2800" b="1" dirty="0">
            <a:solidFill>
              <a:srgbClr val="C00000"/>
            </a:solidFill>
            <a:latin typeface="Times New Roman" panose="02020603050405020304" pitchFamily="18" charset="0"/>
            <a:cs typeface="Times New Roman" panose="02020603050405020304" pitchFamily="18" charset="0"/>
          </a:endParaRPr>
        </a:p>
      </dgm:t>
    </dgm:pt>
    <dgm:pt modelId="{7686D447-B40B-4737-8B1E-4E5E2100DB8A}" type="parTrans" cxnId="{CBF89B09-043E-4A1D-B616-DA9C027EA3BC}">
      <dgm:prSet/>
      <dgm:spPr/>
      <dgm:t>
        <a:bodyPr/>
        <a:lstStyle/>
        <a:p>
          <a:endParaRPr lang="ru-RU">
            <a:latin typeface="Times New Roman" panose="02020603050405020304" pitchFamily="18" charset="0"/>
            <a:cs typeface="Times New Roman" panose="02020603050405020304" pitchFamily="18" charset="0"/>
          </a:endParaRPr>
        </a:p>
      </dgm:t>
    </dgm:pt>
    <dgm:pt modelId="{73B521C5-5D8E-4A7C-AC39-5018A4E63FFB}" type="sibTrans" cxnId="{CBF89B09-043E-4A1D-B616-DA9C027EA3BC}">
      <dgm:prSet/>
      <dgm:spPr/>
      <dgm:t>
        <a:bodyPr/>
        <a:lstStyle/>
        <a:p>
          <a:endParaRPr lang="ru-RU">
            <a:latin typeface="Times New Roman" panose="02020603050405020304" pitchFamily="18" charset="0"/>
            <a:cs typeface="Times New Roman" panose="02020603050405020304" pitchFamily="18" charset="0"/>
          </a:endParaRPr>
        </a:p>
      </dgm:t>
    </dgm:pt>
    <dgm:pt modelId="{83D7F740-31AF-4922-BF5C-79396017A225}">
      <dgm:prSet phldrT="[Текст]">
        <dgm:style>
          <a:lnRef idx="2">
            <a:schemeClr val="accent2"/>
          </a:lnRef>
          <a:fillRef idx="1">
            <a:schemeClr val="lt1"/>
          </a:fillRef>
          <a:effectRef idx="0">
            <a:schemeClr val="accent2"/>
          </a:effectRef>
          <a:fontRef idx="minor">
            <a:schemeClr val="dk1"/>
          </a:fontRef>
        </dgm:style>
      </dgm:prSet>
      <dgm:spPr/>
      <dgm:t>
        <a:bodyPr/>
        <a:lstStyle/>
        <a:p>
          <a:r>
            <a:rPr lang="uk-UA" dirty="0" smtClean="0">
              <a:effectLst/>
              <a:latin typeface="Times New Roman" panose="02020603050405020304" pitchFamily="18" charset="0"/>
              <a:cs typeface="Times New Roman" panose="02020603050405020304" pitchFamily="18" charset="0"/>
            </a:rPr>
            <a:t> </a:t>
          </a:r>
          <a:r>
            <a:rPr lang="uk-UA" b="1" dirty="0" smtClean="0">
              <a:solidFill>
                <a:srgbClr val="00B0F0"/>
              </a:solidFill>
              <a:effectLst/>
              <a:latin typeface="Times New Roman" panose="02020603050405020304" pitchFamily="18" charset="0"/>
              <a:cs typeface="Times New Roman" panose="02020603050405020304" pitchFamily="18" charset="0"/>
            </a:rPr>
            <a:t>історія України</a:t>
          </a:r>
          <a:endParaRPr lang="ru-RU" b="1" dirty="0">
            <a:solidFill>
              <a:srgbClr val="00B0F0"/>
            </a:solidFill>
            <a:latin typeface="Times New Roman" panose="02020603050405020304" pitchFamily="18" charset="0"/>
            <a:cs typeface="Times New Roman" panose="02020603050405020304" pitchFamily="18" charset="0"/>
          </a:endParaRPr>
        </a:p>
      </dgm:t>
    </dgm:pt>
    <dgm:pt modelId="{8816AB49-C308-4C79-B2C9-59216561723C}" type="parTrans" cxnId="{00382330-71E0-407D-B8EC-2A10EB7D22B2}">
      <dgm:prSet/>
      <dgm:spPr/>
      <dgm:t>
        <a:bodyPr/>
        <a:lstStyle/>
        <a:p>
          <a:endParaRPr lang="ru-RU">
            <a:latin typeface="Times New Roman" panose="02020603050405020304" pitchFamily="18" charset="0"/>
            <a:cs typeface="Times New Roman" panose="02020603050405020304" pitchFamily="18" charset="0"/>
          </a:endParaRPr>
        </a:p>
      </dgm:t>
    </dgm:pt>
    <dgm:pt modelId="{B2D0ACF6-CE67-452D-8208-FC7134CA605D}" type="sibTrans" cxnId="{00382330-71E0-407D-B8EC-2A10EB7D22B2}">
      <dgm:prSet/>
      <dgm:spPr/>
      <dgm:t>
        <a:bodyPr/>
        <a:lstStyle/>
        <a:p>
          <a:endParaRPr lang="ru-RU">
            <a:latin typeface="Times New Roman" panose="02020603050405020304" pitchFamily="18" charset="0"/>
            <a:cs typeface="Times New Roman" panose="02020603050405020304" pitchFamily="18" charset="0"/>
          </a:endParaRPr>
        </a:p>
      </dgm:t>
    </dgm:pt>
    <dgm:pt modelId="{B6C07099-3490-4331-8C03-A5FFF886CFC4}">
      <dgm:prSet phldrT="[Текст]">
        <dgm:style>
          <a:lnRef idx="2">
            <a:schemeClr val="accent2"/>
          </a:lnRef>
          <a:fillRef idx="1">
            <a:schemeClr val="lt1"/>
          </a:fillRef>
          <a:effectRef idx="0">
            <a:schemeClr val="accent2"/>
          </a:effectRef>
          <a:fontRef idx="minor">
            <a:schemeClr val="dk1"/>
          </a:fontRef>
        </dgm:style>
      </dgm:prSet>
      <dgm:spPr/>
      <dgm:t>
        <a:bodyPr/>
        <a:lstStyle/>
        <a:p>
          <a:r>
            <a:rPr lang="uk-UA" b="1" dirty="0" smtClean="0">
              <a:effectLst/>
              <a:latin typeface="Times New Roman" panose="02020603050405020304" pitchFamily="18" charset="0"/>
              <a:cs typeface="Times New Roman" panose="02020603050405020304" pitchFamily="18" charset="0"/>
            </a:rPr>
            <a:t> </a:t>
          </a:r>
          <a:r>
            <a:rPr lang="uk-UA" b="1" dirty="0" smtClean="0">
              <a:solidFill>
                <a:srgbClr val="C00000"/>
              </a:solidFill>
              <a:effectLst/>
              <a:latin typeface="Times New Roman" panose="02020603050405020304" pitchFamily="18" charset="0"/>
              <a:cs typeface="Times New Roman" panose="02020603050405020304" pitchFamily="18" charset="0"/>
            </a:rPr>
            <a:t>математика</a:t>
          </a:r>
          <a:endParaRPr lang="ru-RU" b="1" dirty="0">
            <a:solidFill>
              <a:srgbClr val="C00000"/>
            </a:solidFill>
            <a:latin typeface="Times New Roman" panose="02020603050405020304" pitchFamily="18" charset="0"/>
            <a:cs typeface="Times New Roman" panose="02020603050405020304" pitchFamily="18" charset="0"/>
          </a:endParaRPr>
        </a:p>
      </dgm:t>
    </dgm:pt>
    <dgm:pt modelId="{A16DC683-DC5E-461B-8A0E-414D554E42AC}" type="parTrans" cxnId="{864D99CF-4E87-49BC-A652-C0B9CBE1A098}">
      <dgm:prSet/>
      <dgm:spPr/>
      <dgm:t>
        <a:bodyPr/>
        <a:lstStyle/>
        <a:p>
          <a:endParaRPr lang="ru-RU">
            <a:latin typeface="Times New Roman" panose="02020603050405020304" pitchFamily="18" charset="0"/>
            <a:cs typeface="Times New Roman" panose="02020603050405020304" pitchFamily="18" charset="0"/>
          </a:endParaRPr>
        </a:p>
      </dgm:t>
    </dgm:pt>
    <dgm:pt modelId="{AB9BF630-290A-4611-8C2C-FC7E5DDACC1C}" type="sibTrans" cxnId="{864D99CF-4E87-49BC-A652-C0B9CBE1A098}">
      <dgm:prSet/>
      <dgm:spPr/>
      <dgm:t>
        <a:bodyPr/>
        <a:lstStyle/>
        <a:p>
          <a:endParaRPr lang="ru-RU">
            <a:latin typeface="Times New Roman" panose="02020603050405020304" pitchFamily="18" charset="0"/>
            <a:cs typeface="Times New Roman" panose="02020603050405020304" pitchFamily="18" charset="0"/>
          </a:endParaRPr>
        </a:p>
      </dgm:t>
    </dgm:pt>
    <dgm:pt modelId="{5431C67E-EC70-45F6-A967-AFFE639B3215}">
      <dgm:prSet phldrT="[Текст]">
        <dgm:style>
          <a:lnRef idx="2">
            <a:schemeClr val="accent2"/>
          </a:lnRef>
          <a:fillRef idx="1">
            <a:schemeClr val="lt1"/>
          </a:fillRef>
          <a:effectRef idx="0">
            <a:schemeClr val="accent2"/>
          </a:effectRef>
          <a:fontRef idx="minor">
            <a:schemeClr val="dk1"/>
          </a:fontRef>
        </dgm:style>
      </dgm:prSet>
      <dgm:spPr/>
      <dgm:t>
        <a:bodyPr/>
        <a:lstStyle/>
        <a:p>
          <a:r>
            <a:rPr lang="uk-UA" b="1" dirty="0" smtClean="0">
              <a:effectLst/>
              <a:latin typeface="Times New Roman" panose="02020603050405020304" pitchFamily="18" charset="0"/>
              <a:cs typeface="Times New Roman" panose="02020603050405020304" pitchFamily="18" charset="0"/>
            </a:rPr>
            <a:t> </a:t>
          </a:r>
          <a:r>
            <a:rPr lang="uk-UA" b="1" dirty="0" smtClean="0">
              <a:solidFill>
                <a:srgbClr val="00B050"/>
              </a:solidFill>
              <a:effectLst/>
              <a:latin typeface="Times New Roman" panose="02020603050405020304" pitchFamily="18" charset="0"/>
              <a:cs typeface="Times New Roman" panose="02020603050405020304" pitchFamily="18" charset="0"/>
            </a:rPr>
            <a:t>біологія</a:t>
          </a:r>
          <a:endParaRPr lang="ru-RU" b="1" dirty="0">
            <a:solidFill>
              <a:srgbClr val="00B050"/>
            </a:solidFill>
            <a:latin typeface="Times New Roman" panose="02020603050405020304" pitchFamily="18" charset="0"/>
            <a:cs typeface="Times New Roman" panose="02020603050405020304" pitchFamily="18" charset="0"/>
          </a:endParaRPr>
        </a:p>
      </dgm:t>
    </dgm:pt>
    <dgm:pt modelId="{2114AF52-5A45-4B2A-A833-54A0877B9979}" type="parTrans" cxnId="{B24932F9-BCC3-4E36-A2FC-CFA5BA6B3766}">
      <dgm:prSet/>
      <dgm:spPr/>
      <dgm:t>
        <a:bodyPr/>
        <a:lstStyle/>
        <a:p>
          <a:endParaRPr lang="ru-RU">
            <a:latin typeface="Times New Roman" panose="02020603050405020304" pitchFamily="18" charset="0"/>
            <a:cs typeface="Times New Roman" panose="02020603050405020304" pitchFamily="18" charset="0"/>
          </a:endParaRPr>
        </a:p>
      </dgm:t>
    </dgm:pt>
    <dgm:pt modelId="{15DADC43-50B7-463F-9B09-0891BDF22686}" type="sibTrans" cxnId="{B24932F9-BCC3-4E36-A2FC-CFA5BA6B3766}">
      <dgm:prSet/>
      <dgm:spPr/>
      <dgm:t>
        <a:bodyPr/>
        <a:lstStyle/>
        <a:p>
          <a:endParaRPr lang="ru-RU">
            <a:latin typeface="Times New Roman" panose="02020603050405020304" pitchFamily="18" charset="0"/>
            <a:cs typeface="Times New Roman" panose="02020603050405020304" pitchFamily="18" charset="0"/>
          </a:endParaRPr>
        </a:p>
      </dgm:t>
    </dgm:pt>
    <dgm:pt modelId="{94F51881-66A6-4D98-A8D0-17A42D4E9BA2}">
      <dgm:prSet phldrT="[Текст]">
        <dgm:style>
          <a:lnRef idx="2">
            <a:schemeClr val="accent2"/>
          </a:lnRef>
          <a:fillRef idx="1">
            <a:schemeClr val="lt1"/>
          </a:fillRef>
          <a:effectRef idx="0">
            <a:schemeClr val="accent2"/>
          </a:effectRef>
          <a:fontRef idx="minor">
            <a:schemeClr val="dk1"/>
          </a:fontRef>
        </dgm:style>
      </dgm:prSet>
      <dgm:spPr/>
      <dgm:t>
        <a:bodyPr/>
        <a:lstStyle/>
        <a:p>
          <a:r>
            <a:rPr lang="uk-UA" b="1" dirty="0" smtClean="0">
              <a:effectLst/>
              <a:latin typeface="Times New Roman" panose="02020603050405020304" pitchFamily="18" charset="0"/>
              <a:cs typeface="Times New Roman" panose="02020603050405020304" pitchFamily="18" charset="0"/>
            </a:rPr>
            <a:t> </a:t>
          </a:r>
          <a:r>
            <a:rPr lang="uk-UA" b="1" dirty="0" smtClean="0">
              <a:solidFill>
                <a:srgbClr val="C00000"/>
              </a:solidFill>
              <a:effectLst/>
              <a:latin typeface="Times New Roman" panose="02020603050405020304" pitchFamily="18" charset="0"/>
              <a:cs typeface="Times New Roman" panose="02020603050405020304" pitchFamily="18" charset="0"/>
            </a:rPr>
            <a:t>іспанська мова </a:t>
          </a:r>
          <a:endParaRPr lang="ru-RU" b="1" dirty="0">
            <a:solidFill>
              <a:srgbClr val="C00000"/>
            </a:solidFill>
            <a:latin typeface="Times New Roman" panose="02020603050405020304" pitchFamily="18" charset="0"/>
            <a:cs typeface="Times New Roman" panose="02020603050405020304" pitchFamily="18" charset="0"/>
          </a:endParaRPr>
        </a:p>
      </dgm:t>
    </dgm:pt>
    <dgm:pt modelId="{257198AA-11A5-46D7-A9D8-4490C39C98C7}" type="parTrans" cxnId="{73CDAA65-BC9E-4EA3-99DD-4D22A67B0B2F}">
      <dgm:prSet/>
      <dgm:spPr/>
      <dgm:t>
        <a:bodyPr/>
        <a:lstStyle/>
        <a:p>
          <a:endParaRPr lang="ru-RU">
            <a:latin typeface="Times New Roman" panose="02020603050405020304" pitchFamily="18" charset="0"/>
            <a:cs typeface="Times New Roman" panose="02020603050405020304" pitchFamily="18" charset="0"/>
          </a:endParaRPr>
        </a:p>
      </dgm:t>
    </dgm:pt>
    <dgm:pt modelId="{1B8B389E-2CF2-46F6-988F-C5782A8054C9}" type="sibTrans" cxnId="{73CDAA65-BC9E-4EA3-99DD-4D22A67B0B2F}">
      <dgm:prSet/>
      <dgm:spPr/>
      <dgm:t>
        <a:bodyPr/>
        <a:lstStyle/>
        <a:p>
          <a:endParaRPr lang="ru-RU">
            <a:latin typeface="Times New Roman" panose="02020603050405020304" pitchFamily="18" charset="0"/>
            <a:cs typeface="Times New Roman" panose="02020603050405020304" pitchFamily="18" charset="0"/>
          </a:endParaRPr>
        </a:p>
      </dgm:t>
    </dgm:pt>
    <dgm:pt modelId="{7CE28205-7F05-4541-8253-4C915889CC24}">
      <dgm:prSet phldrT="[Текст]">
        <dgm:style>
          <a:lnRef idx="2">
            <a:schemeClr val="accent2"/>
          </a:lnRef>
          <a:fillRef idx="1">
            <a:schemeClr val="lt1"/>
          </a:fillRef>
          <a:effectRef idx="0">
            <a:schemeClr val="accent2"/>
          </a:effectRef>
          <a:fontRef idx="minor">
            <a:schemeClr val="dk1"/>
          </a:fontRef>
        </dgm:style>
      </dgm:prSet>
      <dgm:spPr/>
      <dgm:t>
        <a:bodyPr/>
        <a:lstStyle/>
        <a:p>
          <a:r>
            <a:rPr lang="uk-UA" b="1" dirty="0" smtClean="0">
              <a:effectLst/>
              <a:latin typeface="Times New Roman" panose="02020603050405020304" pitchFamily="18" charset="0"/>
              <a:cs typeface="Times New Roman" panose="02020603050405020304" pitchFamily="18" charset="0"/>
            </a:rPr>
            <a:t> </a:t>
          </a:r>
          <a:r>
            <a:rPr lang="uk-UA" b="1" dirty="0" smtClean="0">
              <a:solidFill>
                <a:srgbClr val="002060"/>
              </a:solidFill>
              <a:effectLst/>
              <a:latin typeface="Times New Roman" panose="02020603050405020304" pitchFamily="18" charset="0"/>
              <a:cs typeface="Times New Roman" panose="02020603050405020304" pitchFamily="18" charset="0"/>
            </a:rPr>
            <a:t>географія</a:t>
          </a:r>
          <a:endParaRPr lang="ru-RU" b="1" dirty="0">
            <a:solidFill>
              <a:srgbClr val="002060"/>
            </a:solidFill>
            <a:latin typeface="Times New Roman" panose="02020603050405020304" pitchFamily="18" charset="0"/>
            <a:cs typeface="Times New Roman" panose="02020603050405020304" pitchFamily="18" charset="0"/>
          </a:endParaRPr>
        </a:p>
      </dgm:t>
    </dgm:pt>
    <dgm:pt modelId="{0B247BA7-6E4A-4D52-9C4A-46F5E84454CA}" type="parTrans" cxnId="{BB9AEA1E-6E19-4CB7-A0C2-60EF4EBD6A9F}">
      <dgm:prSet/>
      <dgm:spPr/>
      <dgm:t>
        <a:bodyPr/>
        <a:lstStyle/>
        <a:p>
          <a:endParaRPr lang="ru-RU">
            <a:latin typeface="Times New Roman" panose="02020603050405020304" pitchFamily="18" charset="0"/>
            <a:cs typeface="Times New Roman" panose="02020603050405020304" pitchFamily="18" charset="0"/>
          </a:endParaRPr>
        </a:p>
      </dgm:t>
    </dgm:pt>
    <dgm:pt modelId="{F3186EF1-58BE-4FBC-9795-68139A1ACFC6}" type="sibTrans" cxnId="{BB9AEA1E-6E19-4CB7-A0C2-60EF4EBD6A9F}">
      <dgm:prSet/>
      <dgm:spPr/>
      <dgm:t>
        <a:bodyPr/>
        <a:lstStyle/>
        <a:p>
          <a:endParaRPr lang="ru-RU">
            <a:latin typeface="Times New Roman" panose="02020603050405020304" pitchFamily="18" charset="0"/>
            <a:cs typeface="Times New Roman" panose="02020603050405020304" pitchFamily="18" charset="0"/>
          </a:endParaRPr>
        </a:p>
      </dgm:t>
    </dgm:pt>
    <dgm:pt modelId="{2C8EB29D-FE8B-4AFA-BF35-8715B08C3E79}">
      <dgm:prSet phldrT="[Текст]">
        <dgm:style>
          <a:lnRef idx="2">
            <a:schemeClr val="accent2"/>
          </a:lnRef>
          <a:fillRef idx="1">
            <a:schemeClr val="lt1"/>
          </a:fillRef>
          <a:effectRef idx="0">
            <a:schemeClr val="accent2"/>
          </a:effectRef>
          <a:fontRef idx="minor">
            <a:schemeClr val="dk1"/>
          </a:fontRef>
        </dgm:style>
      </dgm:prSet>
      <dgm:spPr/>
      <dgm:t>
        <a:bodyPr/>
        <a:lstStyle/>
        <a:p>
          <a:r>
            <a:rPr lang="uk-UA" b="1" dirty="0" smtClean="0">
              <a:effectLst/>
              <a:latin typeface="Times New Roman" panose="02020603050405020304" pitchFamily="18" charset="0"/>
              <a:cs typeface="Times New Roman" panose="02020603050405020304" pitchFamily="18" charset="0"/>
            </a:rPr>
            <a:t> </a:t>
          </a:r>
          <a:r>
            <a:rPr lang="uk-UA" b="1" dirty="0" smtClean="0">
              <a:solidFill>
                <a:srgbClr val="7030A0"/>
              </a:solidFill>
              <a:effectLst/>
              <a:latin typeface="Times New Roman" panose="02020603050405020304" pitchFamily="18" charset="0"/>
              <a:cs typeface="Times New Roman" panose="02020603050405020304" pitchFamily="18" charset="0"/>
            </a:rPr>
            <a:t>фізика </a:t>
          </a:r>
          <a:r>
            <a:rPr lang="uk-UA" b="1" dirty="0" smtClean="0">
              <a:effectLst/>
              <a:latin typeface="Times New Roman" panose="02020603050405020304" pitchFamily="18" charset="0"/>
              <a:cs typeface="Times New Roman" panose="02020603050405020304" pitchFamily="18" charset="0"/>
            </a:rPr>
            <a:t> </a:t>
          </a:r>
          <a:endParaRPr lang="ru-RU" b="1" dirty="0">
            <a:latin typeface="Times New Roman" panose="02020603050405020304" pitchFamily="18" charset="0"/>
            <a:cs typeface="Times New Roman" panose="02020603050405020304" pitchFamily="18" charset="0"/>
          </a:endParaRPr>
        </a:p>
      </dgm:t>
    </dgm:pt>
    <dgm:pt modelId="{21787574-07B2-46B1-817D-8F0CF9BA78BC}" type="parTrans" cxnId="{FD7766DA-68AF-45B8-9086-09A943AD154A}">
      <dgm:prSet/>
      <dgm:spPr/>
      <dgm:t>
        <a:bodyPr/>
        <a:lstStyle/>
        <a:p>
          <a:endParaRPr lang="ru-RU">
            <a:latin typeface="Times New Roman" panose="02020603050405020304" pitchFamily="18" charset="0"/>
            <a:cs typeface="Times New Roman" panose="02020603050405020304" pitchFamily="18" charset="0"/>
          </a:endParaRPr>
        </a:p>
      </dgm:t>
    </dgm:pt>
    <dgm:pt modelId="{7A9EDE5F-E6D7-47F3-AD0F-2FED35E22422}" type="sibTrans" cxnId="{FD7766DA-68AF-45B8-9086-09A943AD154A}">
      <dgm:prSet/>
      <dgm:spPr/>
      <dgm:t>
        <a:bodyPr/>
        <a:lstStyle/>
        <a:p>
          <a:endParaRPr lang="ru-RU">
            <a:latin typeface="Times New Roman" panose="02020603050405020304" pitchFamily="18" charset="0"/>
            <a:cs typeface="Times New Roman" panose="02020603050405020304" pitchFamily="18" charset="0"/>
          </a:endParaRPr>
        </a:p>
      </dgm:t>
    </dgm:pt>
    <dgm:pt modelId="{67E80CD2-7C97-4285-85EC-74CE14B7E027}">
      <dgm:prSet phldrT="[Текст]">
        <dgm:style>
          <a:lnRef idx="2">
            <a:schemeClr val="accent2"/>
          </a:lnRef>
          <a:fillRef idx="1">
            <a:schemeClr val="lt1"/>
          </a:fillRef>
          <a:effectRef idx="0">
            <a:schemeClr val="accent2"/>
          </a:effectRef>
          <a:fontRef idx="minor">
            <a:schemeClr val="dk1"/>
          </a:fontRef>
        </dgm:style>
      </dgm:prSet>
      <dgm:spPr/>
      <dgm:t>
        <a:bodyPr/>
        <a:lstStyle/>
        <a:p>
          <a:r>
            <a:rPr lang="uk-UA" b="1" dirty="0" smtClean="0">
              <a:effectLst/>
              <a:latin typeface="Times New Roman" panose="02020603050405020304" pitchFamily="18" charset="0"/>
              <a:cs typeface="Times New Roman" panose="02020603050405020304" pitchFamily="18" charset="0"/>
            </a:rPr>
            <a:t> </a:t>
          </a:r>
          <a:r>
            <a:rPr lang="uk-UA" b="1" dirty="0" smtClean="0">
              <a:solidFill>
                <a:srgbClr val="FF0000"/>
              </a:solidFill>
              <a:effectLst/>
              <a:latin typeface="Times New Roman" panose="02020603050405020304" pitchFamily="18" charset="0"/>
              <a:cs typeface="Times New Roman" panose="02020603050405020304" pitchFamily="18" charset="0"/>
            </a:rPr>
            <a:t>хімія </a:t>
          </a:r>
          <a:endParaRPr lang="ru-RU" b="1" dirty="0">
            <a:solidFill>
              <a:srgbClr val="FF0000"/>
            </a:solidFill>
            <a:latin typeface="Times New Roman" panose="02020603050405020304" pitchFamily="18" charset="0"/>
            <a:cs typeface="Times New Roman" panose="02020603050405020304" pitchFamily="18" charset="0"/>
          </a:endParaRPr>
        </a:p>
      </dgm:t>
    </dgm:pt>
    <dgm:pt modelId="{C54BC86F-1D95-49E0-A46C-44044ECF1552}" type="parTrans" cxnId="{AEE9B044-3AA7-4056-8722-9205E9359E65}">
      <dgm:prSet/>
      <dgm:spPr/>
      <dgm:t>
        <a:bodyPr/>
        <a:lstStyle/>
        <a:p>
          <a:endParaRPr lang="ru-RU">
            <a:latin typeface="Times New Roman" panose="02020603050405020304" pitchFamily="18" charset="0"/>
            <a:cs typeface="Times New Roman" panose="02020603050405020304" pitchFamily="18" charset="0"/>
          </a:endParaRPr>
        </a:p>
      </dgm:t>
    </dgm:pt>
    <dgm:pt modelId="{1011C673-F36E-4752-B895-DD0FFFE32F51}" type="sibTrans" cxnId="{AEE9B044-3AA7-4056-8722-9205E9359E65}">
      <dgm:prSet/>
      <dgm:spPr/>
      <dgm:t>
        <a:bodyPr/>
        <a:lstStyle/>
        <a:p>
          <a:endParaRPr lang="ru-RU">
            <a:latin typeface="Times New Roman" panose="02020603050405020304" pitchFamily="18" charset="0"/>
            <a:cs typeface="Times New Roman" panose="02020603050405020304" pitchFamily="18" charset="0"/>
          </a:endParaRPr>
        </a:p>
      </dgm:t>
    </dgm:pt>
    <dgm:pt modelId="{001815B5-E7BC-4193-A601-F4D8883C1BA8}">
      <dgm:prSet phldrT="[Текст]">
        <dgm:style>
          <a:lnRef idx="2">
            <a:schemeClr val="accent2"/>
          </a:lnRef>
          <a:fillRef idx="1">
            <a:schemeClr val="lt1"/>
          </a:fillRef>
          <a:effectRef idx="0">
            <a:schemeClr val="accent2"/>
          </a:effectRef>
          <a:fontRef idx="minor">
            <a:schemeClr val="dk1"/>
          </a:fontRef>
        </dgm:style>
      </dgm:prSet>
      <dgm:spPr/>
      <dgm:t>
        <a:bodyPr/>
        <a:lstStyle/>
        <a:p>
          <a:r>
            <a:rPr lang="uk-UA" b="1" dirty="0" smtClean="0">
              <a:effectLst/>
              <a:latin typeface="Times New Roman" panose="02020603050405020304" pitchFamily="18" charset="0"/>
              <a:cs typeface="Times New Roman" panose="02020603050405020304" pitchFamily="18" charset="0"/>
            </a:rPr>
            <a:t> </a:t>
          </a:r>
          <a:r>
            <a:rPr lang="uk-UA" b="1" dirty="0" smtClean="0">
              <a:solidFill>
                <a:srgbClr val="00B0F0"/>
              </a:solidFill>
              <a:effectLst/>
              <a:latin typeface="Times New Roman" panose="02020603050405020304" pitchFamily="18" charset="0"/>
              <a:cs typeface="Times New Roman" panose="02020603050405020304" pitchFamily="18" charset="0"/>
            </a:rPr>
            <a:t>англійська мова</a:t>
          </a:r>
          <a:endParaRPr lang="ru-RU" b="1" dirty="0">
            <a:solidFill>
              <a:srgbClr val="00B0F0"/>
            </a:solidFill>
            <a:latin typeface="Times New Roman" panose="02020603050405020304" pitchFamily="18" charset="0"/>
            <a:cs typeface="Times New Roman" panose="02020603050405020304" pitchFamily="18" charset="0"/>
          </a:endParaRPr>
        </a:p>
      </dgm:t>
    </dgm:pt>
    <dgm:pt modelId="{8B4E836F-07A0-46A9-B80B-31622ECCA1D0}" type="parTrans" cxnId="{D658C359-8FEE-4D6C-AD5D-E56D9EC7BD7B}">
      <dgm:prSet/>
      <dgm:spPr/>
      <dgm:t>
        <a:bodyPr/>
        <a:lstStyle/>
        <a:p>
          <a:endParaRPr lang="ru-RU">
            <a:latin typeface="Times New Roman" panose="02020603050405020304" pitchFamily="18" charset="0"/>
            <a:cs typeface="Times New Roman" panose="02020603050405020304" pitchFamily="18" charset="0"/>
          </a:endParaRPr>
        </a:p>
      </dgm:t>
    </dgm:pt>
    <dgm:pt modelId="{AB39B032-E949-43E1-827C-B231F744FEB1}" type="sibTrans" cxnId="{D658C359-8FEE-4D6C-AD5D-E56D9EC7BD7B}">
      <dgm:prSet/>
      <dgm:spPr/>
      <dgm:t>
        <a:bodyPr/>
        <a:lstStyle/>
        <a:p>
          <a:endParaRPr lang="ru-RU">
            <a:latin typeface="Times New Roman" panose="02020603050405020304" pitchFamily="18" charset="0"/>
            <a:cs typeface="Times New Roman" panose="02020603050405020304" pitchFamily="18" charset="0"/>
          </a:endParaRPr>
        </a:p>
      </dgm:t>
    </dgm:pt>
    <dgm:pt modelId="{F5D60395-73F5-4911-985F-89DF5F16FA0F}">
      <dgm:prSet phldrT="[Текст]">
        <dgm:style>
          <a:lnRef idx="2">
            <a:schemeClr val="accent2"/>
          </a:lnRef>
          <a:fillRef idx="1">
            <a:schemeClr val="lt1"/>
          </a:fillRef>
          <a:effectRef idx="0">
            <a:schemeClr val="accent2"/>
          </a:effectRef>
          <a:fontRef idx="minor">
            <a:schemeClr val="dk1"/>
          </a:fontRef>
        </dgm:style>
      </dgm:prSet>
      <dgm:spPr/>
      <dgm:t>
        <a:bodyPr/>
        <a:lstStyle/>
        <a:p>
          <a:r>
            <a:rPr lang="uk-UA" b="1" dirty="0" smtClean="0">
              <a:effectLst/>
              <a:latin typeface="Times New Roman" panose="02020603050405020304" pitchFamily="18" charset="0"/>
              <a:cs typeface="Times New Roman" panose="02020603050405020304" pitchFamily="18" charset="0"/>
            </a:rPr>
            <a:t> </a:t>
          </a:r>
          <a:r>
            <a:rPr lang="uk-UA" b="1" dirty="0" smtClean="0">
              <a:solidFill>
                <a:srgbClr val="00B050"/>
              </a:solidFill>
              <a:effectLst/>
              <a:latin typeface="Times New Roman" panose="02020603050405020304" pitchFamily="18" charset="0"/>
              <a:cs typeface="Times New Roman" panose="02020603050405020304" pitchFamily="18" charset="0"/>
            </a:rPr>
            <a:t>німецька мова  </a:t>
          </a:r>
          <a:endParaRPr lang="ru-RU" b="1" dirty="0">
            <a:solidFill>
              <a:srgbClr val="00B050"/>
            </a:solidFill>
            <a:latin typeface="Times New Roman" panose="02020603050405020304" pitchFamily="18" charset="0"/>
            <a:cs typeface="Times New Roman" panose="02020603050405020304" pitchFamily="18" charset="0"/>
          </a:endParaRPr>
        </a:p>
      </dgm:t>
    </dgm:pt>
    <dgm:pt modelId="{94DE26A9-ACAF-4C98-A179-27791D87AF51}" type="parTrans" cxnId="{8211DDDC-37B2-48EF-8FF6-94A1829DFC9A}">
      <dgm:prSet/>
      <dgm:spPr/>
      <dgm:t>
        <a:bodyPr/>
        <a:lstStyle/>
        <a:p>
          <a:endParaRPr lang="ru-RU">
            <a:latin typeface="Times New Roman" panose="02020603050405020304" pitchFamily="18" charset="0"/>
            <a:cs typeface="Times New Roman" panose="02020603050405020304" pitchFamily="18" charset="0"/>
          </a:endParaRPr>
        </a:p>
      </dgm:t>
    </dgm:pt>
    <dgm:pt modelId="{976DAF3E-B14E-4D36-8D1C-F7682A7EA6FE}" type="sibTrans" cxnId="{8211DDDC-37B2-48EF-8FF6-94A1829DFC9A}">
      <dgm:prSet/>
      <dgm:spPr/>
      <dgm:t>
        <a:bodyPr/>
        <a:lstStyle/>
        <a:p>
          <a:endParaRPr lang="ru-RU">
            <a:latin typeface="Times New Roman" panose="02020603050405020304" pitchFamily="18" charset="0"/>
            <a:cs typeface="Times New Roman" panose="02020603050405020304" pitchFamily="18" charset="0"/>
          </a:endParaRPr>
        </a:p>
      </dgm:t>
    </dgm:pt>
    <dgm:pt modelId="{89A102B8-188F-4148-8477-82D2F298CED0}">
      <dgm:prSet phldrT="[Текст]">
        <dgm:style>
          <a:lnRef idx="2">
            <a:schemeClr val="accent2"/>
          </a:lnRef>
          <a:fillRef idx="1">
            <a:schemeClr val="lt1"/>
          </a:fillRef>
          <a:effectRef idx="0">
            <a:schemeClr val="accent2"/>
          </a:effectRef>
          <a:fontRef idx="minor">
            <a:schemeClr val="dk1"/>
          </a:fontRef>
        </dgm:style>
      </dgm:prSet>
      <dgm:spPr/>
      <dgm:t>
        <a:bodyPr/>
        <a:lstStyle/>
        <a:p>
          <a:r>
            <a:rPr lang="uk-UA" b="1" dirty="0" smtClean="0">
              <a:effectLst/>
              <a:latin typeface="Times New Roman" panose="02020603050405020304" pitchFamily="18" charset="0"/>
              <a:cs typeface="Times New Roman" panose="02020603050405020304" pitchFamily="18" charset="0"/>
            </a:rPr>
            <a:t> </a:t>
          </a:r>
          <a:r>
            <a:rPr lang="uk-UA" b="1" dirty="0" smtClean="0">
              <a:solidFill>
                <a:srgbClr val="7030A0"/>
              </a:solidFill>
              <a:effectLst/>
              <a:latin typeface="Times New Roman" panose="02020603050405020304" pitchFamily="18" charset="0"/>
              <a:cs typeface="Times New Roman" panose="02020603050405020304" pitchFamily="18" charset="0"/>
            </a:rPr>
            <a:t>французька мова  </a:t>
          </a:r>
          <a:endParaRPr lang="ru-RU" b="1" dirty="0">
            <a:solidFill>
              <a:srgbClr val="7030A0"/>
            </a:solidFill>
            <a:latin typeface="Times New Roman" panose="02020603050405020304" pitchFamily="18" charset="0"/>
            <a:cs typeface="Times New Roman" panose="02020603050405020304" pitchFamily="18" charset="0"/>
          </a:endParaRPr>
        </a:p>
      </dgm:t>
    </dgm:pt>
    <dgm:pt modelId="{D551D613-729B-4AD3-9EE1-7E57F5BDCB63}" type="parTrans" cxnId="{3BF6C59B-5B01-472D-B2BE-A34023551F5C}">
      <dgm:prSet/>
      <dgm:spPr/>
      <dgm:t>
        <a:bodyPr/>
        <a:lstStyle/>
        <a:p>
          <a:endParaRPr lang="ru-RU">
            <a:latin typeface="Times New Roman" panose="02020603050405020304" pitchFamily="18" charset="0"/>
            <a:cs typeface="Times New Roman" panose="02020603050405020304" pitchFamily="18" charset="0"/>
          </a:endParaRPr>
        </a:p>
      </dgm:t>
    </dgm:pt>
    <dgm:pt modelId="{AAC17B96-4181-4DB0-959A-5709EB14A3CE}" type="sibTrans" cxnId="{3BF6C59B-5B01-472D-B2BE-A34023551F5C}">
      <dgm:prSet/>
      <dgm:spPr/>
      <dgm:t>
        <a:bodyPr/>
        <a:lstStyle/>
        <a:p>
          <a:endParaRPr lang="ru-RU">
            <a:latin typeface="Times New Roman" panose="02020603050405020304" pitchFamily="18" charset="0"/>
            <a:cs typeface="Times New Roman" panose="02020603050405020304" pitchFamily="18" charset="0"/>
          </a:endParaRPr>
        </a:p>
      </dgm:t>
    </dgm:pt>
    <dgm:pt modelId="{37E11DCF-857F-4F03-BEAB-633874976BD8}">
      <dgm:prSet phldrT="[Текст]">
        <dgm:style>
          <a:lnRef idx="2">
            <a:schemeClr val="accent2"/>
          </a:lnRef>
          <a:fillRef idx="1">
            <a:schemeClr val="lt1"/>
          </a:fillRef>
          <a:effectRef idx="0">
            <a:schemeClr val="accent2"/>
          </a:effectRef>
          <a:fontRef idx="minor">
            <a:schemeClr val="dk1"/>
          </a:fontRef>
        </dgm:style>
      </dgm:prSet>
      <dgm:spPr/>
      <dgm:t>
        <a:bodyPr/>
        <a:lstStyle/>
        <a:p>
          <a:r>
            <a:rPr lang="uk-UA" b="1" dirty="0" smtClean="0">
              <a:effectLst/>
              <a:latin typeface="Times New Roman" panose="02020603050405020304" pitchFamily="18" charset="0"/>
              <a:cs typeface="Times New Roman" panose="02020603050405020304" pitchFamily="18" charset="0"/>
            </a:rPr>
            <a:t> </a:t>
          </a:r>
          <a:r>
            <a:rPr lang="uk-UA" b="1" dirty="0" smtClean="0">
              <a:solidFill>
                <a:srgbClr val="002060"/>
              </a:solidFill>
              <a:effectLst/>
              <a:latin typeface="Times New Roman" panose="02020603050405020304" pitchFamily="18" charset="0"/>
              <a:cs typeface="Times New Roman" panose="02020603050405020304" pitchFamily="18" charset="0"/>
            </a:rPr>
            <a:t>російська мова</a:t>
          </a:r>
          <a:endParaRPr lang="ru-RU" b="1" dirty="0">
            <a:solidFill>
              <a:srgbClr val="002060"/>
            </a:solidFill>
            <a:latin typeface="Times New Roman" panose="02020603050405020304" pitchFamily="18" charset="0"/>
            <a:cs typeface="Times New Roman" panose="02020603050405020304" pitchFamily="18" charset="0"/>
          </a:endParaRPr>
        </a:p>
      </dgm:t>
    </dgm:pt>
    <dgm:pt modelId="{02264916-6A3D-4C13-8E80-58C13C94380F}" type="parTrans" cxnId="{0AD08F5B-3074-4AF7-A8AA-F983781C5DDF}">
      <dgm:prSet/>
      <dgm:spPr/>
      <dgm:t>
        <a:bodyPr/>
        <a:lstStyle/>
        <a:p>
          <a:endParaRPr lang="ru-RU">
            <a:latin typeface="Times New Roman" panose="02020603050405020304" pitchFamily="18" charset="0"/>
            <a:cs typeface="Times New Roman" panose="02020603050405020304" pitchFamily="18" charset="0"/>
          </a:endParaRPr>
        </a:p>
      </dgm:t>
    </dgm:pt>
    <dgm:pt modelId="{B66F1BD8-7BE3-4347-9886-AD31053AF071}" type="sibTrans" cxnId="{0AD08F5B-3074-4AF7-A8AA-F983781C5DDF}">
      <dgm:prSet/>
      <dgm:spPr/>
      <dgm:t>
        <a:bodyPr/>
        <a:lstStyle/>
        <a:p>
          <a:endParaRPr lang="ru-RU">
            <a:latin typeface="Times New Roman" panose="02020603050405020304" pitchFamily="18" charset="0"/>
            <a:cs typeface="Times New Roman" panose="02020603050405020304" pitchFamily="18" charset="0"/>
          </a:endParaRPr>
        </a:p>
      </dgm:t>
    </dgm:pt>
    <dgm:pt modelId="{EE93E171-8CA0-41A8-A111-FE24B5C05ECF}">
      <dgm:prSet phldrT="[Текст]"/>
      <dgm:spPr/>
      <dgm:t>
        <a:bodyPr/>
        <a:lstStyle/>
        <a:p>
          <a:endParaRPr lang="ru-RU" dirty="0">
            <a:latin typeface="Times New Roman" panose="02020603050405020304" pitchFamily="18" charset="0"/>
            <a:cs typeface="Times New Roman" panose="02020603050405020304" pitchFamily="18" charset="0"/>
          </a:endParaRPr>
        </a:p>
      </dgm:t>
    </dgm:pt>
    <dgm:pt modelId="{D9657D1B-F856-49B7-894E-C286819DCA60}" type="parTrans" cxnId="{9E9518B2-3CE8-454C-AFE0-8853F4C758FB}">
      <dgm:prSet/>
      <dgm:spPr/>
      <dgm:t>
        <a:bodyPr/>
        <a:lstStyle/>
        <a:p>
          <a:endParaRPr lang="ru-RU"/>
        </a:p>
      </dgm:t>
    </dgm:pt>
    <dgm:pt modelId="{26B29F6E-D349-4D8C-ACA2-38B64EE9BC40}" type="sibTrans" cxnId="{9E9518B2-3CE8-454C-AFE0-8853F4C758FB}">
      <dgm:prSet/>
      <dgm:spPr/>
      <dgm:t>
        <a:bodyPr/>
        <a:lstStyle/>
        <a:p>
          <a:endParaRPr lang="ru-RU"/>
        </a:p>
      </dgm:t>
    </dgm:pt>
    <dgm:pt modelId="{14461BB2-AE9C-45B4-99F7-03E4BCBD7E95}">
      <dgm:prSet phldrT="[Текст]"/>
      <dgm:spPr/>
      <dgm:t>
        <a:bodyPr/>
        <a:lstStyle/>
        <a:p>
          <a:r>
            <a:rPr lang="ru-RU" dirty="0" err="1" smtClean="0">
              <a:effectLst/>
              <a:latin typeface="Times New Roman" panose="02020603050405020304" pitchFamily="18" charset="0"/>
              <a:cs typeface="Times New Roman" panose="02020603050405020304" pitchFamily="18" charset="0"/>
            </a:rPr>
            <a:t>українська</a:t>
          </a:r>
          <a:r>
            <a:rPr lang="ru-RU" dirty="0" smtClean="0">
              <a:effectLst/>
              <a:latin typeface="Times New Roman" panose="02020603050405020304" pitchFamily="18" charset="0"/>
              <a:cs typeface="Times New Roman" panose="02020603050405020304" pitchFamily="18" charset="0"/>
            </a:rPr>
            <a:t> </a:t>
          </a:r>
          <a:r>
            <a:rPr lang="ru-RU" dirty="0" err="1" smtClean="0">
              <a:effectLst/>
              <a:latin typeface="Times New Roman" panose="02020603050405020304" pitchFamily="18" charset="0"/>
              <a:cs typeface="Times New Roman" panose="02020603050405020304" pitchFamily="18" charset="0"/>
            </a:rPr>
            <a:t>мова</a:t>
          </a:r>
          <a:r>
            <a:rPr lang="ru-RU" dirty="0" smtClean="0">
              <a:effectLst/>
              <a:latin typeface="Times New Roman" panose="02020603050405020304" pitchFamily="18" charset="0"/>
              <a:cs typeface="Times New Roman" panose="02020603050405020304" pitchFamily="18" charset="0"/>
            </a:rPr>
            <a:t> і </a:t>
          </a:r>
          <a:r>
            <a:rPr lang="ru-RU" dirty="0" err="1" smtClean="0">
              <a:effectLst/>
              <a:latin typeface="Times New Roman" panose="02020603050405020304" pitchFamily="18" charset="0"/>
              <a:cs typeface="Times New Roman" panose="02020603050405020304" pitchFamily="18" charset="0"/>
            </a:rPr>
            <a:t>література</a:t>
          </a:r>
          <a:r>
            <a:rPr lang="ru-RU" dirty="0" smtClean="0">
              <a:effectLst/>
              <a:latin typeface="Times New Roman" panose="02020603050405020304" pitchFamily="18" charset="0"/>
              <a:cs typeface="Times New Roman" panose="02020603050405020304" pitchFamily="18" charset="0"/>
            </a:rPr>
            <a:t> (</a:t>
          </a:r>
          <a:r>
            <a:rPr lang="ru-RU" b="1" dirty="0" err="1" smtClean="0">
              <a:solidFill>
                <a:srgbClr val="C00000"/>
              </a:solidFill>
              <a:effectLst/>
              <a:latin typeface="Times New Roman" panose="02020603050405020304" pitchFamily="18" charset="0"/>
              <a:cs typeface="Times New Roman" panose="02020603050405020304" pitchFamily="18" charset="0"/>
            </a:rPr>
            <a:t>поглиблений</a:t>
          </a:r>
          <a:r>
            <a:rPr lang="ru-RU" b="1" dirty="0" smtClean="0">
              <a:solidFill>
                <a:srgbClr val="C00000"/>
              </a:solidFill>
              <a:effectLst/>
              <a:latin typeface="Times New Roman" panose="02020603050405020304" pitchFamily="18" charset="0"/>
              <a:cs typeface="Times New Roman" panose="02020603050405020304" pitchFamily="18" charset="0"/>
            </a:rPr>
            <a:t> </a:t>
          </a:r>
          <a:r>
            <a:rPr lang="ru-RU" b="1" dirty="0" err="1" smtClean="0">
              <a:solidFill>
                <a:srgbClr val="C00000"/>
              </a:solidFill>
              <a:effectLst/>
              <a:latin typeface="Times New Roman" panose="02020603050405020304" pitchFamily="18" charset="0"/>
              <a:cs typeface="Times New Roman" panose="02020603050405020304" pitchFamily="18" charset="0"/>
            </a:rPr>
            <a:t>рівень</a:t>
          </a:r>
          <a:r>
            <a:rPr lang="ru-RU" dirty="0" smtClean="0">
              <a:effectLst/>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dgm:t>
    </dgm:pt>
    <dgm:pt modelId="{1578486D-BE48-45B8-B883-80E7DE7E214B}" type="parTrans" cxnId="{1546EEC0-EACD-431D-A491-0C45FD0BF306}">
      <dgm:prSet/>
      <dgm:spPr/>
      <dgm:t>
        <a:bodyPr/>
        <a:lstStyle/>
        <a:p>
          <a:endParaRPr lang="ru-RU"/>
        </a:p>
      </dgm:t>
    </dgm:pt>
    <dgm:pt modelId="{331DF1D6-66F0-4AE9-8D80-8E464A72ECD4}" type="sibTrans" cxnId="{1546EEC0-EACD-431D-A491-0C45FD0BF306}">
      <dgm:prSet/>
      <dgm:spPr/>
      <dgm:t>
        <a:bodyPr/>
        <a:lstStyle/>
        <a:p>
          <a:endParaRPr lang="ru-RU"/>
        </a:p>
      </dgm:t>
    </dgm:pt>
    <dgm:pt modelId="{87BFC151-1A3F-41A4-8278-D9F91FCEAA86}" type="pres">
      <dgm:prSet presAssocID="{9E272301-AD58-4695-8932-B3820366304A}" presName="Name0" presStyleCnt="0">
        <dgm:presLayoutVars>
          <dgm:dir/>
          <dgm:animLvl val="lvl"/>
          <dgm:resizeHandles val="exact"/>
        </dgm:presLayoutVars>
      </dgm:prSet>
      <dgm:spPr/>
      <dgm:t>
        <a:bodyPr/>
        <a:lstStyle/>
        <a:p>
          <a:endParaRPr lang="ru-RU"/>
        </a:p>
      </dgm:t>
    </dgm:pt>
    <dgm:pt modelId="{BF116749-EE80-4658-8B40-CE43AE061CE4}" type="pres">
      <dgm:prSet presAssocID="{3D12F7EC-8E50-4F45-81AB-0656C227CA9E}" presName="composite" presStyleCnt="0"/>
      <dgm:spPr/>
    </dgm:pt>
    <dgm:pt modelId="{F0226695-AE82-43B5-BE22-395C007C2DF8}" type="pres">
      <dgm:prSet presAssocID="{3D12F7EC-8E50-4F45-81AB-0656C227CA9E}" presName="parTx" presStyleLbl="alignNode1" presStyleIdx="0" presStyleCnt="2">
        <dgm:presLayoutVars>
          <dgm:chMax val="0"/>
          <dgm:chPref val="0"/>
          <dgm:bulletEnabled val="1"/>
        </dgm:presLayoutVars>
      </dgm:prSet>
      <dgm:spPr/>
      <dgm:t>
        <a:bodyPr/>
        <a:lstStyle/>
        <a:p>
          <a:endParaRPr lang="ru-RU"/>
        </a:p>
      </dgm:t>
    </dgm:pt>
    <dgm:pt modelId="{20C16AB6-6D80-404A-89C6-58999FA04D1D}" type="pres">
      <dgm:prSet presAssocID="{3D12F7EC-8E50-4F45-81AB-0656C227CA9E}" presName="desTx" presStyleLbl="alignAccFollowNode1" presStyleIdx="0" presStyleCnt="2">
        <dgm:presLayoutVars>
          <dgm:bulletEnabled val="1"/>
        </dgm:presLayoutVars>
      </dgm:prSet>
      <dgm:spPr/>
      <dgm:t>
        <a:bodyPr/>
        <a:lstStyle/>
        <a:p>
          <a:endParaRPr lang="ru-RU"/>
        </a:p>
      </dgm:t>
    </dgm:pt>
    <dgm:pt modelId="{22102B3E-F190-4173-AE0D-7B49602210DD}" type="pres">
      <dgm:prSet presAssocID="{37DB2851-F6F8-4B16-9D7E-F973A0A87BF0}" presName="space" presStyleCnt="0"/>
      <dgm:spPr/>
    </dgm:pt>
    <dgm:pt modelId="{7E7E422A-5B17-402D-A065-B952286FB853}" type="pres">
      <dgm:prSet presAssocID="{C3903852-36E5-4CED-9CD6-1181FC295DAC}" presName="composite" presStyleCnt="0"/>
      <dgm:spPr/>
    </dgm:pt>
    <dgm:pt modelId="{75004FDD-67DE-4812-B094-5C06B9FF4E16}" type="pres">
      <dgm:prSet presAssocID="{C3903852-36E5-4CED-9CD6-1181FC295DAC}" presName="parTx" presStyleLbl="alignNode1" presStyleIdx="1" presStyleCnt="2">
        <dgm:presLayoutVars>
          <dgm:chMax val="0"/>
          <dgm:chPref val="0"/>
          <dgm:bulletEnabled val="1"/>
        </dgm:presLayoutVars>
      </dgm:prSet>
      <dgm:spPr/>
      <dgm:t>
        <a:bodyPr/>
        <a:lstStyle/>
        <a:p>
          <a:endParaRPr lang="ru-RU"/>
        </a:p>
      </dgm:t>
    </dgm:pt>
    <dgm:pt modelId="{FB86ACDF-7BB9-46E1-9FDD-6D43B5AFDCEE}" type="pres">
      <dgm:prSet presAssocID="{C3903852-36E5-4CED-9CD6-1181FC295DAC}" presName="desTx" presStyleLbl="alignAccFollowNode1" presStyleIdx="1" presStyleCnt="2">
        <dgm:presLayoutVars>
          <dgm:bulletEnabled val="1"/>
        </dgm:presLayoutVars>
      </dgm:prSet>
      <dgm:spPr/>
      <dgm:t>
        <a:bodyPr/>
        <a:lstStyle/>
        <a:p>
          <a:endParaRPr lang="ru-RU"/>
        </a:p>
      </dgm:t>
    </dgm:pt>
  </dgm:ptLst>
  <dgm:cxnLst>
    <dgm:cxn modelId="{1546EEC0-EACD-431D-A491-0C45FD0BF306}" srcId="{3D12F7EC-8E50-4F45-81AB-0656C227CA9E}" destId="{14461BB2-AE9C-45B4-99F7-03E4BCBD7E95}" srcOrd="1" destOrd="0" parTransId="{1578486D-BE48-45B8-B883-80E7DE7E214B}" sibTransId="{331DF1D6-66F0-4AE9-8D80-8E464A72ECD4}"/>
    <dgm:cxn modelId="{ED5DDDCC-906D-4F51-BD05-09B2C67133BD}" type="presOf" srcId="{89A102B8-188F-4148-8477-82D2F298CED0}" destId="{FB86ACDF-7BB9-46E1-9FDD-6D43B5AFDCEE}" srcOrd="0" destOrd="9" presId="urn:microsoft.com/office/officeart/2005/8/layout/hList1"/>
    <dgm:cxn modelId="{73CDAA65-BC9E-4EA3-99DD-4D22A67B0B2F}" srcId="{C3903852-36E5-4CED-9CD6-1181FC295DAC}" destId="{94F51881-66A6-4D98-A8D0-17A42D4E9BA2}" srcOrd="7" destOrd="0" parTransId="{257198AA-11A5-46D7-A9D8-4490C39C98C7}" sibTransId="{1B8B389E-2CF2-46F6-988F-C5782A8054C9}"/>
    <dgm:cxn modelId="{B24932F9-BCC3-4E36-A2FC-CFA5BA6B3766}" srcId="{C3903852-36E5-4CED-9CD6-1181FC295DAC}" destId="{5431C67E-EC70-45F6-A967-AFFE639B3215}" srcOrd="2" destOrd="0" parTransId="{2114AF52-5A45-4B2A-A833-54A0877B9979}" sibTransId="{15DADC43-50B7-463F-9B09-0891BDF22686}"/>
    <dgm:cxn modelId="{5F183024-FADB-40EB-96B3-7C2E5253B3F7}" type="presOf" srcId="{14461BB2-AE9C-45B4-99F7-03E4BCBD7E95}" destId="{20C16AB6-6D80-404A-89C6-58999FA04D1D}" srcOrd="0" destOrd="1" presId="urn:microsoft.com/office/officeart/2005/8/layout/hList1"/>
    <dgm:cxn modelId="{D12DDF36-B948-44AC-903A-F9BE4D814B8A}" type="presOf" srcId="{94F51881-66A6-4D98-A8D0-17A42D4E9BA2}" destId="{FB86ACDF-7BB9-46E1-9FDD-6D43B5AFDCEE}" srcOrd="0" destOrd="7" presId="urn:microsoft.com/office/officeart/2005/8/layout/hList1"/>
    <dgm:cxn modelId="{8211DDDC-37B2-48EF-8FF6-94A1829DFC9A}" srcId="{C3903852-36E5-4CED-9CD6-1181FC295DAC}" destId="{F5D60395-73F5-4911-985F-89DF5F16FA0F}" srcOrd="8" destOrd="0" parTransId="{94DE26A9-ACAF-4C98-A179-27791D87AF51}" sibTransId="{976DAF3E-B14E-4D36-8D1C-F7682A7EA6FE}"/>
    <dgm:cxn modelId="{0EEB58DC-F559-478D-8A40-A57907743FAF}" type="presOf" srcId="{C3903852-36E5-4CED-9CD6-1181FC295DAC}" destId="{75004FDD-67DE-4812-B094-5C06B9FF4E16}" srcOrd="0" destOrd="0" presId="urn:microsoft.com/office/officeart/2005/8/layout/hList1"/>
    <dgm:cxn modelId="{CBF89B09-043E-4A1D-B616-DA9C027EA3BC}" srcId="{9E272301-AD58-4695-8932-B3820366304A}" destId="{C3903852-36E5-4CED-9CD6-1181FC295DAC}" srcOrd="1" destOrd="0" parTransId="{7686D447-B40B-4737-8B1E-4E5E2100DB8A}" sibTransId="{73B521C5-5D8E-4A7C-AC39-5018A4E63FFB}"/>
    <dgm:cxn modelId="{FD7766DA-68AF-45B8-9086-09A943AD154A}" srcId="{C3903852-36E5-4CED-9CD6-1181FC295DAC}" destId="{2C8EB29D-FE8B-4AFA-BF35-8715B08C3E79}" srcOrd="4" destOrd="0" parTransId="{21787574-07B2-46B1-817D-8F0CF9BA78BC}" sibTransId="{7A9EDE5F-E6D7-47F3-AD0F-2FED35E22422}"/>
    <dgm:cxn modelId="{5F7420F5-FF7C-484C-BC91-605D893F0E0A}" type="presOf" srcId="{9E272301-AD58-4695-8932-B3820366304A}" destId="{87BFC151-1A3F-41A4-8278-D9F91FCEAA86}" srcOrd="0" destOrd="0" presId="urn:microsoft.com/office/officeart/2005/8/layout/hList1"/>
    <dgm:cxn modelId="{3BF6C59B-5B01-472D-B2BE-A34023551F5C}" srcId="{C3903852-36E5-4CED-9CD6-1181FC295DAC}" destId="{89A102B8-188F-4148-8477-82D2F298CED0}" srcOrd="9" destOrd="0" parTransId="{D551D613-729B-4AD3-9EE1-7E57F5BDCB63}" sibTransId="{AAC17B96-4181-4DB0-959A-5709EB14A3CE}"/>
    <dgm:cxn modelId="{BB9AEA1E-6E19-4CB7-A0C2-60EF4EBD6A9F}" srcId="{C3903852-36E5-4CED-9CD6-1181FC295DAC}" destId="{7CE28205-7F05-4541-8253-4C915889CC24}" srcOrd="3" destOrd="0" parTransId="{0B247BA7-6E4A-4D52-9C4A-46F5E84454CA}" sibTransId="{F3186EF1-58BE-4FBC-9795-68139A1ACFC6}"/>
    <dgm:cxn modelId="{7357D61B-B040-4B6C-9F6C-9AF18B19292F}" srcId="{3D12F7EC-8E50-4F45-81AB-0656C227CA9E}" destId="{8BAD21A3-9351-4280-B33F-F184DD343C99}" srcOrd="0" destOrd="0" parTransId="{8647631D-8A0A-4946-BEA1-7A52AA7D42C4}" sibTransId="{697D12A1-A461-4FEE-9AED-8A63D0814593}"/>
    <dgm:cxn modelId="{D658C359-8FEE-4D6C-AD5D-E56D9EC7BD7B}" srcId="{C3903852-36E5-4CED-9CD6-1181FC295DAC}" destId="{001815B5-E7BC-4193-A601-F4D8883C1BA8}" srcOrd="6" destOrd="0" parTransId="{8B4E836F-07A0-46A9-B80B-31622ECCA1D0}" sibTransId="{AB39B032-E949-43E1-827C-B231F744FEB1}"/>
    <dgm:cxn modelId="{8A44ECF6-6185-490A-8A8E-40E5651F6341}" type="presOf" srcId="{B6C07099-3490-4331-8C03-A5FFF886CFC4}" destId="{FB86ACDF-7BB9-46E1-9FDD-6D43B5AFDCEE}" srcOrd="0" destOrd="1" presId="urn:microsoft.com/office/officeart/2005/8/layout/hList1"/>
    <dgm:cxn modelId="{42A54268-0E43-4423-91A2-DBCA6531B219}" type="presOf" srcId="{3D12F7EC-8E50-4F45-81AB-0656C227CA9E}" destId="{F0226695-AE82-43B5-BE22-395C007C2DF8}" srcOrd="0" destOrd="0" presId="urn:microsoft.com/office/officeart/2005/8/layout/hList1"/>
    <dgm:cxn modelId="{610A5ED3-E08E-4EFB-892D-5C88A662C8E4}" type="presOf" srcId="{37E11DCF-857F-4F03-BEAB-633874976BD8}" destId="{FB86ACDF-7BB9-46E1-9FDD-6D43B5AFDCEE}" srcOrd="0" destOrd="10" presId="urn:microsoft.com/office/officeart/2005/8/layout/hList1"/>
    <dgm:cxn modelId="{26015C1E-38A0-48E8-93A1-EDD1AB243177}" type="presOf" srcId="{001815B5-E7BC-4193-A601-F4D8883C1BA8}" destId="{FB86ACDF-7BB9-46E1-9FDD-6D43B5AFDCEE}" srcOrd="0" destOrd="6" presId="urn:microsoft.com/office/officeart/2005/8/layout/hList1"/>
    <dgm:cxn modelId="{A36B338A-D7B3-48D6-8FDF-6A938AAACEFD}" type="presOf" srcId="{2C8EB29D-FE8B-4AFA-BF35-8715B08C3E79}" destId="{FB86ACDF-7BB9-46E1-9FDD-6D43B5AFDCEE}" srcOrd="0" destOrd="4" presId="urn:microsoft.com/office/officeart/2005/8/layout/hList1"/>
    <dgm:cxn modelId="{0471E896-6AE0-46DE-8E1A-435F71CD2372}" type="presOf" srcId="{F5D60395-73F5-4911-985F-89DF5F16FA0F}" destId="{FB86ACDF-7BB9-46E1-9FDD-6D43B5AFDCEE}" srcOrd="0" destOrd="8" presId="urn:microsoft.com/office/officeart/2005/8/layout/hList1"/>
    <dgm:cxn modelId="{9E9518B2-3CE8-454C-AFE0-8853F4C758FB}" srcId="{3D12F7EC-8E50-4F45-81AB-0656C227CA9E}" destId="{EE93E171-8CA0-41A8-A111-FE24B5C05ECF}" srcOrd="2" destOrd="0" parTransId="{D9657D1B-F856-49B7-894E-C286819DCA60}" sibTransId="{26B29F6E-D349-4D8C-ACA2-38B64EE9BC40}"/>
    <dgm:cxn modelId="{42B09360-FFA8-4D8F-A122-937D448C4315}" type="presOf" srcId="{7CE28205-7F05-4541-8253-4C915889CC24}" destId="{FB86ACDF-7BB9-46E1-9FDD-6D43B5AFDCEE}" srcOrd="0" destOrd="3" presId="urn:microsoft.com/office/officeart/2005/8/layout/hList1"/>
    <dgm:cxn modelId="{A0EA2CC4-FCFB-46F2-967C-BCF8EF4A9336}" srcId="{9E272301-AD58-4695-8932-B3820366304A}" destId="{3D12F7EC-8E50-4F45-81AB-0656C227CA9E}" srcOrd="0" destOrd="0" parTransId="{15FE4E57-7C89-418A-B9DA-FA68418EC476}" sibTransId="{37DB2851-F6F8-4B16-9D7E-F973A0A87BF0}"/>
    <dgm:cxn modelId="{523FECA7-650B-48D8-AB83-897F69995AC6}" type="presOf" srcId="{8BAD21A3-9351-4280-B33F-F184DD343C99}" destId="{20C16AB6-6D80-404A-89C6-58999FA04D1D}" srcOrd="0" destOrd="0" presId="urn:microsoft.com/office/officeart/2005/8/layout/hList1"/>
    <dgm:cxn modelId="{17864D2C-6633-4DCC-8375-69D426C4D450}" type="presOf" srcId="{83D7F740-31AF-4922-BF5C-79396017A225}" destId="{FB86ACDF-7BB9-46E1-9FDD-6D43B5AFDCEE}" srcOrd="0" destOrd="0" presId="urn:microsoft.com/office/officeart/2005/8/layout/hList1"/>
    <dgm:cxn modelId="{9E61BE7C-4080-43DB-ACF4-CBC7E094F335}" type="presOf" srcId="{EE93E171-8CA0-41A8-A111-FE24B5C05ECF}" destId="{20C16AB6-6D80-404A-89C6-58999FA04D1D}" srcOrd="0" destOrd="2" presId="urn:microsoft.com/office/officeart/2005/8/layout/hList1"/>
    <dgm:cxn modelId="{2E7ECF31-3F3B-4164-A751-93C8A2B85736}" type="presOf" srcId="{5431C67E-EC70-45F6-A967-AFFE639B3215}" destId="{FB86ACDF-7BB9-46E1-9FDD-6D43B5AFDCEE}" srcOrd="0" destOrd="2" presId="urn:microsoft.com/office/officeart/2005/8/layout/hList1"/>
    <dgm:cxn modelId="{AEE9B044-3AA7-4056-8722-9205E9359E65}" srcId="{C3903852-36E5-4CED-9CD6-1181FC295DAC}" destId="{67E80CD2-7C97-4285-85EC-74CE14B7E027}" srcOrd="5" destOrd="0" parTransId="{C54BC86F-1D95-49E0-A46C-44044ECF1552}" sibTransId="{1011C673-F36E-4752-B895-DD0FFFE32F51}"/>
    <dgm:cxn modelId="{00382330-71E0-407D-B8EC-2A10EB7D22B2}" srcId="{C3903852-36E5-4CED-9CD6-1181FC295DAC}" destId="{83D7F740-31AF-4922-BF5C-79396017A225}" srcOrd="0" destOrd="0" parTransId="{8816AB49-C308-4C79-B2C9-59216561723C}" sibTransId="{B2D0ACF6-CE67-452D-8208-FC7134CA605D}"/>
    <dgm:cxn modelId="{2404A4CE-3F7C-4650-9213-D5A108BDB499}" type="presOf" srcId="{67E80CD2-7C97-4285-85EC-74CE14B7E027}" destId="{FB86ACDF-7BB9-46E1-9FDD-6D43B5AFDCEE}" srcOrd="0" destOrd="5" presId="urn:microsoft.com/office/officeart/2005/8/layout/hList1"/>
    <dgm:cxn modelId="{864D99CF-4E87-49BC-A652-C0B9CBE1A098}" srcId="{C3903852-36E5-4CED-9CD6-1181FC295DAC}" destId="{B6C07099-3490-4331-8C03-A5FFF886CFC4}" srcOrd="1" destOrd="0" parTransId="{A16DC683-DC5E-461B-8A0E-414D554E42AC}" sibTransId="{AB9BF630-290A-4611-8C2C-FC7E5DDACC1C}"/>
    <dgm:cxn modelId="{0AD08F5B-3074-4AF7-A8AA-F983781C5DDF}" srcId="{C3903852-36E5-4CED-9CD6-1181FC295DAC}" destId="{37E11DCF-857F-4F03-BEAB-633874976BD8}" srcOrd="10" destOrd="0" parTransId="{02264916-6A3D-4C13-8E80-58C13C94380F}" sibTransId="{B66F1BD8-7BE3-4347-9886-AD31053AF071}"/>
    <dgm:cxn modelId="{E2700C12-F2B5-4067-A28C-AB274BC4E24E}" type="presParOf" srcId="{87BFC151-1A3F-41A4-8278-D9F91FCEAA86}" destId="{BF116749-EE80-4658-8B40-CE43AE061CE4}" srcOrd="0" destOrd="0" presId="urn:microsoft.com/office/officeart/2005/8/layout/hList1"/>
    <dgm:cxn modelId="{C4B3AA23-0DD6-4EAE-B9D1-E548F31E9FA6}" type="presParOf" srcId="{BF116749-EE80-4658-8B40-CE43AE061CE4}" destId="{F0226695-AE82-43B5-BE22-395C007C2DF8}" srcOrd="0" destOrd="0" presId="urn:microsoft.com/office/officeart/2005/8/layout/hList1"/>
    <dgm:cxn modelId="{935AF8D8-09F6-4E18-B0B4-8C91DE7FE18D}" type="presParOf" srcId="{BF116749-EE80-4658-8B40-CE43AE061CE4}" destId="{20C16AB6-6D80-404A-89C6-58999FA04D1D}" srcOrd="1" destOrd="0" presId="urn:microsoft.com/office/officeart/2005/8/layout/hList1"/>
    <dgm:cxn modelId="{1244F686-BCCB-4195-B01B-7CF71725BE73}" type="presParOf" srcId="{87BFC151-1A3F-41A4-8278-D9F91FCEAA86}" destId="{22102B3E-F190-4173-AE0D-7B49602210DD}" srcOrd="1" destOrd="0" presId="urn:microsoft.com/office/officeart/2005/8/layout/hList1"/>
    <dgm:cxn modelId="{D43EC722-A577-4DBE-BA23-7EB12AE24FA1}" type="presParOf" srcId="{87BFC151-1A3F-41A4-8278-D9F91FCEAA86}" destId="{7E7E422A-5B17-402D-A065-B952286FB853}" srcOrd="2" destOrd="0" presId="urn:microsoft.com/office/officeart/2005/8/layout/hList1"/>
    <dgm:cxn modelId="{0B9693C0-9EC2-40A9-98BC-A78D1FC15283}" type="presParOf" srcId="{7E7E422A-5B17-402D-A065-B952286FB853}" destId="{75004FDD-67DE-4812-B094-5C06B9FF4E16}" srcOrd="0" destOrd="0" presId="urn:microsoft.com/office/officeart/2005/8/layout/hList1"/>
    <dgm:cxn modelId="{999C6BA2-D963-440A-A44D-650196F8A258}" type="presParOf" srcId="{7E7E422A-5B17-402D-A065-B952286FB853}" destId="{FB86ACDF-7BB9-46E1-9FDD-6D43B5AFDCE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337D0-629E-4AED-A59B-3A22891409EA}">
      <dsp:nvSpPr>
        <dsp:cNvPr id="0" name=""/>
        <dsp:cNvSpPr/>
      </dsp:nvSpPr>
      <dsp:spPr>
        <a:xfrm rot="3683466">
          <a:off x="2682834" y="3831990"/>
          <a:ext cx="1007115" cy="41967"/>
        </a:xfrm>
        <a:custGeom>
          <a:avLst/>
          <a:gdLst/>
          <a:ahLst/>
          <a:cxnLst/>
          <a:rect l="0" t="0" r="0" b="0"/>
          <a:pathLst>
            <a:path>
              <a:moveTo>
                <a:pt x="0" y="20983"/>
              </a:moveTo>
              <a:lnTo>
                <a:pt x="1007115" y="2098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3DC158-D5CF-44D3-AC74-FD003E28D70A}">
      <dsp:nvSpPr>
        <dsp:cNvPr id="0" name=""/>
        <dsp:cNvSpPr/>
      </dsp:nvSpPr>
      <dsp:spPr>
        <a:xfrm rot="1312789">
          <a:off x="3237244" y="3105463"/>
          <a:ext cx="719135" cy="41967"/>
        </a:xfrm>
        <a:custGeom>
          <a:avLst/>
          <a:gdLst/>
          <a:ahLst/>
          <a:cxnLst/>
          <a:rect l="0" t="0" r="0" b="0"/>
          <a:pathLst>
            <a:path>
              <a:moveTo>
                <a:pt x="0" y="20983"/>
              </a:moveTo>
              <a:lnTo>
                <a:pt x="719135" y="20983"/>
              </a:lnTo>
            </a:path>
          </a:pathLst>
        </a:custGeom>
        <a:noFill/>
        <a:ln w="31750" cap="flat" cmpd="sng" algn="ctr">
          <a:solidFill>
            <a:schemeClr val="bg1">
              <a:lumMod val="75000"/>
            </a:schemeClr>
          </a:solidFill>
          <a:prstDash val="sysDot"/>
        </a:ln>
        <a:effectLst/>
      </dsp:spPr>
      <dsp:style>
        <a:lnRef idx="2">
          <a:scrgbClr r="0" g="0" b="0"/>
        </a:lnRef>
        <a:fillRef idx="0">
          <a:scrgbClr r="0" g="0" b="0"/>
        </a:fillRef>
        <a:effectRef idx="0">
          <a:scrgbClr r="0" g="0" b="0"/>
        </a:effectRef>
        <a:fontRef idx="minor"/>
      </dsp:style>
    </dsp:sp>
    <dsp:sp modelId="{63E94016-D3A5-4FCE-8301-70944FF87E8F}">
      <dsp:nvSpPr>
        <dsp:cNvPr id="0" name=""/>
        <dsp:cNvSpPr/>
      </dsp:nvSpPr>
      <dsp:spPr>
        <a:xfrm rot="20287211">
          <a:off x="3237244" y="2275840"/>
          <a:ext cx="719135" cy="41967"/>
        </a:xfrm>
        <a:custGeom>
          <a:avLst/>
          <a:gdLst/>
          <a:ahLst/>
          <a:cxnLst/>
          <a:rect l="0" t="0" r="0" b="0"/>
          <a:pathLst>
            <a:path>
              <a:moveTo>
                <a:pt x="0" y="20983"/>
              </a:moveTo>
              <a:lnTo>
                <a:pt x="719135" y="20983"/>
              </a:lnTo>
            </a:path>
          </a:pathLst>
        </a:custGeom>
        <a:noFill/>
        <a:ln w="31750" cap="flat" cmpd="sng" algn="ctr">
          <a:solidFill>
            <a:schemeClr val="bg1">
              <a:lumMod val="75000"/>
            </a:schemeClr>
          </a:solidFill>
          <a:prstDash val="sysDot"/>
        </a:ln>
        <a:effectLst/>
      </dsp:spPr>
      <dsp:style>
        <a:lnRef idx="2">
          <a:scrgbClr r="0" g="0" b="0"/>
        </a:lnRef>
        <a:fillRef idx="0">
          <a:scrgbClr r="0" g="0" b="0"/>
        </a:fillRef>
        <a:effectRef idx="0">
          <a:scrgbClr r="0" g="0" b="0"/>
        </a:effectRef>
        <a:fontRef idx="minor"/>
      </dsp:style>
    </dsp:sp>
    <dsp:sp modelId="{22BCEA4B-0890-4220-9556-1CDDFB0A4512}">
      <dsp:nvSpPr>
        <dsp:cNvPr id="0" name=""/>
        <dsp:cNvSpPr/>
      </dsp:nvSpPr>
      <dsp:spPr>
        <a:xfrm rot="17724027">
          <a:off x="2622867" y="1559454"/>
          <a:ext cx="956319" cy="41967"/>
        </a:xfrm>
        <a:custGeom>
          <a:avLst/>
          <a:gdLst/>
          <a:ahLst/>
          <a:cxnLst/>
          <a:rect l="0" t="0" r="0" b="0"/>
          <a:pathLst>
            <a:path>
              <a:moveTo>
                <a:pt x="0" y="20983"/>
              </a:moveTo>
              <a:lnTo>
                <a:pt x="956319" y="20983"/>
              </a:lnTo>
            </a:path>
          </a:pathLst>
        </a:custGeom>
        <a:noFill/>
        <a:ln w="31750" cap="flat" cmpd="sng" algn="ctr">
          <a:solidFill>
            <a:schemeClr val="bg1">
              <a:lumMod val="75000"/>
            </a:schemeClr>
          </a:solidFill>
          <a:prstDash val="sysDot"/>
        </a:ln>
        <a:effectLst/>
      </dsp:spPr>
      <dsp:style>
        <a:lnRef idx="2">
          <a:scrgbClr r="0" g="0" b="0"/>
        </a:lnRef>
        <a:fillRef idx="0">
          <a:scrgbClr r="0" g="0" b="0"/>
        </a:fillRef>
        <a:effectRef idx="0">
          <a:scrgbClr r="0" g="0" b="0"/>
        </a:effectRef>
        <a:fontRef idx="minor"/>
      </dsp:style>
    </dsp:sp>
    <dsp:sp modelId="{51F4EAD3-1682-4678-A02B-7707F22B1C85}">
      <dsp:nvSpPr>
        <dsp:cNvPr id="0" name=""/>
        <dsp:cNvSpPr/>
      </dsp:nvSpPr>
      <dsp:spPr>
        <a:xfrm>
          <a:off x="1564940" y="1712692"/>
          <a:ext cx="1997887" cy="1997887"/>
        </a:xfrm>
        <a:prstGeom prst="ellipse">
          <a:avLst/>
        </a:prstGeom>
        <a:blipFill rotWithShape="1">
          <a:blip xmlns:r="http://schemas.openxmlformats.org/officeDocument/2006/relationships" r:embed="rId1"/>
          <a:stretch>
            <a:fillRect/>
          </a:stretch>
        </a:blip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sp>
    <dsp:sp modelId="{87BA93AC-D3AD-4B28-9115-39B8C4A3C7C0}">
      <dsp:nvSpPr>
        <dsp:cNvPr id="0" name=""/>
        <dsp:cNvSpPr/>
      </dsp:nvSpPr>
      <dsp:spPr>
        <a:xfrm>
          <a:off x="2933881" y="2664"/>
          <a:ext cx="1263476" cy="1198732"/>
        </a:xfrm>
        <a:prstGeom prst="ellipse">
          <a:avLst/>
        </a:prstGeom>
        <a:solidFill>
          <a:schemeClr val="bg2">
            <a:lumMod val="25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lvl="0" algn="ctr" defTabSz="2578100">
            <a:lnSpc>
              <a:spcPct val="90000"/>
            </a:lnSpc>
            <a:spcBef>
              <a:spcPct val="0"/>
            </a:spcBef>
            <a:spcAft>
              <a:spcPct val="35000"/>
            </a:spcAft>
          </a:pPr>
          <a:r>
            <a:rPr lang="uk-UA" sz="5800" kern="1200" dirty="0" smtClean="0">
              <a:latin typeface="Times New Roman" panose="02020603050405020304" pitchFamily="18" charset="0"/>
              <a:cs typeface="Times New Roman" panose="02020603050405020304" pitchFamily="18" charset="0"/>
            </a:rPr>
            <a:t>1</a:t>
          </a:r>
          <a:endParaRPr lang="en-US" sz="5800" kern="1200" dirty="0">
            <a:latin typeface="Times New Roman" panose="02020603050405020304" pitchFamily="18" charset="0"/>
            <a:cs typeface="Times New Roman" panose="02020603050405020304" pitchFamily="18" charset="0"/>
          </a:endParaRPr>
        </a:p>
      </dsp:txBody>
      <dsp:txXfrm>
        <a:off x="3118913" y="178214"/>
        <a:ext cx="893412" cy="847632"/>
      </dsp:txXfrm>
    </dsp:sp>
    <dsp:sp modelId="{165DC621-B2C0-4549-964A-6C5A16796B82}">
      <dsp:nvSpPr>
        <dsp:cNvPr id="0" name=""/>
        <dsp:cNvSpPr/>
      </dsp:nvSpPr>
      <dsp:spPr>
        <a:xfrm>
          <a:off x="4236301" y="2664"/>
          <a:ext cx="1895214" cy="1198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ru-RU" sz="1800" kern="1200" dirty="0" err="1" smtClean="0">
              <a:latin typeface="Times New Roman" panose="02020603050405020304" pitchFamily="18" charset="0"/>
              <a:cs typeface="Times New Roman" panose="02020603050405020304" pitchFamily="18" charset="0"/>
            </a:rPr>
            <a:t>Вибір</a:t>
          </a:r>
          <a:r>
            <a:rPr lang="ru-RU" sz="1800" kern="1200" dirty="0" smtClean="0">
              <a:latin typeface="Times New Roman" panose="02020603050405020304" pitchFamily="18" charset="0"/>
              <a:cs typeface="Times New Roman" panose="02020603050405020304" pitchFamily="18" charset="0"/>
            </a:rPr>
            <a:t> </a:t>
          </a:r>
          <a:r>
            <a:rPr lang="ru-RU" sz="1800" kern="1200" dirty="0" err="1" smtClean="0">
              <a:latin typeface="Times New Roman" panose="02020603050405020304" pitchFamily="18" charset="0"/>
              <a:cs typeface="Times New Roman" panose="02020603050405020304" pitchFamily="18" charset="0"/>
            </a:rPr>
            <a:t>однієї</a:t>
          </a:r>
          <a:r>
            <a:rPr lang="ru-RU" sz="1800" kern="1200" dirty="0" smtClean="0">
              <a:latin typeface="Times New Roman" panose="02020603050405020304" pitchFamily="18" charset="0"/>
              <a:cs typeface="Times New Roman" panose="02020603050405020304" pitchFamily="18" charset="0"/>
            </a:rPr>
            <a:t> </a:t>
          </a:r>
          <a:r>
            <a:rPr lang="ru-RU" sz="1800" kern="1200" dirty="0" err="1" smtClean="0">
              <a:latin typeface="Times New Roman" panose="02020603050405020304" pitchFamily="18" charset="0"/>
              <a:cs typeface="Times New Roman" panose="02020603050405020304" pitchFamily="18" charset="0"/>
            </a:rPr>
            <a:t>правильної</a:t>
          </a:r>
          <a:r>
            <a:rPr lang="ru-RU" sz="1800" kern="1200" dirty="0" smtClean="0">
              <a:latin typeface="Times New Roman" panose="02020603050405020304" pitchFamily="18" charset="0"/>
              <a:cs typeface="Times New Roman" panose="02020603050405020304" pitchFamily="18" charset="0"/>
            </a:rPr>
            <a:t> </a:t>
          </a:r>
          <a:r>
            <a:rPr lang="ru-RU" sz="1800" kern="1200" dirty="0" err="1" smtClean="0">
              <a:latin typeface="Times New Roman" panose="02020603050405020304" pitchFamily="18" charset="0"/>
              <a:cs typeface="Times New Roman" panose="02020603050405020304" pitchFamily="18" charset="0"/>
            </a:rPr>
            <a:t>відповіді</a:t>
          </a:r>
          <a:endParaRPr lang="en-US" sz="1800" kern="1200" dirty="0">
            <a:latin typeface="Times New Roman" panose="02020603050405020304" pitchFamily="18" charset="0"/>
            <a:cs typeface="Times New Roman" panose="02020603050405020304" pitchFamily="18" charset="0"/>
          </a:endParaRPr>
        </a:p>
        <a:p>
          <a:pPr marL="171450" lvl="1" indent="-171450" algn="l" defTabSz="800100">
            <a:lnSpc>
              <a:spcPct val="90000"/>
            </a:lnSpc>
            <a:spcBef>
              <a:spcPct val="0"/>
            </a:spcBef>
            <a:spcAft>
              <a:spcPct val="15000"/>
            </a:spcAft>
            <a:buChar char="••"/>
          </a:pPr>
          <a:r>
            <a:rPr lang="ru-RU" sz="1800" kern="1200" dirty="0" smtClean="0">
              <a:latin typeface="Times New Roman" panose="02020603050405020304" pitchFamily="18" charset="0"/>
              <a:cs typeface="Times New Roman" panose="02020603050405020304" pitchFamily="18" charset="0"/>
            </a:rPr>
            <a:t>(</a:t>
          </a:r>
          <a:r>
            <a:rPr lang="ru-RU" sz="1800" b="1" kern="1200" dirty="0" smtClean="0">
              <a:solidFill>
                <a:srgbClr val="C00000"/>
              </a:solidFill>
              <a:latin typeface="Times New Roman" panose="02020603050405020304" pitchFamily="18" charset="0"/>
              <a:cs typeface="Times New Roman" panose="02020603050405020304" pitchFamily="18" charset="0"/>
            </a:rPr>
            <a:t>42 ТЗ</a:t>
          </a:r>
          <a:r>
            <a:rPr lang="ru-RU" sz="1800" kern="1200" dirty="0" smtClean="0">
              <a:latin typeface="Times New Roman" panose="02020603050405020304" pitchFamily="18" charset="0"/>
              <a:cs typeface="Times New Roman" panose="02020603050405020304" pitchFamily="18" charset="0"/>
            </a:rPr>
            <a:t>)</a:t>
          </a:r>
          <a:endParaRPr lang="en-US" sz="1800" kern="1200" dirty="0">
            <a:latin typeface="Times New Roman" panose="02020603050405020304" pitchFamily="18" charset="0"/>
            <a:cs typeface="Times New Roman" panose="02020603050405020304" pitchFamily="18" charset="0"/>
          </a:endParaRPr>
        </a:p>
      </dsp:txBody>
      <dsp:txXfrm>
        <a:off x="4236301" y="2664"/>
        <a:ext cx="1895214" cy="1198732"/>
      </dsp:txXfrm>
    </dsp:sp>
    <dsp:sp modelId="{2351FE39-4179-4DB3-94A8-84EFD1524303}">
      <dsp:nvSpPr>
        <dsp:cNvPr id="0" name=""/>
        <dsp:cNvSpPr/>
      </dsp:nvSpPr>
      <dsp:spPr>
        <a:xfrm>
          <a:off x="3887306" y="1340100"/>
          <a:ext cx="1198732" cy="1198732"/>
        </a:xfrm>
        <a:prstGeom prst="ellipse">
          <a:avLst/>
        </a:prstGeom>
        <a:solidFill>
          <a:schemeClr val="accent2"/>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lvl="0" algn="ctr" defTabSz="2578100">
            <a:lnSpc>
              <a:spcPct val="90000"/>
            </a:lnSpc>
            <a:spcBef>
              <a:spcPct val="0"/>
            </a:spcBef>
            <a:spcAft>
              <a:spcPct val="35000"/>
            </a:spcAft>
          </a:pPr>
          <a:r>
            <a:rPr lang="uk-UA" sz="5800" kern="1200" dirty="0" smtClean="0">
              <a:latin typeface="Times New Roman" panose="02020603050405020304" pitchFamily="18" charset="0"/>
              <a:cs typeface="Times New Roman" panose="02020603050405020304" pitchFamily="18" charset="0"/>
            </a:rPr>
            <a:t>2</a:t>
          </a:r>
          <a:endParaRPr lang="en-US" sz="5800" kern="1200" dirty="0">
            <a:latin typeface="Times New Roman" panose="02020603050405020304" pitchFamily="18" charset="0"/>
            <a:cs typeface="Times New Roman" panose="02020603050405020304" pitchFamily="18" charset="0"/>
          </a:endParaRPr>
        </a:p>
      </dsp:txBody>
      <dsp:txXfrm>
        <a:off x="4062856" y="1515650"/>
        <a:ext cx="847632" cy="847632"/>
      </dsp:txXfrm>
    </dsp:sp>
    <dsp:sp modelId="{0BE2FF25-E3C6-4F63-A072-FBDC9C3F6BED}">
      <dsp:nvSpPr>
        <dsp:cNvPr id="0" name=""/>
        <dsp:cNvSpPr/>
      </dsp:nvSpPr>
      <dsp:spPr>
        <a:xfrm>
          <a:off x="5205912" y="1340100"/>
          <a:ext cx="1798099" cy="1198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ru-RU" sz="1800" kern="1200" dirty="0" err="1" smtClean="0">
              <a:latin typeface="Times New Roman" panose="02020603050405020304" pitchFamily="18" charset="0"/>
              <a:cs typeface="Times New Roman" panose="02020603050405020304" pitchFamily="18" charset="0"/>
            </a:rPr>
            <a:t>Встановлення</a:t>
          </a:r>
          <a:r>
            <a:rPr lang="ru-RU" sz="1800" kern="1200" dirty="0" smtClean="0">
              <a:latin typeface="Times New Roman" panose="02020603050405020304" pitchFamily="18" charset="0"/>
              <a:cs typeface="Times New Roman" panose="02020603050405020304" pitchFamily="18" charset="0"/>
            </a:rPr>
            <a:t> </a:t>
          </a:r>
          <a:r>
            <a:rPr lang="ru-RU" sz="1800" kern="1200" dirty="0" err="1" smtClean="0">
              <a:latin typeface="Times New Roman" panose="02020603050405020304" pitchFamily="18" charset="0"/>
              <a:cs typeface="Times New Roman" panose="02020603050405020304" pitchFamily="18" charset="0"/>
            </a:rPr>
            <a:t>відповідності</a:t>
          </a:r>
          <a:endParaRPr lang="en-US" sz="1800" kern="1200" dirty="0">
            <a:latin typeface="Times New Roman" panose="02020603050405020304" pitchFamily="18" charset="0"/>
            <a:cs typeface="Times New Roman" panose="02020603050405020304" pitchFamily="18" charset="0"/>
          </a:endParaRPr>
        </a:p>
        <a:p>
          <a:pPr marL="171450" lvl="1" indent="-171450" algn="l" defTabSz="800100">
            <a:lnSpc>
              <a:spcPct val="90000"/>
            </a:lnSpc>
            <a:spcBef>
              <a:spcPct val="0"/>
            </a:spcBef>
            <a:spcAft>
              <a:spcPct val="15000"/>
            </a:spcAft>
            <a:buChar char="••"/>
          </a:pPr>
          <a:r>
            <a:rPr lang="uk-UA" sz="1800" kern="1200" dirty="0" smtClean="0">
              <a:latin typeface="Times New Roman" panose="02020603050405020304" pitchFamily="18" charset="0"/>
              <a:cs typeface="Times New Roman" panose="02020603050405020304" pitchFamily="18" charset="0"/>
            </a:rPr>
            <a:t>(</a:t>
          </a:r>
          <a:r>
            <a:rPr lang="uk-UA" sz="1800" b="1" kern="1200" dirty="0" smtClean="0">
              <a:solidFill>
                <a:srgbClr val="C00000"/>
              </a:solidFill>
              <a:latin typeface="Times New Roman" panose="02020603050405020304" pitchFamily="18" charset="0"/>
              <a:cs typeface="Times New Roman" panose="02020603050405020304" pitchFamily="18" charset="0"/>
            </a:rPr>
            <a:t>6 ТЗ</a:t>
          </a:r>
          <a:r>
            <a:rPr lang="uk-UA" sz="1800" kern="1200" dirty="0" smtClean="0">
              <a:latin typeface="Times New Roman" panose="02020603050405020304" pitchFamily="18" charset="0"/>
              <a:cs typeface="Times New Roman" panose="02020603050405020304" pitchFamily="18" charset="0"/>
            </a:rPr>
            <a:t>)</a:t>
          </a:r>
          <a:endParaRPr lang="en-US" sz="1800" kern="1200" dirty="0">
            <a:latin typeface="Times New Roman" panose="02020603050405020304" pitchFamily="18" charset="0"/>
            <a:cs typeface="Times New Roman" panose="02020603050405020304" pitchFamily="18" charset="0"/>
          </a:endParaRPr>
        </a:p>
      </dsp:txBody>
      <dsp:txXfrm>
        <a:off x="5205912" y="1340100"/>
        <a:ext cx="1798099" cy="1198732"/>
      </dsp:txXfrm>
    </dsp:sp>
    <dsp:sp modelId="{8176EEDF-F573-4220-AC4D-C8DBE2CCB231}">
      <dsp:nvSpPr>
        <dsp:cNvPr id="0" name=""/>
        <dsp:cNvSpPr/>
      </dsp:nvSpPr>
      <dsp:spPr>
        <a:xfrm>
          <a:off x="3887306" y="2884438"/>
          <a:ext cx="1198732" cy="1198732"/>
        </a:xfrm>
        <a:prstGeom prst="ellipse">
          <a:avLst/>
        </a:prstGeom>
        <a:solidFill>
          <a:srgbClr val="00B05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lvl="0" algn="ctr" defTabSz="2578100">
            <a:lnSpc>
              <a:spcPct val="90000"/>
            </a:lnSpc>
            <a:spcBef>
              <a:spcPct val="0"/>
            </a:spcBef>
            <a:spcAft>
              <a:spcPct val="35000"/>
            </a:spcAft>
          </a:pPr>
          <a:r>
            <a:rPr lang="uk-UA" sz="5800" kern="1200" dirty="0" smtClean="0">
              <a:latin typeface="Times New Roman" panose="02020603050405020304" pitchFamily="18" charset="0"/>
              <a:cs typeface="Times New Roman" panose="02020603050405020304" pitchFamily="18" charset="0"/>
            </a:rPr>
            <a:t>3</a:t>
          </a:r>
          <a:endParaRPr lang="en-US" sz="5800" kern="1200" dirty="0">
            <a:latin typeface="Times New Roman" panose="02020603050405020304" pitchFamily="18" charset="0"/>
            <a:cs typeface="Times New Roman" panose="02020603050405020304" pitchFamily="18" charset="0"/>
          </a:endParaRPr>
        </a:p>
      </dsp:txBody>
      <dsp:txXfrm>
        <a:off x="4062856" y="3059988"/>
        <a:ext cx="847632" cy="847632"/>
      </dsp:txXfrm>
    </dsp:sp>
    <dsp:sp modelId="{C302A07B-55BD-4964-87A5-153E84EB806C}">
      <dsp:nvSpPr>
        <dsp:cNvPr id="0" name=""/>
        <dsp:cNvSpPr/>
      </dsp:nvSpPr>
      <dsp:spPr>
        <a:xfrm>
          <a:off x="5205912" y="2884438"/>
          <a:ext cx="1798099" cy="1198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ru-RU" sz="1800" kern="1200" dirty="0" err="1" smtClean="0">
              <a:latin typeface="Times New Roman" panose="02020603050405020304" pitchFamily="18" charset="0"/>
              <a:cs typeface="Times New Roman" panose="02020603050405020304" pitchFamily="18" charset="0"/>
            </a:rPr>
            <a:t>Встановлення</a:t>
          </a:r>
          <a:r>
            <a:rPr lang="ru-RU" sz="1800" kern="1200" dirty="0" smtClean="0">
              <a:latin typeface="Times New Roman" panose="02020603050405020304" pitchFamily="18" charset="0"/>
              <a:cs typeface="Times New Roman" panose="02020603050405020304" pitchFamily="18" charset="0"/>
            </a:rPr>
            <a:t> </a:t>
          </a:r>
          <a:r>
            <a:rPr lang="ru-RU" sz="1800" kern="1200" dirty="0" err="1" smtClean="0">
              <a:latin typeface="Times New Roman" panose="02020603050405020304" pitchFamily="18" charset="0"/>
              <a:cs typeface="Times New Roman" panose="02020603050405020304" pitchFamily="18" charset="0"/>
            </a:rPr>
            <a:t>правильної</a:t>
          </a:r>
          <a:r>
            <a:rPr lang="ru-RU" sz="1800" kern="1200" dirty="0" smtClean="0">
              <a:latin typeface="Times New Roman" panose="02020603050405020304" pitchFamily="18" charset="0"/>
              <a:cs typeface="Times New Roman" panose="02020603050405020304" pitchFamily="18" charset="0"/>
            </a:rPr>
            <a:t> </a:t>
          </a:r>
          <a:r>
            <a:rPr lang="ru-RU" sz="1800" kern="1200" dirty="0" err="1" smtClean="0">
              <a:latin typeface="Times New Roman" panose="02020603050405020304" pitchFamily="18" charset="0"/>
              <a:cs typeface="Times New Roman" panose="02020603050405020304" pitchFamily="18" charset="0"/>
            </a:rPr>
            <a:t>послідовності</a:t>
          </a:r>
          <a:endParaRPr lang="en-US" sz="1800" kern="1200" dirty="0">
            <a:latin typeface="Times New Roman" panose="02020603050405020304" pitchFamily="18" charset="0"/>
            <a:cs typeface="Times New Roman" panose="02020603050405020304" pitchFamily="18" charset="0"/>
          </a:endParaRPr>
        </a:p>
        <a:p>
          <a:pPr marL="171450" lvl="1" indent="-171450" algn="l" defTabSz="800100">
            <a:lnSpc>
              <a:spcPct val="90000"/>
            </a:lnSpc>
            <a:spcBef>
              <a:spcPct val="0"/>
            </a:spcBef>
            <a:spcAft>
              <a:spcPct val="15000"/>
            </a:spcAft>
            <a:buChar char="••"/>
          </a:pPr>
          <a:r>
            <a:rPr lang="ru-RU" sz="1800" kern="1200" dirty="0" smtClean="0">
              <a:latin typeface="Times New Roman" panose="02020603050405020304" pitchFamily="18" charset="0"/>
              <a:cs typeface="Times New Roman" panose="02020603050405020304" pitchFamily="18" charset="0"/>
            </a:rPr>
            <a:t> (</a:t>
          </a:r>
          <a:r>
            <a:rPr lang="ru-RU" sz="1800" b="1" kern="1200" dirty="0" smtClean="0">
              <a:solidFill>
                <a:srgbClr val="C00000"/>
              </a:solidFill>
              <a:latin typeface="Times New Roman" panose="02020603050405020304" pitchFamily="18" charset="0"/>
              <a:cs typeface="Times New Roman" panose="02020603050405020304" pitchFamily="18" charset="0"/>
            </a:rPr>
            <a:t>4 ТЗ</a:t>
          </a:r>
          <a:r>
            <a:rPr lang="ru-RU" sz="1800" kern="1200" dirty="0" smtClean="0">
              <a:latin typeface="Times New Roman" panose="02020603050405020304" pitchFamily="18" charset="0"/>
              <a:cs typeface="Times New Roman" panose="02020603050405020304" pitchFamily="18" charset="0"/>
            </a:rPr>
            <a:t>)</a:t>
          </a:r>
          <a:endParaRPr lang="en-US" sz="1800" kern="1200" dirty="0">
            <a:latin typeface="Times New Roman" panose="02020603050405020304" pitchFamily="18" charset="0"/>
            <a:cs typeface="Times New Roman" panose="02020603050405020304" pitchFamily="18" charset="0"/>
          </a:endParaRPr>
        </a:p>
      </dsp:txBody>
      <dsp:txXfrm>
        <a:off x="5205912" y="2884438"/>
        <a:ext cx="1798099" cy="1198732"/>
      </dsp:txXfrm>
    </dsp:sp>
    <dsp:sp modelId="{B6AF4282-3B1E-4EEB-AEAD-74A71209534F}">
      <dsp:nvSpPr>
        <dsp:cNvPr id="0" name=""/>
        <dsp:cNvSpPr/>
      </dsp:nvSpPr>
      <dsp:spPr>
        <a:xfrm>
          <a:off x="3115137" y="4221874"/>
          <a:ext cx="1198732" cy="119873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lvl="0" algn="ctr" defTabSz="2578100">
            <a:lnSpc>
              <a:spcPct val="90000"/>
            </a:lnSpc>
            <a:spcBef>
              <a:spcPct val="0"/>
            </a:spcBef>
            <a:spcAft>
              <a:spcPct val="35000"/>
            </a:spcAft>
          </a:pPr>
          <a:r>
            <a:rPr lang="uk-UA" sz="5800" kern="1200" dirty="0" smtClean="0"/>
            <a:t>4</a:t>
          </a:r>
          <a:endParaRPr lang="ru-RU" sz="5800" kern="1200" dirty="0"/>
        </a:p>
      </dsp:txBody>
      <dsp:txXfrm>
        <a:off x="3290687" y="4397424"/>
        <a:ext cx="847632" cy="847632"/>
      </dsp:txXfrm>
    </dsp:sp>
    <dsp:sp modelId="{F953BD20-C205-4979-806B-F4C93B680275}">
      <dsp:nvSpPr>
        <dsp:cNvPr id="0" name=""/>
        <dsp:cNvSpPr/>
      </dsp:nvSpPr>
      <dsp:spPr>
        <a:xfrm>
          <a:off x="4433743" y="4221874"/>
          <a:ext cx="1798099" cy="1198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977900">
            <a:lnSpc>
              <a:spcPct val="90000"/>
            </a:lnSpc>
            <a:spcBef>
              <a:spcPct val="0"/>
            </a:spcBef>
            <a:spcAft>
              <a:spcPct val="15000"/>
            </a:spcAft>
            <a:buChar char="••"/>
          </a:pPr>
          <a:r>
            <a:rPr lang="ru-RU" sz="2200" kern="1200" dirty="0" err="1" smtClean="0">
              <a:latin typeface="Times New Roman" panose="02020603050405020304" pitchFamily="18" charset="0"/>
              <a:cs typeface="Times New Roman" panose="02020603050405020304" pitchFamily="18" charset="0"/>
            </a:rPr>
            <a:t>Вибір</a:t>
          </a:r>
          <a:r>
            <a:rPr lang="ru-RU" sz="2200" kern="1200" dirty="0" smtClean="0">
              <a:latin typeface="Times New Roman" panose="02020603050405020304" pitchFamily="18" charset="0"/>
              <a:cs typeface="Times New Roman" panose="02020603050405020304" pitchFamily="18" charset="0"/>
            </a:rPr>
            <a:t> </a:t>
          </a:r>
          <a:r>
            <a:rPr lang="ru-RU" sz="2200" kern="1200" dirty="0" err="1" smtClean="0">
              <a:latin typeface="Times New Roman" panose="02020603050405020304" pitchFamily="18" charset="0"/>
              <a:cs typeface="Times New Roman" panose="02020603050405020304" pitchFamily="18" charset="0"/>
            </a:rPr>
            <a:t>трьох</a:t>
          </a:r>
          <a:r>
            <a:rPr lang="ru-RU" sz="2200" kern="1200" dirty="0" smtClean="0">
              <a:latin typeface="Times New Roman" panose="02020603050405020304" pitchFamily="18" charset="0"/>
              <a:cs typeface="Times New Roman" panose="02020603050405020304" pitchFamily="18" charset="0"/>
            </a:rPr>
            <a:t> </a:t>
          </a:r>
          <a:r>
            <a:rPr lang="ru-RU" sz="2200" kern="1200" dirty="0" err="1" smtClean="0">
              <a:latin typeface="Times New Roman" panose="02020603050405020304" pitchFamily="18" charset="0"/>
              <a:cs typeface="Times New Roman" panose="02020603050405020304" pitchFamily="18" charset="0"/>
            </a:rPr>
            <a:t>правильних</a:t>
          </a:r>
          <a:r>
            <a:rPr lang="ru-RU" sz="2200" kern="1200" dirty="0" smtClean="0">
              <a:latin typeface="Times New Roman" panose="02020603050405020304" pitchFamily="18" charset="0"/>
              <a:cs typeface="Times New Roman" panose="02020603050405020304" pitchFamily="18" charset="0"/>
            </a:rPr>
            <a:t> </a:t>
          </a:r>
          <a:r>
            <a:rPr lang="ru-RU" sz="2200" kern="1200" dirty="0" err="1" smtClean="0">
              <a:latin typeface="Times New Roman" panose="02020603050405020304" pitchFamily="18" charset="0"/>
              <a:cs typeface="Times New Roman" panose="02020603050405020304" pitchFamily="18" charset="0"/>
            </a:rPr>
            <a:t>відповідей</a:t>
          </a:r>
          <a:r>
            <a:rPr lang="ru-RU" sz="2200" kern="1200" dirty="0" smtClean="0">
              <a:latin typeface="Times New Roman" panose="02020603050405020304" pitchFamily="18" charset="0"/>
              <a:cs typeface="Times New Roman" panose="02020603050405020304" pitchFamily="18" charset="0"/>
            </a:rPr>
            <a:t> </a:t>
          </a:r>
          <a:r>
            <a:rPr lang="ru-RU" sz="2200" kern="1200" dirty="0" err="1" smtClean="0">
              <a:latin typeface="Times New Roman" panose="02020603050405020304" pitchFamily="18" charset="0"/>
              <a:cs typeface="Times New Roman" panose="02020603050405020304" pitchFamily="18" charset="0"/>
            </a:rPr>
            <a:t>із</a:t>
          </a:r>
          <a:r>
            <a:rPr lang="ru-RU" sz="2200" kern="1200" dirty="0" smtClean="0">
              <a:latin typeface="Times New Roman" panose="02020603050405020304" pitchFamily="18" charset="0"/>
              <a:cs typeface="Times New Roman" panose="02020603050405020304" pitchFamily="18" charset="0"/>
            </a:rPr>
            <a:t> семи (</a:t>
          </a:r>
          <a:r>
            <a:rPr lang="ru-RU" sz="2200" b="1" kern="1200" dirty="0" smtClean="0">
              <a:solidFill>
                <a:srgbClr val="C00000"/>
              </a:solidFill>
              <a:latin typeface="Times New Roman" panose="02020603050405020304" pitchFamily="18" charset="0"/>
              <a:cs typeface="Times New Roman" panose="02020603050405020304" pitchFamily="18" charset="0"/>
            </a:rPr>
            <a:t>4 ТЗ</a:t>
          </a:r>
          <a:r>
            <a:rPr lang="ru-RU" sz="2200" kern="1200" dirty="0" smtClean="0">
              <a:latin typeface="Times New Roman" panose="02020603050405020304" pitchFamily="18" charset="0"/>
              <a:cs typeface="Times New Roman" panose="02020603050405020304" pitchFamily="18" charset="0"/>
            </a:rPr>
            <a:t>)</a:t>
          </a:r>
          <a:endParaRPr lang="ru-RU" sz="2200" kern="1200" dirty="0">
            <a:latin typeface="Times New Roman" panose="02020603050405020304" pitchFamily="18" charset="0"/>
            <a:cs typeface="Times New Roman" panose="02020603050405020304" pitchFamily="18" charset="0"/>
          </a:endParaRPr>
        </a:p>
      </dsp:txBody>
      <dsp:txXfrm>
        <a:off x="4433743" y="4221874"/>
        <a:ext cx="1798099" cy="11987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226695-AE82-43B5-BE22-395C007C2DF8}">
      <dsp:nvSpPr>
        <dsp:cNvPr id="0" name=""/>
        <dsp:cNvSpPr/>
      </dsp:nvSpPr>
      <dsp:spPr>
        <a:xfrm>
          <a:off x="41" y="67096"/>
          <a:ext cx="4004144" cy="720000"/>
        </a:xfrm>
        <a:prstGeom prst="rect">
          <a:avLst/>
        </a:prstGeom>
        <a:solidFill>
          <a:schemeClr val="accent2">
            <a:alpha val="9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ru-RU" sz="2800" b="1" kern="1200" dirty="0" smtClean="0">
              <a:effectLst/>
              <a:latin typeface="Times New Roman" panose="02020603050405020304" pitchFamily="18" charset="0"/>
              <a:cs typeface="Times New Roman" panose="02020603050405020304" pitchFamily="18" charset="0"/>
            </a:rPr>
            <a:t>21 </a:t>
          </a:r>
          <a:r>
            <a:rPr lang="ru-RU" sz="2800" b="1" kern="1200" dirty="0" err="1" smtClean="0">
              <a:effectLst/>
              <a:latin typeface="Times New Roman" panose="02020603050405020304" pitchFamily="18" charset="0"/>
              <a:cs typeface="Times New Roman" panose="02020603050405020304" pitchFamily="18" charset="0"/>
            </a:rPr>
            <a:t>березня</a:t>
          </a:r>
          <a:r>
            <a:rPr lang="ru-RU" sz="2800" b="1" kern="1200" dirty="0" smtClean="0">
              <a:effectLst/>
              <a:latin typeface="Times New Roman" panose="02020603050405020304" pitchFamily="18" charset="0"/>
              <a:cs typeface="Times New Roman" panose="02020603050405020304" pitchFamily="18" charset="0"/>
            </a:rPr>
            <a:t> 2015 року</a:t>
          </a:r>
          <a:endParaRPr lang="ru-RU" sz="2800" b="1" kern="1200" dirty="0">
            <a:latin typeface="Times New Roman" panose="02020603050405020304" pitchFamily="18" charset="0"/>
            <a:cs typeface="Times New Roman" panose="02020603050405020304" pitchFamily="18" charset="0"/>
          </a:endParaRPr>
        </a:p>
      </dsp:txBody>
      <dsp:txXfrm>
        <a:off x="41" y="67096"/>
        <a:ext cx="4004144" cy="720000"/>
      </dsp:txXfrm>
    </dsp:sp>
    <dsp:sp modelId="{20C16AB6-6D80-404A-89C6-58999FA04D1D}">
      <dsp:nvSpPr>
        <dsp:cNvPr id="0" name=""/>
        <dsp:cNvSpPr/>
      </dsp:nvSpPr>
      <dsp:spPr>
        <a:xfrm>
          <a:off x="41" y="787096"/>
          <a:ext cx="4004144" cy="4546406"/>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ru-RU" sz="2500" kern="1200" dirty="0" err="1" smtClean="0">
              <a:effectLst/>
              <a:latin typeface="Times New Roman" panose="02020603050405020304" pitchFamily="18" charset="0"/>
              <a:cs typeface="Times New Roman" panose="02020603050405020304" pitchFamily="18" charset="0"/>
            </a:rPr>
            <a:t>українська</a:t>
          </a:r>
          <a:r>
            <a:rPr lang="ru-RU" sz="2500" kern="1200" dirty="0" smtClean="0">
              <a:effectLst/>
              <a:latin typeface="Times New Roman" panose="02020603050405020304" pitchFamily="18" charset="0"/>
              <a:cs typeface="Times New Roman" panose="02020603050405020304" pitchFamily="18" charset="0"/>
            </a:rPr>
            <a:t> </a:t>
          </a:r>
          <a:r>
            <a:rPr lang="ru-RU" sz="2500" kern="1200" dirty="0" err="1" smtClean="0">
              <a:effectLst/>
              <a:latin typeface="Times New Roman" panose="02020603050405020304" pitchFamily="18" charset="0"/>
              <a:cs typeface="Times New Roman" panose="02020603050405020304" pitchFamily="18" charset="0"/>
            </a:rPr>
            <a:t>мова</a:t>
          </a:r>
          <a:r>
            <a:rPr lang="ru-RU" sz="2500" kern="1200" dirty="0" smtClean="0">
              <a:effectLst/>
              <a:latin typeface="Times New Roman" panose="02020603050405020304" pitchFamily="18" charset="0"/>
              <a:cs typeface="Times New Roman" panose="02020603050405020304" pitchFamily="18" charset="0"/>
            </a:rPr>
            <a:t> і </a:t>
          </a:r>
          <a:r>
            <a:rPr lang="ru-RU" sz="2500" kern="1200" dirty="0" err="1" smtClean="0">
              <a:effectLst/>
              <a:latin typeface="Times New Roman" panose="02020603050405020304" pitchFamily="18" charset="0"/>
              <a:cs typeface="Times New Roman" panose="02020603050405020304" pitchFamily="18" charset="0"/>
            </a:rPr>
            <a:t>література</a:t>
          </a:r>
          <a:r>
            <a:rPr lang="ru-RU" sz="2500" kern="1200" dirty="0" smtClean="0">
              <a:effectLst/>
              <a:latin typeface="Times New Roman" panose="02020603050405020304" pitchFamily="18" charset="0"/>
              <a:cs typeface="Times New Roman" panose="02020603050405020304" pitchFamily="18" charset="0"/>
            </a:rPr>
            <a:t> (</a:t>
          </a:r>
          <a:r>
            <a:rPr lang="ru-RU" sz="2500" b="1" kern="1200" dirty="0" err="1" smtClean="0">
              <a:solidFill>
                <a:srgbClr val="0070C0"/>
              </a:solidFill>
              <a:effectLst/>
              <a:latin typeface="Times New Roman" panose="02020603050405020304" pitchFamily="18" charset="0"/>
              <a:cs typeface="Times New Roman" panose="02020603050405020304" pitchFamily="18" charset="0"/>
            </a:rPr>
            <a:t>базовий</a:t>
          </a:r>
          <a:r>
            <a:rPr lang="ru-RU" sz="2500" b="1" kern="1200" dirty="0" smtClean="0">
              <a:solidFill>
                <a:srgbClr val="0070C0"/>
              </a:solidFill>
              <a:effectLst/>
              <a:latin typeface="Times New Roman" panose="02020603050405020304" pitchFamily="18" charset="0"/>
              <a:cs typeface="Times New Roman" panose="02020603050405020304" pitchFamily="18" charset="0"/>
            </a:rPr>
            <a:t> </a:t>
          </a:r>
          <a:r>
            <a:rPr lang="ru-RU" sz="2500" b="1" kern="1200" dirty="0" err="1" smtClean="0">
              <a:solidFill>
                <a:srgbClr val="0070C0"/>
              </a:solidFill>
              <a:effectLst/>
              <a:latin typeface="Times New Roman" panose="02020603050405020304" pitchFamily="18" charset="0"/>
              <a:cs typeface="Times New Roman" panose="02020603050405020304" pitchFamily="18" charset="0"/>
            </a:rPr>
            <a:t>рівень</a:t>
          </a:r>
          <a:r>
            <a:rPr lang="ru-RU" sz="2500" kern="1200" dirty="0" smtClean="0">
              <a:effectLst/>
              <a:latin typeface="Times New Roman" panose="02020603050405020304" pitchFamily="18" charset="0"/>
              <a:cs typeface="Times New Roman" panose="02020603050405020304" pitchFamily="18" charset="0"/>
            </a:rPr>
            <a:t>)</a:t>
          </a:r>
          <a:endParaRPr lang="ru-RU" sz="2500" kern="1200" dirty="0">
            <a:latin typeface="Times New Roman" panose="02020603050405020304" pitchFamily="18" charset="0"/>
            <a:cs typeface="Times New Roman" panose="02020603050405020304" pitchFamily="18" charset="0"/>
          </a:endParaRPr>
        </a:p>
        <a:p>
          <a:pPr marL="228600" lvl="1" indent="-228600" algn="l" defTabSz="1111250">
            <a:lnSpc>
              <a:spcPct val="90000"/>
            </a:lnSpc>
            <a:spcBef>
              <a:spcPct val="0"/>
            </a:spcBef>
            <a:spcAft>
              <a:spcPct val="15000"/>
            </a:spcAft>
            <a:buChar char="••"/>
          </a:pPr>
          <a:r>
            <a:rPr lang="ru-RU" sz="2500" kern="1200" dirty="0" err="1" smtClean="0">
              <a:effectLst/>
              <a:latin typeface="Times New Roman" panose="02020603050405020304" pitchFamily="18" charset="0"/>
              <a:cs typeface="Times New Roman" panose="02020603050405020304" pitchFamily="18" charset="0"/>
            </a:rPr>
            <a:t>українська</a:t>
          </a:r>
          <a:r>
            <a:rPr lang="ru-RU" sz="2500" kern="1200" dirty="0" smtClean="0">
              <a:effectLst/>
              <a:latin typeface="Times New Roman" panose="02020603050405020304" pitchFamily="18" charset="0"/>
              <a:cs typeface="Times New Roman" panose="02020603050405020304" pitchFamily="18" charset="0"/>
            </a:rPr>
            <a:t> </a:t>
          </a:r>
          <a:r>
            <a:rPr lang="ru-RU" sz="2500" kern="1200" dirty="0" err="1" smtClean="0">
              <a:effectLst/>
              <a:latin typeface="Times New Roman" panose="02020603050405020304" pitchFamily="18" charset="0"/>
              <a:cs typeface="Times New Roman" panose="02020603050405020304" pitchFamily="18" charset="0"/>
            </a:rPr>
            <a:t>мова</a:t>
          </a:r>
          <a:r>
            <a:rPr lang="ru-RU" sz="2500" kern="1200" dirty="0" smtClean="0">
              <a:effectLst/>
              <a:latin typeface="Times New Roman" panose="02020603050405020304" pitchFamily="18" charset="0"/>
              <a:cs typeface="Times New Roman" panose="02020603050405020304" pitchFamily="18" charset="0"/>
            </a:rPr>
            <a:t> і </a:t>
          </a:r>
          <a:r>
            <a:rPr lang="ru-RU" sz="2500" kern="1200" dirty="0" err="1" smtClean="0">
              <a:effectLst/>
              <a:latin typeface="Times New Roman" panose="02020603050405020304" pitchFamily="18" charset="0"/>
              <a:cs typeface="Times New Roman" panose="02020603050405020304" pitchFamily="18" charset="0"/>
            </a:rPr>
            <a:t>література</a:t>
          </a:r>
          <a:r>
            <a:rPr lang="ru-RU" sz="2500" kern="1200" dirty="0" smtClean="0">
              <a:effectLst/>
              <a:latin typeface="Times New Roman" panose="02020603050405020304" pitchFamily="18" charset="0"/>
              <a:cs typeface="Times New Roman" panose="02020603050405020304" pitchFamily="18" charset="0"/>
            </a:rPr>
            <a:t> (</a:t>
          </a:r>
          <a:r>
            <a:rPr lang="ru-RU" sz="2500" b="1" kern="1200" dirty="0" err="1" smtClean="0">
              <a:solidFill>
                <a:srgbClr val="C00000"/>
              </a:solidFill>
              <a:effectLst/>
              <a:latin typeface="Times New Roman" panose="02020603050405020304" pitchFamily="18" charset="0"/>
              <a:cs typeface="Times New Roman" panose="02020603050405020304" pitchFamily="18" charset="0"/>
            </a:rPr>
            <a:t>поглиблений</a:t>
          </a:r>
          <a:r>
            <a:rPr lang="ru-RU" sz="2500" b="1" kern="1200" dirty="0" smtClean="0">
              <a:solidFill>
                <a:srgbClr val="C00000"/>
              </a:solidFill>
              <a:effectLst/>
              <a:latin typeface="Times New Roman" panose="02020603050405020304" pitchFamily="18" charset="0"/>
              <a:cs typeface="Times New Roman" panose="02020603050405020304" pitchFamily="18" charset="0"/>
            </a:rPr>
            <a:t> </a:t>
          </a:r>
          <a:r>
            <a:rPr lang="ru-RU" sz="2500" b="1" kern="1200" dirty="0" err="1" smtClean="0">
              <a:solidFill>
                <a:srgbClr val="C00000"/>
              </a:solidFill>
              <a:effectLst/>
              <a:latin typeface="Times New Roman" panose="02020603050405020304" pitchFamily="18" charset="0"/>
              <a:cs typeface="Times New Roman" panose="02020603050405020304" pitchFamily="18" charset="0"/>
            </a:rPr>
            <a:t>рівень</a:t>
          </a:r>
          <a:r>
            <a:rPr lang="ru-RU" sz="2500" kern="1200" dirty="0" smtClean="0">
              <a:effectLst/>
              <a:latin typeface="Times New Roman" panose="02020603050405020304" pitchFamily="18" charset="0"/>
              <a:cs typeface="Times New Roman" panose="02020603050405020304" pitchFamily="18" charset="0"/>
            </a:rPr>
            <a:t>)</a:t>
          </a:r>
          <a:endParaRPr lang="ru-RU" sz="2500" kern="1200" dirty="0">
            <a:latin typeface="Times New Roman" panose="02020603050405020304" pitchFamily="18" charset="0"/>
            <a:cs typeface="Times New Roman" panose="02020603050405020304" pitchFamily="18" charset="0"/>
          </a:endParaRPr>
        </a:p>
        <a:p>
          <a:pPr marL="228600" lvl="1" indent="-228600" algn="l" defTabSz="1111250">
            <a:lnSpc>
              <a:spcPct val="90000"/>
            </a:lnSpc>
            <a:spcBef>
              <a:spcPct val="0"/>
            </a:spcBef>
            <a:spcAft>
              <a:spcPct val="15000"/>
            </a:spcAft>
            <a:buChar char="••"/>
          </a:pPr>
          <a:endParaRPr lang="ru-RU" sz="2500" kern="1200" dirty="0">
            <a:latin typeface="Times New Roman" panose="02020603050405020304" pitchFamily="18" charset="0"/>
            <a:cs typeface="Times New Roman" panose="02020603050405020304" pitchFamily="18" charset="0"/>
          </a:endParaRPr>
        </a:p>
      </dsp:txBody>
      <dsp:txXfrm>
        <a:off x="41" y="787096"/>
        <a:ext cx="4004144" cy="4546406"/>
      </dsp:txXfrm>
    </dsp:sp>
    <dsp:sp modelId="{75004FDD-67DE-4812-B094-5C06B9FF4E16}">
      <dsp:nvSpPr>
        <dsp:cNvPr id="0" name=""/>
        <dsp:cNvSpPr/>
      </dsp:nvSpPr>
      <dsp:spPr>
        <a:xfrm>
          <a:off x="4564766" y="67096"/>
          <a:ext cx="4004144" cy="720000"/>
        </a:xfrm>
        <a:prstGeom prst="rect">
          <a:avLst/>
        </a:prstGeom>
        <a:solidFill>
          <a:schemeClr val="bg1">
            <a:alpha val="50000"/>
          </a:schemeClr>
        </a:solidFill>
        <a:ln w="25400" cap="flat" cmpd="sng" algn="ctr">
          <a:solidFill>
            <a:schemeClr val="accent2">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ru-RU" sz="2800" b="1" kern="1200" dirty="0" smtClean="0">
              <a:solidFill>
                <a:srgbClr val="C00000"/>
              </a:solidFill>
              <a:effectLst/>
              <a:latin typeface="Times New Roman" panose="02020603050405020304" pitchFamily="18" charset="0"/>
              <a:cs typeface="Times New Roman" panose="02020603050405020304" pitchFamily="18" charset="0"/>
            </a:rPr>
            <a:t>28 </a:t>
          </a:r>
          <a:r>
            <a:rPr lang="ru-RU" sz="2800" b="1" kern="1200" dirty="0" err="1" smtClean="0">
              <a:solidFill>
                <a:srgbClr val="C00000"/>
              </a:solidFill>
              <a:effectLst/>
              <a:latin typeface="Times New Roman" panose="02020603050405020304" pitchFamily="18" charset="0"/>
              <a:cs typeface="Times New Roman" panose="02020603050405020304" pitchFamily="18" charset="0"/>
            </a:rPr>
            <a:t>березня</a:t>
          </a:r>
          <a:r>
            <a:rPr lang="ru-RU" sz="2800" b="1" kern="1200" dirty="0" smtClean="0">
              <a:solidFill>
                <a:srgbClr val="C00000"/>
              </a:solidFill>
              <a:effectLst/>
              <a:latin typeface="Times New Roman" panose="02020603050405020304" pitchFamily="18" charset="0"/>
              <a:cs typeface="Times New Roman" panose="02020603050405020304" pitchFamily="18" charset="0"/>
            </a:rPr>
            <a:t> 2015 року</a:t>
          </a:r>
          <a:endParaRPr lang="ru-RU" sz="2800" b="1" kern="1200" dirty="0">
            <a:solidFill>
              <a:srgbClr val="C00000"/>
            </a:solidFill>
            <a:latin typeface="Times New Roman" panose="02020603050405020304" pitchFamily="18" charset="0"/>
            <a:cs typeface="Times New Roman" panose="02020603050405020304" pitchFamily="18" charset="0"/>
          </a:endParaRPr>
        </a:p>
      </dsp:txBody>
      <dsp:txXfrm>
        <a:off x="4564766" y="67096"/>
        <a:ext cx="4004144" cy="720000"/>
      </dsp:txXfrm>
    </dsp:sp>
    <dsp:sp modelId="{FB86ACDF-7BB9-46E1-9FDD-6D43B5AFDCEE}">
      <dsp:nvSpPr>
        <dsp:cNvPr id="0" name=""/>
        <dsp:cNvSpPr/>
      </dsp:nvSpPr>
      <dsp:spPr>
        <a:xfrm>
          <a:off x="4564766" y="787096"/>
          <a:ext cx="4004144" cy="4546406"/>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uk-UA" sz="2500" kern="1200" dirty="0" smtClean="0">
              <a:effectLst/>
              <a:latin typeface="Times New Roman" panose="02020603050405020304" pitchFamily="18" charset="0"/>
              <a:cs typeface="Times New Roman" panose="02020603050405020304" pitchFamily="18" charset="0"/>
            </a:rPr>
            <a:t> </a:t>
          </a:r>
          <a:r>
            <a:rPr lang="uk-UA" sz="2500" b="1" kern="1200" dirty="0" smtClean="0">
              <a:solidFill>
                <a:srgbClr val="00B0F0"/>
              </a:solidFill>
              <a:effectLst/>
              <a:latin typeface="Times New Roman" panose="02020603050405020304" pitchFamily="18" charset="0"/>
              <a:cs typeface="Times New Roman" panose="02020603050405020304" pitchFamily="18" charset="0"/>
            </a:rPr>
            <a:t>історія України</a:t>
          </a:r>
          <a:endParaRPr lang="ru-RU" sz="2500" b="1" kern="1200" dirty="0">
            <a:solidFill>
              <a:srgbClr val="00B0F0"/>
            </a:solidFill>
            <a:latin typeface="Times New Roman" panose="02020603050405020304" pitchFamily="18" charset="0"/>
            <a:cs typeface="Times New Roman" panose="02020603050405020304" pitchFamily="18" charset="0"/>
          </a:endParaRPr>
        </a:p>
        <a:p>
          <a:pPr marL="228600" lvl="1" indent="-228600" algn="l" defTabSz="1111250">
            <a:lnSpc>
              <a:spcPct val="90000"/>
            </a:lnSpc>
            <a:spcBef>
              <a:spcPct val="0"/>
            </a:spcBef>
            <a:spcAft>
              <a:spcPct val="15000"/>
            </a:spcAft>
            <a:buChar char="••"/>
          </a:pPr>
          <a:r>
            <a:rPr lang="uk-UA" sz="2500" b="1" kern="1200" dirty="0" smtClean="0">
              <a:effectLst/>
              <a:latin typeface="Times New Roman" panose="02020603050405020304" pitchFamily="18" charset="0"/>
              <a:cs typeface="Times New Roman" panose="02020603050405020304" pitchFamily="18" charset="0"/>
            </a:rPr>
            <a:t> </a:t>
          </a:r>
          <a:r>
            <a:rPr lang="uk-UA" sz="2500" b="1" kern="1200" dirty="0" smtClean="0">
              <a:solidFill>
                <a:srgbClr val="C00000"/>
              </a:solidFill>
              <a:effectLst/>
              <a:latin typeface="Times New Roman" panose="02020603050405020304" pitchFamily="18" charset="0"/>
              <a:cs typeface="Times New Roman" panose="02020603050405020304" pitchFamily="18" charset="0"/>
            </a:rPr>
            <a:t>математика</a:t>
          </a:r>
          <a:endParaRPr lang="ru-RU" sz="2500" b="1" kern="1200" dirty="0">
            <a:solidFill>
              <a:srgbClr val="C00000"/>
            </a:solidFill>
            <a:latin typeface="Times New Roman" panose="02020603050405020304" pitchFamily="18" charset="0"/>
            <a:cs typeface="Times New Roman" panose="02020603050405020304" pitchFamily="18" charset="0"/>
          </a:endParaRPr>
        </a:p>
        <a:p>
          <a:pPr marL="228600" lvl="1" indent="-228600" algn="l" defTabSz="1111250">
            <a:lnSpc>
              <a:spcPct val="90000"/>
            </a:lnSpc>
            <a:spcBef>
              <a:spcPct val="0"/>
            </a:spcBef>
            <a:spcAft>
              <a:spcPct val="15000"/>
            </a:spcAft>
            <a:buChar char="••"/>
          </a:pPr>
          <a:r>
            <a:rPr lang="uk-UA" sz="2500" b="1" kern="1200" dirty="0" smtClean="0">
              <a:effectLst/>
              <a:latin typeface="Times New Roman" panose="02020603050405020304" pitchFamily="18" charset="0"/>
              <a:cs typeface="Times New Roman" panose="02020603050405020304" pitchFamily="18" charset="0"/>
            </a:rPr>
            <a:t> </a:t>
          </a:r>
          <a:r>
            <a:rPr lang="uk-UA" sz="2500" b="1" kern="1200" dirty="0" smtClean="0">
              <a:solidFill>
                <a:srgbClr val="00B050"/>
              </a:solidFill>
              <a:effectLst/>
              <a:latin typeface="Times New Roman" panose="02020603050405020304" pitchFamily="18" charset="0"/>
              <a:cs typeface="Times New Roman" panose="02020603050405020304" pitchFamily="18" charset="0"/>
            </a:rPr>
            <a:t>біологія</a:t>
          </a:r>
          <a:endParaRPr lang="ru-RU" sz="2500" b="1" kern="1200" dirty="0">
            <a:solidFill>
              <a:srgbClr val="00B050"/>
            </a:solidFill>
            <a:latin typeface="Times New Roman" panose="02020603050405020304" pitchFamily="18" charset="0"/>
            <a:cs typeface="Times New Roman" panose="02020603050405020304" pitchFamily="18" charset="0"/>
          </a:endParaRPr>
        </a:p>
        <a:p>
          <a:pPr marL="228600" lvl="1" indent="-228600" algn="l" defTabSz="1111250">
            <a:lnSpc>
              <a:spcPct val="90000"/>
            </a:lnSpc>
            <a:spcBef>
              <a:spcPct val="0"/>
            </a:spcBef>
            <a:spcAft>
              <a:spcPct val="15000"/>
            </a:spcAft>
            <a:buChar char="••"/>
          </a:pPr>
          <a:r>
            <a:rPr lang="uk-UA" sz="2500" b="1" kern="1200" dirty="0" smtClean="0">
              <a:effectLst/>
              <a:latin typeface="Times New Roman" panose="02020603050405020304" pitchFamily="18" charset="0"/>
              <a:cs typeface="Times New Roman" panose="02020603050405020304" pitchFamily="18" charset="0"/>
            </a:rPr>
            <a:t> </a:t>
          </a:r>
          <a:r>
            <a:rPr lang="uk-UA" sz="2500" b="1" kern="1200" dirty="0" smtClean="0">
              <a:solidFill>
                <a:srgbClr val="002060"/>
              </a:solidFill>
              <a:effectLst/>
              <a:latin typeface="Times New Roman" panose="02020603050405020304" pitchFamily="18" charset="0"/>
              <a:cs typeface="Times New Roman" panose="02020603050405020304" pitchFamily="18" charset="0"/>
            </a:rPr>
            <a:t>географія</a:t>
          </a:r>
          <a:endParaRPr lang="ru-RU" sz="2500" b="1" kern="1200" dirty="0">
            <a:solidFill>
              <a:srgbClr val="002060"/>
            </a:solidFill>
            <a:latin typeface="Times New Roman" panose="02020603050405020304" pitchFamily="18" charset="0"/>
            <a:cs typeface="Times New Roman" panose="02020603050405020304" pitchFamily="18" charset="0"/>
          </a:endParaRPr>
        </a:p>
        <a:p>
          <a:pPr marL="228600" lvl="1" indent="-228600" algn="l" defTabSz="1111250">
            <a:lnSpc>
              <a:spcPct val="90000"/>
            </a:lnSpc>
            <a:spcBef>
              <a:spcPct val="0"/>
            </a:spcBef>
            <a:spcAft>
              <a:spcPct val="15000"/>
            </a:spcAft>
            <a:buChar char="••"/>
          </a:pPr>
          <a:r>
            <a:rPr lang="uk-UA" sz="2500" b="1" kern="1200" dirty="0" smtClean="0">
              <a:effectLst/>
              <a:latin typeface="Times New Roman" panose="02020603050405020304" pitchFamily="18" charset="0"/>
              <a:cs typeface="Times New Roman" panose="02020603050405020304" pitchFamily="18" charset="0"/>
            </a:rPr>
            <a:t> </a:t>
          </a:r>
          <a:r>
            <a:rPr lang="uk-UA" sz="2500" b="1" kern="1200" dirty="0" smtClean="0">
              <a:solidFill>
                <a:srgbClr val="7030A0"/>
              </a:solidFill>
              <a:effectLst/>
              <a:latin typeface="Times New Roman" panose="02020603050405020304" pitchFamily="18" charset="0"/>
              <a:cs typeface="Times New Roman" panose="02020603050405020304" pitchFamily="18" charset="0"/>
            </a:rPr>
            <a:t>фізика </a:t>
          </a:r>
          <a:r>
            <a:rPr lang="uk-UA" sz="2500" b="1" kern="1200" dirty="0" smtClean="0">
              <a:effectLst/>
              <a:latin typeface="Times New Roman" panose="02020603050405020304" pitchFamily="18" charset="0"/>
              <a:cs typeface="Times New Roman" panose="02020603050405020304" pitchFamily="18" charset="0"/>
            </a:rPr>
            <a:t> </a:t>
          </a:r>
          <a:endParaRPr lang="ru-RU" sz="2500" b="1" kern="1200" dirty="0">
            <a:latin typeface="Times New Roman" panose="02020603050405020304" pitchFamily="18" charset="0"/>
            <a:cs typeface="Times New Roman" panose="02020603050405020304" pitchFamily="18" charset="0"/>
          </a:endParaRPr>
        </a:p>
        <a:p>
          <a:pPr marL="228600" lvl="1" indent="-228600" algn="l" defTabSz="1111250">
            <a:lnSpc>
              <a:spcPct val="90000"/>
            </a:lnSpc>
            <a:spcBef>
              <a:spcPct val="0"/>
            </a:spcBef>
            <a:spcAft>
              <a:spcPct val="15000"/>
            </a:spcAft>
            <a:buChar char="••"/>
          </a:pPr>
          <a:r>
            <a:rPr lang="uk-UA" sz="2500" b="1" kern="1200" dirty="0" smtClean="0">
              <a:effectLst/>
              <a:latin typeface="Times New Roman" panose="02020603050405020304" pitchFamily="18" charset="0"/>
              <a:cs typeface="Times New Roman" panose="02020603050405020304" pitchFamily="18" charset="0"/>
            </a:rPr>
            <a:t> </a:t>
          </a:r>
          <a:r>
            <a:rPr lang="uk-UA" sz="2500" b="1" kern="1200" dirty="0" smtClean="0">
              <a:solidFill>
                <a:srgbClr val="FF0000"/>
              </a:solidFill>
              <a:effectLst/>
              <a:latin typeface="Times New Roman" panose="02020603050405020304" pitchFamily="18" charset="0"/>
              <a:cs typeface="Times New Roman" panose="02020603050405020304" pitchFamily="18" charset="0"/>
            </a:rPr>
            <a:t>хімія </a:t>
          </a:r>
          <a:endParaRPr lang="ru-RU" sz="2500" b="1" kern="1200" dirty="0">
            <a:solidFill>
              <a:srgbClr val="FF0000"/>
            </a:solidFill>
            <a:latin typeface="Times New Roman" panose="02020603050405020304" pitchFamily="18" charset="0"/>
            <a:cs typeface="Times New Roman" panose="02020603050405020304" pitchFamily="18" charset="0"/>
          </a:endParaRPr>
        </a:p>
        <a:p>
          <a:pPr marL="228600" lvl="1" indent="-228600" algn="l" defTabSz="1111250">
            <a:lnSpc>
              <a:spcPct val="90000"/>
            </a:lnSpc>
            <a:spcBef>
              <a:spcPct val="0"/>
            </a:spcBef>
            <a:spcAft>
              <a:spcPct val="15000"/>
            </a:spcAft>
            <a:buChar char="••"/>
          </a:pPr>
          <a:r>
            <a:rPr lang="uk-UA" sz="2500" b="1" kern="1200" dirty="0" smtClean="0">
              <a:effectLst/>
              <a:latin typeface="Times New Roman" panose="02020603050405020304" pitchFamily="18" charset="0"/>
              <a:cs typeface="Times New Roman" panose="02020603050405020304" pitchFamily="18" charset="0"/>
            </a:rPr>
            <a:t> </a:t>
          </a:r>
          <a:r>
            <a:rPr lang="uk-UA" sz="2500" b="1" kern="1200" dirty="0" smtClean="0">
              <a:solidFill>
                <a:srgbClr val="00B0F0"/>
              </a:solidFill>
              <a:effectLst/>
              <a:latin typeface="Times New Roman" panose="02020603050405020304" pitchFamily="18" charset="0"/>
              <a:cs typeface="Times New Roman" panose="02020603050405020304" pitchFamily="18" charset="0"/>
            </a:rPr>
            <a:t>англійська мова</a:t>
          </a:r>
          <a:endParaRPr lang="ru-RU" sz="2500" b="1" kern="1200" dirty="0">
            <a:solidFill>
              <a:srgbClr val="00B0F0"/>
            </a:solidFill>
            <a:latin typeface="Times New Roman" panose="02020603050405020304" pitchFamily="18" charset="0"/>
            <a:cs typeface="Times New Roman" panose="02020603050405020304" pitchFamily="18" charset="0"/>
          </a:endParaRPr>
        </a:p>
        <a:p>
          <a:pPr marL="228600" lvl="1" indent="-228600" algn="l" defTabSz="1111250">
            <a:lnSpc>
              <a:spcPct val="90000"/>
            </a:lnSpc>
            <a:spcBef>
              <a:spcPct val="0"/>
            </a:spcBef>
            <a:spcAft>
              <a:spcPct val="15000"/>
            </a:spcAft>
            <a:buChar char="••"/>
          </a:pPr>
          <a:r>
            <a:rPr lang="uk-UA" sz="2500" b="1" kern="1200" dirty="0" smtClean="0">
              <a:effectLst/>
              <a:latin typeface="Times New Roman" panose="02020603050405020304" pitchFamily="18" charset="0"/>
              <a:cs typeface="Times New Roman" panose="02020603050405020304" pitchFamily="18" charset="0"/>
            </a:rPr>
            <a:t> </a:t>
          </a:r>
          <a:r>
            <a:rPr lang="uk-UA" sz="2500" b="1" kern="1200" dirty="0" smtClean="0">
              <a:solidFill>
                <a:srgbClr val="C00000"/>
              </a:solidFill>
              <a:effectLst/>
              <a:latin typeface="Times New Roman" panose="02020603050405020304" pitchFamily="18" charset="0"/>
              <a:cs typeface="Times New Roman" panose="02020603050405020304" pitchFamily="18" charset="0"/>
            </a:rPr>
            <a:t>іспанська мова </a:t>
          </a:r>
          <a:endParaRPr lang="ru-RU" sz="2500" b="1" kern="1200" dirty="0">
            <a:solidFill>
              <a:srgbClr val="C00000"/>
            </a:solidFill>
            <a:latin typeface="Times New Roman" panose="02020603050405020304" pitchFamily="18" charset="0"/>
            <a:cs typeface="Times New Roman" panose="02020603050405020304" pitchFamily="18" charset="0"/>
          </a:endParaRPr>
        </a:p>
        <a:p>
          <a:pPr marL="228600" lvl="1" indent="-228600" algn="l" defTabSz="1111250">
            <a:lnSpc>
              <a:spcPct val="90000"/>
            </a:lnSpc>
            <a:spcBef>
              <a:spcPct val="0"/>
            </a:spcBef>
            <a:spcAft>
              <a:spcPct val="15000"/>
            </a:spcAft>
            <a:buChar char="••"/>
          </a:pPr>
          <a:r>
            <a:rPr lang="uk-UA" sz="2500" b="1" kern="1200" dirty="0" smtClean="0">
              <a:effectLst/>
              <a:latin typeface="Times New Roman" panose="02020603050405020304" pitchFamily="18" charset="0"/>
              <a:cs typeface="Times New Roman" panose="02020603050405020304" pitchFamily="18" charset="0"/>
            </a:rPr>
            <a:t> </a:t>
          </a:r>
          <a:r>
            <a:rPr lang="uk-UA" sz="2500" b="1" kern="1200" dirty="0" smtClean="0">
              <a:solidFill>
                <a:srgbClr val="00B050"/>
              </a:solidFill>
              <a:effectLst/>
              <a:latin typeface="Times New Roman" panose="02020603050405020304" pitchFamily="18" charset="0"/>
              <a:cs typeface="Times New Roman" panose="02020603050405020304" pitchFamily="18" charset="0"/>
            </a:rPr>
            <a:t>німецька мова  </a:t>
          </a:r>
          <a:endParaRPr lang="ru-RU" sz="2500" b="1" kern="1200" dirty="0">
            <a:solidFill>
              <a:srgbClr val="00B050"/>
            </a:solidFill>
            <a:latin typeface="Times New Roman" panose="02020603050405020304" pitchFamily="18" charset="0"/>
            <a:cs typeface="Times New Roman" panose="02020603050405020304" pitchFamily="18" charset="0"/>
          </a:endParaRPr>
        </a:p>
        <a:p>
          <a:pPr marL="228600" lvl="1" indent="-228600" algn="l" defTabSz="1111250">
            <a:lnSpc>
              <a:spcPct val="90000"/>
            </a:lnSpc>
            <a:spcBef>
              <a:spcPct val="0"/>
            </a:spcBef>
            <a:spcAft>
              <a:spcPct val="15000"/>
            </a:spcAft>
            <a:buChar char="••"/>
          </a:pPr>
          <a:r>
            <a:rPr lang="uk-UA" sz="2500" b="1" kern="1200" dirty="0" smtClean="0">
              <a:effectLst/>
              <a:latin typeface="Times New Roman" panose="02020603050405020304" pitchFamily="18" charset="0"/>
              <a:cs typeface="Times New Roman" panose="02020603050405020304" pitchFamily="18" charset="0"/>
            </a:rPr>
            <a:t> </a:t>
          </a:r>
          <a:r>
            <a:rPr lang="uk-UA" sz="2500" b="1" kern="1200" dirty="0" smtClean="0">
              <a:solidFill>
                <a:srgbClr val="7030A0"/>
              </a:solidFill>
              <a:effectLst/>
              <a:latin typeface="Times New Roman" panose="02020603050405020304" pitchFamily="18" charset="0"/>
              <a:cs typeface="Times New Roman" panose="02020603050405020304" pitchFamily="18" charset="0"/>
            </a:rPr>
            <a:t>французька мова  </a:t>
          </a:r>
          <a:endParaRPr lang="ru-RU" sz="2500" b="1" kern="1200" dirty="0">
            <a:solidFill>
              <a:srgbClr val="7030A0"/>
            </a:solidFill>
            <a:latin typeface="Times New Roman" panose="02020603050405020304" pitchFamily="18" charset="0"/>
            <a:cs typeface="Times New Roman" panose="02020603050405020304" pitchFamily="18" charset="0"/>
          </a:endParaRPr>
        </a:p>
        <a:p>
          <a:pPr marL="228600" lvl="1" indent="-228600" algn="l" defTabSz="1111250">
            <a:lnSpc>
              <a:spcPct val="90000"/>
            </a:lnSpc>
            <a:spcBef>
              <a:spcPct val="0"/>
            </a:spcBef>
            <a:spcAft>
              <a:spcPct val="15000"/>
            </a:spcAft>
            <a:buChar char="••"/>
          </a:pPr>
          <a:r>
            <a:rPr lang="uk-UA" sz="2500" b="1" kern="1200" dirty="0" smtClean="0">
              <a:effectLst/>
              <a:latin typeface="Times New Roman" panose="02020603050405020304" pitchFamily="18" charset="0"/>
              <a:cs typeface="Times New Roman" panose="02020603050405020304" pitchFamily="18" charset="0"/>
            </a:rPr>
            <a:t> </a:t>
          </a:r>
          <a:r>
            <a:rPr lang="uk-UA" sz="2500" b="1" kern="1200" dirty="0" smtClean="0">
              <a:solidFill>
                <a:srgbClr val="002060"/>
              </a:solidFill>
              <a:effectLst/>
              <a:latin typeface="Times New Roman" panose="02020603050405020304" pitchFamily="18" charset="0"/>
              <a:cs typeface="Times New Roman" panose="02020603050405020304" pitchFamily="18" charset="0"/>
            </a:rPr>
            <a:t>російська мова</a:t>
          </a:r>
          <a:endParaRPr lang="ru-RU" sz="2500" b="1" kern="1200" dirty="0">
            <a:solidFill>
              <a:srgbClr val="002060"/>
            </a:solidFill>
            <a:latin typeface="Times New Roman" panose="02020603050405020304" pitchFamily="18" charset="0"/>
            <a:cs typeface="Times New Roman" panose="02020603050405020304" pitchFamily="18" charset="0"/>
          </a:endParaRPr>
        </a:p>
      </dsp:txBody>
      <dsp:txXfrm>
        <a:off x="4564766" y="787096"/>
        <a:ext cx="4004144" cy="4546406"/>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83AC1B-F4B4-4E64-9B72-F5F676A35DBC}" type="datetimeFigureOut">
              <a:rPr lang="ru-RU" smtClean="0"/>
              <a:t>19.01.2015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BBFBB6-7F77-4817-9524-3D1F5B4581C4}" type="slidenum">
              <a:rPr lang="ru-RU" smtClean="0"/>
              <a:t>‹#›</a:t>
            </a:fld>
            <a:endParaRPr lang="ru-RU"/>
          </a:p>
        </p:txBody>
      </p:sp>
    </p:spTree>
    <p:extLst>
      <p:ext uri="{BB962C8B-B14F-4D97-AF65-F5344CB8AC3E}">
        <p14:creationId xmlns:p14="http://schemas.microsoft.com/office/powerpoint/2010/main" val="3371650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noProof="0" dirty="0"/>
          </a:p>
        </p:txBody>
      </p:sp>
      <p:sp>
        <p:nvSpPr>
          <p:cNvPr id="4" name="Slide Number Placeholder 3"/>
          <p:cNvSpPr>
            <a:spLocks noGrp="1"/>
          </p:cNvSpPr>
          <p:nvPr>
            <p:ph type="sldNum" sz="quarter" idx="10"/>
          </p:nvPr>
        </p:nvSpPr>
        <p:spPr/>
        <p:txBody>
          <a:bodyPr/>
          <a:lstStyle/>
          <a:p>
            <a:fld id="{B019DCB5-ACC1-438C-8947-EE5EF44923A7}"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812242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Notes Placeholder 2"/>
          <p:cNvSpPr>
            <a:spLocks noGrp="1"/>
          </p:cNvSpPr>
          <p:nvPr>
            <p:ph type="body" idx="1"/>
          </p:nvPr>
        </p:nvSpPr>
        <p:spPr bwMode="auto">
          <a:xfrm>
            <a:off x="457200" y="2400300"/>
            <a:ext cx="6172200" cy="6743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76803" name="Slide Image Placeholder 5"/>
          <p:cNvSpPr>
            <a:spLocks noGrp="1" noRot="1" noChangeAspect="1" noTextEdit="1"/>
          </p:cNvSpPr>
          <p:nvPr>
            <p:ph type="sldImg"/>
          </p:nvPr>
        </p:nvSpPr>
        <p:spPr bwMode="auto">
          <a:xfrm>
            <a:off x="533400" y="460375"/>
            <a:ext cx="2433638" cy="1825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sz="1400" b="1" dirty="0" smtClean="0"/>
              <a:t>Animated title moves behind</a:t>
            </a:r>
            <a:r>
              <a:rPr lang="en-US" sz="1400" b="1" baseline="0" dirty="0" smtClean="0"/>
              <a:t> picture</a:t>
            </a:r>
            <a:endParaRPr lang="en-US" sz="14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(Intermediate)</a:t>
            </a:r>
          </a:p>
          <a:p>
            <a:endParaRPr lang="en-US" sz="1200" dirty="0" smtClean="0"/>
          </a:p>
          <a:p>
            <a:endParaRPr lang="en-US" sz="1200" dirty="0" smtClean="0"/>
          </a:p>
          <a:p>
            <a:r>
              <a:rPr lang="en-US" sz="1200" dirty="0" smtClean="0"/>
              <a:t>To reproduce the shape effects on this slide, do the following:</a:t>
            </a:r>
          </a:p>
          <a:p>
            <a:pPr marL="228600" indent="-228600">
              <a:buFont typeface="+mj-lt"/>
              <a:buAutoNum type="arabicPeriod"/>
            </a:pPr>
            <a:r>
              <a:rPr lang="en-US" sz="1200" kern="1200" dirty="0" smtClean="0">
                <a:solidFill>
                  <a:schemeClr val="tx1"/>
                </a:solidFill>
                <a:latin typeface="+mn-lt"/>
                <a:ea typeface="+mn-ea"/>
                <a:cs typeface="+mn-cs"/>
              </a:rPr>
              <a:t>On the </a:t>
            </a:r>
            <a:r>
              <a:rPr lang="en-US" sz="1200" b="1" kern="1200" dirty="0" smtClean="0">
                <a:solidFill>
                  <a:schemeClr val="tx1"/>
                </a:solidFill>
                <a:latin typeface="+mn-lt"/>
                <a:ea typeface="+mn-ea"/>
                <a:cs typeface="+mn-cs"/>
              </a:rPr>
              <a:t>Home</a:t>
            </a:r>
            <a:r>
              <a:rPr lang="en-US" sz="1200" kern="1200" dirty="0" smtClean="0">
                <a:solidFill>
                  <a:schemeClr val="tx1"/>
                </a:solidFill>
                <a:latin typeface="+mn-lt"/>
                <a:ea typeface="+mn-ea"/>
                <a:cs typeface="+mn-cs"/>
              </a:rPr>
              <a:t> tab, in the </a:t>
            </a:r>
            <a:r>
              <a:rPr lang="en-US" sz="1200" b="1" kern="1200" dirty="0" smtClean="0">
                <a:solidFill>
                  <a:schemeClr val="tx1"/>
                </a:solidFill>
                <a:latin typeface="+mn-lt"/>
                <a:ea typeface="+mn-ea"/>
                <a:cs typeface="+mn-cs"/>
              </a:rPr>
              <a:t>Slides</a:t>
            </a:r>
            <a:r>
              <a:rPr lang="en-US" sz="1200" kern="1200" dirty="0" smtClean="0">
                <a:solidFill>
                  <a:schemeClr val="tx1"/>
                </a:solidFill>
                <a:latin typeface="+mn-lt"/>
                <a:ea typeface="+mn-ea"/>
                <a:cs typeface="+mn-cs"/>
              </a:rPr>
              <a:t> group, click </a:t>
            </a:r>
            <a:r>
              <a:rPr lang="en-US" sz="1200" b="1" kern="1200" dirty="0" smtClean="0">
                <a:solidFill>
                  <a:schemeClr val="tx1"/>
                </a:solidFill>
                <a:latin typeface="+mn-lt"/>
                <a:ea typeface="+mn-ea"/>
                <a:cs typeface="+mn-cs"/>
              </a:rPr>
              <a:t>Layout</a:t>
            </a:r>
            <a:r>
              <a:rPr lang="en-US" sz="1200" kern="1200" dirty="0" smtClean="0">
                <a:solidFill>
                  <a:schemeClr val="tx1"/>
                </a:solidFill>
                <a:latin typeface="+mn-lt"/>
                <a:ea typeface="+mn-ea"/>
                <a:cs typeface="+mn-cs"/>
              </a:rPr>
              <a:t>, and then click </a:t>
            </a:r>
            <a:r>
              <a:rPr lang="en-US" sz="1200" b="1" kern="1200" dirty="0" smtClean="0">
                <a:solidFill>
                  <a:schemeClr val="tx1"/>
                </a:solidFill>
                <a:latin typeface="+mn-lt"/>
                <a:ea typeface="+mn-ea"/>
                <a:cs typeface="+mn-cs"/>
              </a:rPr>
              <a:t>Blank</a:t>
            </a:r>
            <a:r>
              <a:rPr lang="en-US" sz="1200" kern="1200" dirty="0" smtClean="0">
                <a:solidFill>
                  <a:schemeClr val="tx1"/>
                </a:solidFill>
                <a:latin typeface="+mn-lt"/>
                <a:ea typeface="+mn-ea"/>
                <a:cs typeface="+mn-cs"/>
              </a:rPr>
              <a:t>.</a:t>
            </a:r>
          </a:p>
          <a:p>
            <a:pPr marL="228600" indent="-228600">
              <a:buFont typeface="+mj-lt"/>
              <a:buAutoNum type="arabicPeriod"/>
            </a:pPr>
            <a:r>
              <a:rPr lang="en-US" sz="1200" kern="1200" dirty="0" smtClean="0">
                <a:solidFill>
                  <a:schemeClr val="tx1"/>
                </a:solidFill>
                <a:latin typeface="+mn-lt"/>
                <a:ea typeface="+mn-ea"/>
                <a:cs typeface="+mn-cs"/>
              </a:rPr>
              <a:t>On the </a:t>
            </a:r>
            <a:r>
              <a:rPr lang="en-US" sz="1200" b="1" kern="1200" dirty="0" smtClean="0">
                <a:solidFill>
                  <a:schemeClr val="tx1"/>
                </a:solidFill>
                <a:latin typeface="+mn-lt"/>
                <a:ea typeface="+mn-ea"/>
                <a:cs typeface="+mn-cs"/>
              </a:rPr>
              <a:t>Home</a:t>
            </a:r>
            <a:r>
              <a:rPr lang="en-US" sz="1200" kern="1200" dirty="0" smtClean="0">
                <a:solidFill>
                  <a:schemeClr val="tx1"/>
                </a:solidFill>
                <a:latin typeface="+mn-lt"/>
                <a:ea typeface="+mn-ea"/>
                <a:cs typeface="+mn-cs"/>
              </a:rPr>
              <a:t> tab,</a:t>
            </a:r>
            <a:r>
              <a:rPr lang="en-US" sz="1200" kern="1200" baseline="0" dirty="0" smtClean="0">
                <a:solidFill>
                  <a:schemeClr val="tx1"/>
                </a:solidFill>
                <a:latin typeface="+mn-lt"/>
                <a:ea typeface="+mn-ea"/>
                <a:cs typeface="+mn-cs"/>
              </a:rPr>
              <a:t> in the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Drawing</a:t>
            </a:r>
            <a:r>
              <a:rPr lang="en-US" sz="1200" kern="1200" dirty="0" smtClean="0">
                <a:solidFill>
                  <a:schemeClr val="tx1"/>
                </a:solidFill>
                <a:latin typeface="+mn-lt"/>
                <a:ea typeface="+mn-ea"/>
                <a:cs typeface="+mn-cs"/>
              </a:rPr>
              <a:t> group,</a:t>
            </a:r>
            <a:r>
              <a:rPr lang="en-US" sz="1200" kern="1200" baseline="0" dirty="0" smtClean="0">
                <a:solidFill>
                  <a:schemeClr val="tx1"/>
                </a:solidFill>
                <a:latin typeface="+mn-lt"/>
                <a:ea typeface="+mn-ea"/>
                <a:cs typeface="+mn-cs"/>
              </a:rPr>
              <a:t> click</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Shapes</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Rectangles</a:t>
            </a:r>
            <a:r>
              <a:rPr lang="en-US" sz="1200" kern="1200" dirty="0" smtClean="0">
                <a:solidFill>
                  <a:schemeClr val="tx1"/>
                </a:solidFill>
                <a:latin typeface="+mn-lt"/>
                <a:ea typeface="+mn-ea"/>
                <a:cs typeface="+mn-cs"/>
              </a:rPr>
              <a:t> click </a:t>
            </a:r>
            <a:r>
              <a:rPr lang="en-US" sz="1200" b="1" kern="1200" dirty="0" smtClean="0">
                <a:solidFill>
                  <a:schemeClr val="tx1"/>
                </a:solidFill>
                <a:latin typeface="+mn-lt"/>
                <a:ea typeface="+mn-ea"/>
                <a:cs typeface="+mn-cs"/>
              </a:rPr>
              <a:t>Rectangle </a:t>
            </a:r>
            <a:r>
              <a:rPr lang="en-US" sz="1200" b="0" kern="1200" dirty="0" smtClean="0">
                <a:solidFill>
                  <a:schemeClr val="tx1"/>
                </a:solidFill>
                <a:latin typeface="+mn-lt"/>
                <a:ea typeface="+mn-ea"/>
                <a:cs typeface="+mn-cs"/>
              </a:rPr>
              <a:t>(first option from the left)</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O</a:t>
            </a:r>
            <a:r>
              <a:rPr lang="en-US" sz="1200" kern="1200" dirty="0" smtClean="0">
                <a:solidFill>
                  <a:schemeClr val="tx1"/>
                </a:solidFill>
                <a:latin typeface="+mn-lt"/>
                <a:ea typeface="+mn-ea"/>
                <a:cs typeface="+mn-cs"/>
              </a:rPr>
              <a:t>n the slide, drag to draw a rectangle.</a:t>
            </a:r>
          </a:p>
          <a:p>
            <a:pPr marL="228600" indent="-228600">
              <a:buFont typeface="+mj-lt"/>
              <a:buAutoNum type="arabicPeriod"/>
            </a:pPr>
            <a:r>
              <a:rPr lang="en-US" sz="1200" kern="1200" dirty="0" smtClean="0">
                <a:solidFill>
                  <a:schemeClr val="tx1"/>
                </a:solidFill>
                <a:latin typeface="+mn-lt"/>
                <a:ea typeface="+mn-ea"/>
                <a:cs typeface="+mn-cs"/>
              </a:rPr>
              <a:t>Select the rectangle. Under </a:t>
            </a:r>
            <a:r>
              <a:rPr lang="en-US" sz="1200" b="1" kern="1200" dirty="0" smtClean="0">
                <a:solidFill>
                  <a:schemeClr val="tx1"/>
                </a:solidFill>
                <a:latin typeface="+mn-lt"/>
                <a:ea typeface="+mn-ea"/>
                <a:cs typeface="+mn-cs"/>
              </a:rPr>
              <a:t>Drawing</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Tools</a:t>
            </a:r>
            <a:r>
              <a:rPr lang="en-US" sz="1200" kern="1200" dirty="0" smtClean="0">
                <a:solidFill>
                  <a:schemeClr val="tx1"/>
                </a:solidFill>
                <a:latin typeface="+mn-lt"/>
                <a:ea typeface="+mn-ea"/>
                <a:cs typeface="+mn-cs"/>
              </a:rPr>
              <a:t>, on the </a:t>
            </a:r>
            <a:r>
              <a:rPr lang="en-US" sz="1200" b="1" kern="1200" dirty="0" smtClean="0">
                <a:solidFill>
                  <a:schemeClr val="tx1"/>
                </a:solidFill>
                <a:latin typeface="+mn-lt"/>
                <a:ea typeface="+mn-ea"/>
                <a:cs typeface="+mn-cs"/>
              </a:rPr>
              <a:t>Format</a:t>
            </a:r>
            <a:r>
              <a:rPr lang="en-US" sz="1200" kern="1200" dirty="0" smtClean="0">
                <a:solidFill>
                  <a:schemeClr val="tx1"/>
                </a:solidFill>
                <a:latin typeface="+mn-lt"/>
                <a:ea typeface="+mn-ea"/>
                <a:cs typeface="+mn-cs"/>
              </a:rPr>
              <a:t> tab, in the </a:t>
            </a:r>
            <a:r>
              <a:rPr lang="en-US" sz="1200" b="1" kern="1200" dirty="0" smtClean="0">
                <a:solidFill>
                  <a:schemeClr val="tx1"/>
                </a:solidFill>
                <a:latin typeface="+mn-lt"/>
                <a:ea typeface="+mn-ea"/>
                <a:cs typeface="+mn-cs"/>
              </a:rPr>
              <a:t>Size</a:t>
            </a:r>
            <a:r>
              <a:rPr lang="en-US" sz="1200" kern="1200" dirty="0" smtClean="0">
                <a:solidFill>
                  <a:schemeClr val="tx1"/>
                </a:solidFill>
                <a:latin typeface="+mn-lt"/>
                <a:ea typeface="+mn-ea"/>
                <a:cs typeface="+mn-cs"/>
              </a:rPr>
              <a:t> group, do the following: </a:t>
            </a: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Height</a:t>
            </a:r>
            <a:r>
              <a:rPr lang="en-US" sz="1200" kern="1200" baseline="0" dirty="0" smtClean="0">
                <a:solidFill>
                  <a:schemeClr val="tx1"/>
                </a:solidFill>
                <a:latin typeface="+mn-lt"/>
                <a:ea typeface="+mn-ea"/>
                <a:cs typeface="+mn-cs"/>
              </a:rPr>
              <a:t> box, enter </a:t>
            </a:r>
            <a:r>
              <a:rPr lang="en-US" sz="1200" b="1" kern="1200" baseline="0" dirty="0" smtClean="0">
                <a:solidFill>
                  <a:schemeClr val="tx1"/>
                </a:solidFill>
                <a:latin typeface="+mn-lt"/>
                <a:ea typeface="+mn-ea"/>
                <a:cs typeface="+mn-cs"/>
              </a:rPr>
              <a:t>3</a:t>
            </a:r>
            <a:r>
              <a:rPr lang="en-US" sz="1200" b="1" kern="1200" dirty="0" smtClean="0">
                <a:solidFill>
                  <a:schemeClr val="tx1"/>
                </a:solidFill>
                <a:latin typeface="+mn-lt"/>
                <a:ea typeface="+mn-ea"/>
                <a:cs typeface="+mn-cs"/>
              </a:rPr>
              <a:t>.17”</a:t>
            </a:r>
            <a:r>
              <a:rPr lang="en-US" sz="1200" b="0" kern="1200" dirty="0" smtClean="0">
                <a:solidFill>
                  <a:schemeClr val="tx1"/>
                </a:solidFill>
                <a:latin typeface="+mn-lt"/>
                <a:ea typeface="+mn-ea"/>
                <a:cs typeface="+mn-cs"/>
              </a:rPr>
              <a:t>.</a:t>
            </a:r>
            <a:endParaRPr lang="en-US" sz="1200" kern="1200" baseline="0" dirty="0" smtClean="0">
              <a:solidFill>
                <a:schemeClr val="tx1"/>
              </a:solidFill>
              <a:latin typeface="+mn-lt"/>
              <a:ea typeface="+mn-ea"/>
              <a:cs typeface="+mn-cs"/>
            </a:endParaRPr>
          </a:p>
          <a:p>
            <a:pPr marL="685800" lvl="1" indent="-228600">
              <a:buFont typeface="Arial" pitchFamily="34" charset="0"/>
              <a:buChar char="•"/>
            </a:pPr>
            <a:r>
              <a:rPr lang="en-US" sz="1200" kern="1200" baseline="0" dirty="0" smtClean="0">
                <a:solidFill>
                  <a:schemeClr val="tx1"/>
                </a:solidFill>
                <a:latin typeface="+mn-lt"/>
                <a:ea typeface="+mn-ea"/>
                <a:cs typeface="+mn-cs"/>
              </a:rPr>
              <a:t>In the </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Width</a:t>
            </a:r>
            <a:r>
              <a:rPr lang="en-US" sz="1200" kern="1200" baseline="0" dirty="0" smtClean="0">
                <a:solidFill>
                  <a:schemeClr val="tx1"/>
                </a:solidFill>
                <a:latin typeface="+mn-lt"/>
                <a:ea typeface="+mn-ea"/>
                <a:cs typeface="+mn-cs"/>
              </a:rPr>
              <a:t> box, enter </a:t>
            </a:r>
            <a:r>
              <a:rPr lang="en-US" sz="1200" b="1" kern="1200" baseline="0" dirty="0" smtClean="0">
                <a:solidFill>
                  <a:schemeClr val="tx1"/>
                </a:solidFill>
                <a:latin typeface="+mn-lt"/>
                <a:ea typeface="+mn-ea"/>
                <a:cs typeface="+mn-cs"/>
              </a:rPr>
              <a:t>9.5</a:t>
            </a:r>
            <a:r>
              <a:rPr lang="en-US" sz="1200" b="1"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a:t>
            </a:r>
          </a:p>
          <a:p>
            <a:pPr marL="228600" indent="-228600">
              <a:buFont typeface="+mj-lt"/>
              <a:buAutoNum type="arabicPeriod"/>
            </a:pPr>
            <a:r>
              <a:rPr lang="en-US" sz="1200" kern="1200" dirty="0" smtClean="0">
                <a:solidFill>
                  <a:schemeClr val="tx1"/>
                </a:solidFill>
                <a:latin typeface="+mn-lt"/>
                <a:ea typeface="+mn-ea"/>
                <a:cs typeface="+mn-cs"/>
              </a:rPr>
              <a:t>Drag</a:t>
            </a:r>
            <a:r>
              <a:rPr lang="en-US" sz="1200" kern="1200" baseline="0" dirty="0" smtClean="0">
                <a:solidFill>
                  <a:schemeClr val="tx1"/>
                </a:solidFill>
                <a:latin typeface="+mn-lt"/>
                <a:ea typeface="+mn-ea"/>
                <a:cs typeface="+mn-cs"/>
              </a:rPr>
              <a:t> the rectangle slightly above the middle of the slide. </a:t>
            </a:r>
          </a:p>
          <a:p>
            <a:pPr marL="228600" indent="-228600">
              <a:buFont typeface="+mj-lt"/>
              <a:buAutoNum type="arabicPeriod"/>
            </a:pPr>
            <a:r>
              <a:rPr lang="en-US" sz="1200" kern="1200" baseline="0" dirty="0" smtClean="0">
                <a:solidFill>
                  <a:schemeClr val="tx1"/>
                </a:solidFill>
                <a:latin typeface="+mn-lt"/>
                <a:ea typeface="+mn-ea"/>
                <a:cs typeface="+mn-cs"/>
              </a:rPr>
              <a:t>Select the rectangle. On the </a:t>
            </a:r>
            <a:r>
              <a:rPr lang="en-US" sz="1200" b="1" kern="1200" baseline="0" dirty="0" smtClean="0">
                <a:solidFill>
                  <a:schemeClr val="tx1"/>
                </a:solidFill>
                <a:latin typeface="+mn-lt"/>
                <a:ea typeface="+mn-ea"/>
                <a:cs typeface="+mn-cs"/>
              </a:rPr>
              <a:t>Home</a:t>
            </a:r>
            <a:r>
              <a:rPr lang="en-US" sz="1200" kern="1200" baseline="0" dirty="0" smtClean="0">
                <a:solidFill>
                  <a:schemeClr val="tx1"/>
                </a:solidFill>
                <a:latin typeface="+mn-lt"/>
                <a:ea typeface="+mn-ea"/>
                <a:cs typeface="+mn-cs"/>
              </a:rPr>
              <a:t> tab, in the </a:t>
            </a:r>
            <a:r>
              <a:rPr lang="en-US" sz="1200" b="1" kern="1200" baseline="0" dirty="0" smtClean="0">
                <a:solidFill>
                  <a:schemeClr val="tx1"/>
                </a:solidFill>
                <a:latin typeface="+mn-lt"/>
                <a:ea typeface="+mn-ea"/>
                <a:cs typeface="+mn-cs"/>
              </a:rPr>
              <a:t>Drawing</a:t>
            </a:r>
            <a:r>
              <a:rPr lang="en-US" sz="1200" kern="1200" baseline="0" dirty="0" smtClean="0">
                <a:solidFill>
                  <a:schemeClr val="tx1"/>
                </a:solidFill>
                <a:latin typeface="+mn-lt"/>
                <a:ea typeface="+mn-ea"/>
                <a:cs typeface="+mn-cs"/>
              </a:rPr>
              <a:t> group, click </a:t>
            </a:r>
            <a:r>
              <a:rPr lang="en-US" sz="1200" b="1" kern="1200" baseline="0" dirty="0" smtClean="0">
                <a:solidFill>
                  <a:schemeClr val="tx1"/>
                </a:solidFill>
                <a:latin typeface="+mn-lt"/>
                <a:ea typeface="+mn-ea"/>
                <a:cs typeface="+mn-cs"/>
              </a:rPr>
              <a:t>Arrange</a:t>
            </a:r>
            <a:r>
              <a:rPr lang="en-US" sz="1200" kern="1200" baseline="0" dirty="0" smtClean="0">
                <a:solidFill>
                  <a:schemeClr val="tx1"/>
                </a:solidFill>
                <a:latin typeface="+mn-lt"/>
                <a:ea typeface="+mn-ea"/>
                <a:cs typeface="+mn-cs"/>
              </a:rPr>
              <a:t>, point to </a:t>
            </a:r>
            <a:r>
              <a:rPr lang="en-US" sz="1200" b="1" kern="1200" baseline="0" dirty="0" smtClean="0">
                <a:solidFill>
                  <a:schemeClr val="tx1"/>
                </a:solidFill>
                <a:latin typeface="+mn-lt"/>
                <a:ea typeface="+mn-ea"/>
                <a:cs typeface="+mn-cs"/>
              </a:rPr>
              <a:t>Align</a:t>
            </a:r>
            <a:r>
              <a:rPr lang="en-US" sz="1200" kern="1200" baseline="0" dirty="0" smtClean="0">
                <a:solidFill>
                  <a:schemeClr val="tx1"/>
                </a:solidFill>
                <a:latin typeface="+mn-lt"/>
                <a:ea typeface="+mn-ea"/>
                <a:cs typeface="+mn-cs"/>
              </a:rPr>
              <a:t>, and then do the following:</a:t>
            </a:r>
          </a:p>
          <a:p>
            <a:pPr marL="685800" lvl="1" indent="-228600">
              <a:buFont typeface="+mj-lt"/>
              <a:buAutoNum type="arabicPeriod"/>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to Slide</a:t>
            </a:r>
            <a:r>
              <a:rPr lang="en-US" sz="1200" kern="1200" baseline="0" dirty="0" smtClean="0">
                <a:solidFill>
                  <a:schemeClr val="tx1"/>
                </a:solidFill>
                <a:latin typeface="+mn-lt"/>
                <a:ea typeface="+mn-ea"/>
                <a:cs typeface="+mn-cs"/>
              </a:rPr>
              <a:t>.</a:t>
            </a:r>
          </a:p>
          <a:p>
            <a:pPr marL="685800" lvl="1" indent="-228600">
              <a:buFont typeface="+mj-lt"/>
              <a:buAutoNum type="arabicPeriod"/>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Left</a:t>
            </a:r>
            <a:r>
              <a:rPr lang="en-US" sz="1200" kern="1200" baseline="0" dirty="0" smtClean="0">
                <a:solidFill>
                  <a:schemeClr val="tx1"/>
                </a:solidFill>
                <a:latin typeface="+mn-lt"/>
                <a:ea typeface="+mn-ea"/>
                <a:cs typeface="+mn-cs"/>
              </a:rPr>
              <a:t>.</a:t>
            </a:r>
          </a:p>
          <a:p>
            <a:pPr marL="228600" indent="-228600">
              <a:buFont typeface="+mj-lt"/>
              <a:buAutoNum type="arabicPeriod"/>
            </a:pPr>
            <a:r>
              <a:rPr lang="en-US" sz="1200" kern="1200" dirty="0" smtClean="0">
                <a:solidFill>
                  <a:schemeClr val="tx1"/>
                </a:solidFill>
                <a:latin typeface="+mn-lt"/>
                <a:ea typeface="+mn-ea"/>
                <a:cs typeface="+mn-cs"/>
              </a:rPr>
              <a:t>Under </a:t>
            </a:r>
            <a:r>
              <a:rPr lang="en-US" sz="1200" b="1" kern="1200" dirty="0" smtClean="0">
                <a:solidFill>
                  <a:schemeClr val="tx1"/>
                </a:solidFill>
                <a:latin typeface="+mn-lt"/>
                <a:ea typeface="+mn-ea"/>
                <a:cs typeface="+mn-cs"/>
              </a:rPr>
              <a:t>Drawing</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Tools</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on the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Format</a:t>
            </a:r>
            <a:r>
              <a:rPr lang="en-US" sz="1200" kern="1200" dirty="0" smtClean="0">
                <a:solidFill>
                  <a:schemeClr val="tx1"/>
                </a:solidFill>
                <a:latin typeface="+mn-lt"/>
                <a:ea typeface="+mn-ea"/>
                <a:cs typeface="+mn-cs"/>
              </a:rPr>
              <a:t> tab, in the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Styles</a:t>
            </a:r>
            <a:r>
              <a:rPr lang="en-US" sz="1200" kern="1200" dirty="0" smtClean="0">
                <a:solidFill>
                  <a:schemeClr val="tx1"/>
                </a:solidFill>
                <a:latin typeface="+mn-lt"/>
                <a:ea typeface="+mn-ea"/>
                <a:cs typeface="+mn-cs"/>
              </a:rPr>
              <a:t> group, click the next to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Outline</a:t>
            </a:r>
            <a:r>
              <a:rPr lang="en-US" sz="1200" kern="1200" dirty="0" smtClean="0">
                <a:solidFill>
                  <a:schemeClr val="tx1"/>
                </a:solidFill>
                <a:latin typeface="+mn-lt"/>
                <a:ea typeface="+mn-ea"/>
                <a:cs typeface="+mn-cs"/>
              </a:rPr>
              <a:t>, and then click </a:t>
            </a:r>
            <a:r>
              <a:rPr lang="en-US" sz="1200" b="1" kern="1200" dirty="0" smtClean="0">
                <a:solidFill>
                  <a:schemeClr val="tx1"/>
                </a:solidFill>
                <a:latin typeface="+mn-lt"/>
                <a:ea typeface="+mn-ea"/>
                <a:cs typeface="+mn-cs"/>
              </a:rPr>
              <a:t>No</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Outline</a:t>
            </a:r>
            <a:r>
              <a:rPr lang="en-US" sz="1200" b="0" kern="1200" dirty="0" smtClean="0">
                <a:solidFill>
                  <a:schemeClr val="tx1"/>
                </a:solidFill>
                <a:latin typeface="+mn-lt"/>
                <a:ea typeface="+mn-ea"/>
                <a:cs typeface="+mn-cs"/>
              </a:rPr>
              <a:t>.</a:t>
            </a:r>
            <a:endParaRPr lang="en-US" sz="1200" b="1" kern="1200" dirty="0" smtClean="0">
              <a:solidFill>
                <a:schemeClr val="tx1"/>
              </a:solidFill>
              <a:latin typeface="+mn-lt"/>
              <a:ea typeface="+mn-ea"/>
              <a:cs typeface="+mn-cs"/>
            </a:endParaRPr>
          </a:p>
          <a:p>
            <a:pPr marL="228600" indent="-228600">
              <a:buFont typeface="+mj-lt"/>
              <a:buAutoNum type="arabicPeriod"/>
            </a:pPr>
            <a:r>
              <a:rPr lang="en-US" sz="1200" kern="1200" dirty="0" smtClean="0">
                <a:solidFill>
                  <a:schemeClr val="tx1"/>
                </a:solidFill>
                <a:latin typeface="+mn-lt"/>
                <a:ea typeface="+mn-ea"/>
                <a:cs typeface="+mn-cs"/>
              </a:rPr>
              <a:t>Under </a:t>
            </a:r>
            <a:r>
              <a:rPr lang="en-US" sz="1200" b="1" kern="1200" dirty="0" smtClean="0">
                <a:solidFill>
                  <a:schemeClr val="tx1"/>
                </a:solidFill>
                <a:latin typeface="+mn-lt"/>
                <a:ea typeface="+mn-ea"/>
                <a:cs typeface="+mn-cs"/>
              </a:rPr>
              <a:t>Drawing</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Tools</a:t>
            </a:r>
            <a:r>
              <a:rPr lang="en-US" sz="1200" kern="1200" dirty="0" smtClean="0">
                <a:solidFill>
                  <a:schemeClr val="tx1"/>
                </a:solidFill>
                <a:latin typeface="+mn-lt"/>
                <a:ea typeface="+mn-ea"/>
                <a:cs typeface="+mn-cs"/>
              </a:rPr>
              <a:t>, on the </a:t>
            </a:r>
            <a:r>
              <a:rPr lang="en-US" sz="1200" b="1" kern="1200" dirty="0" smtClean="0">
                <a:solidFill>
                  <a:schemeClr val="tx1"/>
                </a:solidFill>
                <a:latin typeface="+mn-lt"/>
                <a:ea typeface="+mn-ea"/>
                <a:cs typeface="+mn-cs"/>
              </a:rPr>
              <a:t>Format</a:t>
            </a:r>
            <a:r>
              <a:rPr lang="en-US" sz="1200" kern="1200" dirty="0" smtClean="0">
                <a:solidFill>
                  <a:schemeClr val="tx1"/>
                </a:solidFill>
                <a:latin typeface="+mn-lt"/>
                <a:ea typeface="+mn-ea"/>
                <a:cs typeface="+mn-cs"/>
              </a:rPr>
              <a:t> tab, in the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Styles</a:t>
            </a:r>
            <a:r>
              <a:rPr lang="en-US" sz="1200" kern="1200" dirty="0" smtClean="0">
                <a:solidFill>
                  <a:schemeClr val="tx1"/>
                </a:solidFill>
                <a:latin typeface="+mn-lt"/>
                <a:ea typeface="+mn-ea"/>
                <a:cs typeface="+mn-cs"/>
              </a:rPr>
              <a:t> group, click the </a:t>
            </a:r>
            <a:r>
              <a:rPr lang="en-US" sz="1200" b="1" kern="1200" dirty="0" smtClean="0">
                <a:solidFill>
                  <a:schemeClr val="tx1"/>
                </a:solidFill>
                <a:latin typeface="+mn-lt"/>
                <a:ea typeface="+mn-ea"/>
                <a:cs typeface="+mn-cs"/>
              </a:rPr>
              <a:t>Format</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dialog box launcher. In the </a:t>
            </a:r>
            <a:r>
              <a:rPr lang="en-US" sz="1200" b="1" kern="1200" dirty="0" smtClean="0">
                <a:solidFill>
                  <a:schemeClr val="tx1"/>
                </a:solidFill>
                <a:latin typeface="+mn-lt"/>
                <a:ea typeface="+mn-ea"/>
                <a:cs typeface="+mn-cs"/>
              </a:rPr>
              <a:t>Format</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dialog box,</a:t>
            </a:r>
            <a:r>
              <a:rPr lang="en-US" sz="1200" kern="1200" baseline="0" dirty="0" smtClean="0">
                <a:solidFill>
                  <a:schemeClr val="tx1"/>
                </a:solidFill>
                <a:latin typeface="+mn-lt"/>
                <a:ea typeface="+mn-ea"/>
                <a:cs typeface="+mn-cs"/>
              </a:rPr>
              <a:t> click </a:t>
            </a:r>
            <a:r>
              <a:rPr lang="en-US" sz="1200" b="1" kern="1200" baseline="0" dirty="0" smtClean="0">
                <a:solidFill>
                  <a:schemeClr val="tx1"/>
                </a:solidFill>
                <a:latin typeface="+mn-lt"/>
                <a:ea typeface="+mn-ea"/>
                <a:cs typeface="+mn-cs"/>
              </a:rPr>
              <a:t>Fill</a:t>
            </a:r>
            <a:r>
              <a:rPr lang="en-US" sz="1200" kern="1200" baseline="0" dirty="0" smtClean="0">
                <a:solidFill>
                  <a:schemeClr val="tx1"/>
                </a:solidFill>
                <a:latin typeface="+mn-lt"/>
                <a:ea typeface="+mn-ea"/>
                <a:cs typeface="+mn-cs"/>
              </a:rPr>
              <a:t> in the left pane, select </a:t>
            </a:r>
            <a:r>
              <a:rPr lang="en-US" sz="1200" b="1" kern="1200" baseline="0" dirty="0" smtClean="0">
                <a:solidFill>
                  <a:schemeClr val="tx1"/>
                </a:solidFill>
                <a:latin typeface="+mn-lt"/>
                <a:ea typeface="+mn-ea"/>
                <a:cs typeface="+mn-cs"/>
              </a:rPr>
              <a:t>Gradient fill </a:t>
            </a:r>
            <a:r>
              <a:rPr lang="en-US" sz="1200" kern="1200" baseline="0" dirty="0" smtClean="0">
                <a:solidFill>
                  <a:schemeClr val="tx1"/>
                </a:solidFill>
                <a:latin typeface="+mn-lt"/>
                <a:ea typeface="+mn-ea"/>
                <a:cs typeface="+mn-cs"/>
              </a:rPr>
              <a:t>in the </a:t>
            </a:r>
            <a:r>
              <a:rPr lang="en-US" sz="1200" b="1" kern="1200" baseline="0" dirty="0" smtClean="0">
                <a:solidFill>
                  <a:schemeClr val="tx1"/>
                </a:solidFill>
                <a:latin typeface="+mn-lt"/>
                <a:ea typeface="+mn-ea"/>
                <a:cs typeface="+mn-cs"/>
              </a:rPr>
              <a:t>Fill</a:t>
            </a:r>
            <a:r>
              <a:rPr lang="en-US" sz="1200" kern="1200" baseline="0" dirty="0" smtClean="0">
                <a:solidFill>
                  <a:schemeClr val="tx1"/>
                </a:solidFill>
                <a:latin typeface="+mn-lt"/>
                <a:ea typeface="+mn-ea"/>
                <a:cs typeface="+mn-cs"/>
              </a:rPr>
              <a:t> pane, and then do the following:</a:t>
            </a:r>
            <a:endParaRPr lang="en-US" sz="120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Type</a:t>
            </a:r>
            <a:r>
              <a:rPr lang="en-US" sz="1200" kern="1200" dirty="0" smtClean="0">
                <a:solidFill>
                  <a:schemeClr val="tx1"/>
                </a:solidFill>
                <a:latin typeface="+mn-lt"/>
                <a:ea typeface="+mn-ea"/>
                <a:cs typeface="+mn-cs"/>
              </a:rPr>
              <a:t> list, select </a:t>
            </a:r>
            <a:r>
              <a:rPr lang="en-US" sz="1200" b="1" kern="1200" dirty="0" smtClean="0">
                <a:solidFill>
                  <a:schemeClr val="tx1"/>
                </a:solidFill>
                <a:latin typeface="+mn-lt"/>
                <a:ea typeface="+mn-ea"/>
                <a:cs typeface="+mn-cs"/>
              </a:rPr>
              <a:t>Linear</a:t>
            </a:r>
            <a:r>
              <a:rPr lang="en-US" sz="1200" kern="1200" dirty="0" smtClean="0">
                <a:solidFill>
                  <a:schemeClr val="tx1"/>
                </a:solidFill>
                <a:latin typeface="+mn-lt"/>
                <a:ea typeface="+mn-ea"/>
                <a:cs typeface="+mn-cs"/>
              </a:rPr>
              <a:t>.</a:t>
            </a:r>
          </a:p>
          <a:p>
            <a:pPr marL="685800" lvl="1" indent="-228600">
              <a:buFont typeface="Arial" pitchFamily="34" charset="0"/>
              <a:buChar char="•"/>
            </a:pPr>
            <a:r>
              <a:rPr lang="en-US" sz="1200" b="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Angle</a:t>
            </a:r>
            <a:r>
              <a:rPr lang="en-US" sz="1200" b="0" kern="1200" dirty="0" smtClean="0">
                <a:solidFill>
                  <a:schemeClr val="tx1"/>
                </a:solidFill>
                <a:latin typeface="+mn-lt"/>
                <a:ea typeface="+mn-ea"/>
                <a:cs typeface="+mn-cs"/>
              </a:rPr>
              <a:t> box, enter </a:t>
            </a:r>
            <a:r>
              <a:rPr lang="en-US" sz="1200" b="1" kern="1200" dirty="0" smtClean="0">
                <a:solidFill>
                  <a:schemeClr val="tx1"/>
                </a:solidFill>
                <a:latin typeface="+mn-lt"/>
                <a:ea typeface="+mn-ea"/>
                <a:cs typeface="+mn-cs"/>
              </a:rPr>
              <a:t>0</a:t>
            </a:r>
            <a:r>
              <a:rPr lang="en-US" sz="1200" b="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Add gradient stops</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Remove gradient stops</a:t>
            </a:r>
            <a:r>
              <a:rPr lang="en-US" sz="1200" kern="1200" dirty="0" smtClean="0">
                <a:solidFill>
                  <a:schemeClr val="tx1"/>
                </a:solidFill>
                <a:effectLst/>
                <a:latin typeface="+mn-lt"/>
                <a:ea typeface="+mn-ea"/>
                <a:cs typeface="+mn-cs"/>
              </a:rPr>
              <a:t> until two stops appear in the slider.</a:t>
            </a:r>
            <a:endParaRPr lang="en-US" sz="1200" kern="1200" dirty="0" smtClean="0">
              <a:solidFill>
                <a:schemeClr val="tx1"/>
              </a:solidFill>
              <a:latin typeface="+mn-lt"/>
              <a:ea typeface="+mn-ea"/>
              <a:cs typeface="+mn-cs"/>
            </a:endParaRPr>
          </a:p>
          <a:p>
            <a:pPr marL="228600" indent="-228600">
              <a:buFont typeface="+mj-lt"/>
              <a:buAutoNum type="arabicPeriod"/>
            </a:pPr>
            <a:r>
              <a:rPr lang="en-US" sz="1200" kern="1200" dirty="0" smtClean="0">
                <a:solidFill>
                  <a:schemeClr val="tx1"/>
                </a:solidFill>
                <a:effectLst/>
                <a:latin typeface="+mn-lt"/>
                <a:ea typeface="+mn-ea"/>
                <a:cs typeface="+mn-cs"/>
              </a:rPr>
              <a:t>Also 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customize the gradient stops as follows:</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first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kern="1200" dirty="0" smtClean="0">
                <a:solidFill>
                  <a:schemeClr val="tx1"/>
                </a:solidFill>
                <a:latin typeface="+mn-lt"/>
                <a:ea typeface="+mn-ea"/>
                <a:cs typeface="+mn-cs"/>
              </a:rPr>
              <a:t>Orange, Accent 6, Darker</a:t>
            </a:r>
            <a:r>
              <a:rPr lang="en-US" sz="1200" b="1" kern="1200" baseline="0" dirty="0" smtClean="0">
                <a:solidFill>
                  <a:schemeClr val="tx1"/>
                </a:solidFill>
                <a:latin typeface="+mn-lt"/>
                <a:ea typeface="+mn-ea"/>
                <a:cs typeface="+mn-cs"/>
              </a:rPr>
              <a:t> 50% </a:t>
            </a:r>
            <a:r>
              <a:rPr lang="en-US" sz="1200" b="0" kern="1200" baseline="0" dirty="0" smtClean="0">
                <a:solidFill>
                  <a:schemeClr val="tx1"/>
                </a:solidFill>
                <a:latin typeface="+mn-lt"/>
                <a:ea typeface="+mn-ea"/>
                <a:cs typeface="+mn-cs"/>
              </a:rPr>
              <a:t>(fifth row, 10</a:t>
            </a:r>
            <a:r>
              <a:rPr lang="en-US" sz="1200" b="0" kern="1200" baseline="30000" dirty="0" smtClean="0">
                <a:solidFill>
                  <a:schemeClr val="tx1"/>
                </a:solidFill>
                <a:latin typeface="+mn-lt"/>
                <a:ea typeface="+mn-ea"/>
                <a:cs typeface="+mn-cs"/>
              </a:rPr>
              <a:t>th</a:t>
            </a:r>
            <a:r>
              <a:rPr lang="en-US" sz="1200" b="0" kern="1200" baseline="0" dirty="0" smtClean="0">
                <a:solidFill>
                  <a:schemeClr val="tx1"/>
                </a:solidFill>
                <a:latin typeface="+mn-lt"/>
                <a:ea typeface="+mn-ea"/>
                <a:cs typeface="+mn-cs"/>
              </a:rPr>
              <a:t> option from the left).</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next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100%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kern="1200" dirty="0" smtClean="0">
                <a:solidFill>
                  <a:schemeClr val="tx1"/>
                </a:solidFill>
                <a:latin typeface="+mn-lt"/>
                <a:ea typeface="+mn-ea"/>
                <a:cs typeface="+mn-cs"/>
              </a:rPr>
              <a:t>Orange, Accent 6, Darker 25%</a:t>
            </a:r>
            <a:r>
              <a:rPr lang="en-US" sz="1200" b="0" kern="1200" dirty="0" smtClean="0">
                <a:solidFill>
                  <a:schemeClr val="tx1"/>
                </a:solidFill>
                <a:latin typeface="+mn-lt"/>
                <a:ea typeface="+mn-ea"/>
                <a:cs typeface="+mn-cs"/>
              </a:rPr>
              <a:t> (fourth</a:t>
            </a:r>
            <a:r>
              <a:rPr lang="en-US" sz="1200" b="0" kern="1200" baseline="0" dirty="0" smtClean="0">
                <a:solidFill>
                  <a:schemeClr val="tx1"/>
                </a:solidFill>
                <a:latin typeface="+mn-lt"/>
                <a:ea typeface="+mn-ea"/>
                <a:cs typeface="+mn-cs"/>
              </a:rPr>
              <a:t> row, 10</a:t>
            </a:r>
            <a:r>
              <a:rPr lang="en-US" sz="1200" b="0" kern="1200" baseline="30000" dirty="0" smtClean="0">
                <a:solidFill>
                  <a:schemeClr val="tx1"/>
                </a:solidFill>
                <a:latin typeface="+mn-lt"/>
                <a:ea typeface="+mn-ea"/>
                <a:cs typeface="+mn-cs"/>
              </a:rPr>
              <a:t>th</a:t>
            </a:r>
            <a:r>
              <a:rPr lang="en-US" sz="1200" b="0" kern="1200" baseline="0" dirty="0" smtClean="0">
                <a:solidFill>
                  <a:schemeClr val="tx1"/>
                </a:solidFill>
                <a:latin typeface="+mn-lt"/>
                <a:ea typeface="+mn-ea"/>
                <a:cs typeface="+mn-cs"/>
              </a:rPr>
              <a:t> option from the left).</a:t>
            </a:r>
            <a:endParaRPr lang="en-US" sz="1200" kern="1200" dirty="0" smtClean="0">
              <a:solidFill>
                <a:schemeClr val="tx1"/>
              </a:solidFill>
              <a:effectLst/>
              <a:latin typeface="+mn-lt"/>
              <a:ea typeface="+mn-ea"/>
              <a:cs typeface="+mn-cs"/>
            </a:endParaRPr>
          </a:p>
          <a:p>
            <a:endParaRPr lang="en-US" sz="1200" dirty="0" smtClean="0"/>
          </a:p>
          <a:p>
            <a:endParaRPr lang="en-US" sz="1200" dirty="0" smtClean="0"/>
          </a:p>
          <a:p>
            <a:r>
              <a:rPr lang="en-US" sz="1200" dirty="0" smtClean="0"/>
              <a:t>To reproduce the “heading” text box</a:t>
            </a:r>
            <a:r>
              <a:rPr lang="en-US" sz="1200" baseline="0" dirty="0" smtClean="0"/>
              <a:t> on this slide, do the following:</a:t>
            </a:r>
            <a:endParaRPr lang="en-US" sz="1200" dirty="0" smtClean="0"/>
          </a:p>
          <a:p>
            <a:pPr marL="228600" indent="-228600">
              <a:buFont typeface="+mj-lt"/>
              <a:buAutoNum type="arabicPeriod"/>
            </a:pPr>
            <a:r>
              <a:rPr lang="en-US" sz="1200" b="0" dirty="0" smtClean="0"/>
              <a:t>On the </a:t>
            </a:r>
            <a:r>
              <a:rPr lang="en-US" sz="1200" b="1" dirty="0" smtClean="0"/>
              <a:t>Insert</a:t>
            </a:r>
            <a:r>
              <a:rPr lang="en-US" sz="1200" b="0" baseline="0" dirty="0" smtClean="0"/>
              <a:t> tab, in the </a:t>
            </a:r>
            <a:r>
              <a:rPr lang="en-US" sz="1200" b="1" baseline="0" dirty="0" smtClean="0"/>
              <a:t>Text</a:t>
            </a:r>
            <a:r>
              <a:rPr lang="en-US" sz="1200" b="0" baseline="0" dirty="0" smtClean="0"/>
              <a:t> group, select </a:t>
            </a:r>
            <a:r>
              <a:rPr lang="en-US" sz="1200" b="1" baseline="0" dirty="0" smtClean="0"/>
              <a:t>Text</a:t>
            </a:r>
            <a:r>
              <a:rPr lang="en-US" sz="1200" b="0" baseline="0" dirty="0" smtClean="0"/>
              <a:t> </a:t>
            </a:r>
            <a:r>
              <a:rPr lang="en-US" sz="1200" b="1" baseline="0" dirty="0" smtClean="0"/>
              <a:t>Box</a:t>
            </a:r>
            <a:r>
              <a:rPr lang="en-US" sz="1200" b="0" baseline="0" dirty="0" smtClean="0"/>
              <a:t>. O</a:t>
            </a:r>
            <a:r>
              <a:rPr lang="en-US" sz="1200" dirty="0" smtClean="0"/>
              <a:t>n the slide, drag to draw a text box.</a:t>
            </a:r>
          </a:p>
          <a:p>
            <a:pPr marL="228600" indent="-228600">
              <a:buFont typeface="+mj-lt"/>
              <a:buAutoNum type="arabicPeriod"/>
            </a:pPr>
            <a:r>
              <a:rPr lang="en-US" sz="1200" dirty="0" smtClean="0"/>
              <a:t>Enter the heading text, and then select text</a:t>
            </a:r>
            <a:r>
              <a:rPr lang="en-US" sz="1200" baseline="0" dirty="0" smtClean="0"/>
              <a:t>. On the </a:t>
            </a:r>
            <a:r>
              <a:rPr lang="en-US" sz="1200" b="1" baseline="0" dirty="0" smtClean="0"/>
              <a:t>Home</a:t>
            </a:r>
            <a:r>
              <a:rPr lang="en-US" sz="1200" baseline="0" dirty="0" smtClean="0"/>
              <a:t> tab, in the </a:t>
            </a:r>
            <a:r>
              <a:rPr lang="en-US" sz="1200" b="1" baseline="0" dirty="0" smtClean="0"/>
              <a:t>Font</a:t>
            </a:r>
            <a:r>
              <a:rPr lang="en-US" sz="1200" baseline="0" dirty="0" smtClean="0"/>
              <a:t> group, do the following:</a:t>
            </a:r>
          </a:p>
          <a:p>
            <a:pPr marL="685800" lvl="1" indent="-228600">
              <a:buFont typeface="Arial" pitchFamily="34" charset="0"/>
              <a:buChar char="•"/>
            </a:pPr>
            <a:r>
              <a:rPr lang="en-US" sz="1200" baseline="0" dirty="0" smtClean="0"/>
              <a:t>In the </a:t>
            </a:r>
            <a:r>
              <a:rPr lang="en-US" sz="1200" b="1" baseline="0" dirty="0" smtClean="0"/>
              <a:t>Font</a:t>
            </a:r>
            <a:r>
              <a:rPr lang="en-US" sz="1200" baseline="0" dirty="0" smtClean="0"/>
              <a:t> list, select </a:t>
            </a:r>
            <a:r>
              <a:rPr lang="en-US" sz="1200" b="1" baseline="0" dirty="0" smtClean="0"/>
              <a:t>Calibri</a:t>
            </a:r>
            <a:r>
              <a:rPr lang="en-US" sz="1200" baseline="0" dirty="0" smtClean="0"/>
              <a:t>.</a:t>
            </a:r>
          </a:p>
          <a:p>
            <a:pPr marL="685800" lvl="1" indent="-228600">
              <a:buFont typeface="Arial" pitchFamily="34" charset="0"/>
              <a:buChar char="•"/>
            </a:pPr>
            <a:r>
              <a:rPr lang="en-US" sz="1200" baseline="0" dirty="0" smtClean="0"/>
              <a:t>In the </a:t>
            </a:r>
            <a:r>
              <a:rPr lang="en-US" sz="1200" b="1" baseline="0" dirty="0" smtClean="0"/>
              <a:t>Font</a:t>
            </a:r>
            <a:r>
              <a:rPr lang="en-US" sz="1200" baseline="0" dirty="0" smtClean="0"/>
              <a:t> </a:t>
            </a:r>
            <a:r>
              <a:rPr lang="en-US" sz="1200" b="1" baseline="0" dirty="0" smtClean="0"/>
              <a:t>Size</a:t>
            </a:r>
            <a:r>
              <a:rPr lang="en-US" sz="1200" baseline="0" dirty="0" smtClean="0"/>
              <a:t> box, enter </a:t>
            </a:r>
            <a:r>
              <a:rPr lang="en-US" sz="1200" b="1" baseline="0" dirty="0" smtClean="0"/>
              <a:t>38</a:t>
            </a:r>
            <a:r>
              <a:rPr lang="en-US" sz="120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Click </a:t>
            </a:r>
            <a:r>
              <a:rPr lang="en-US" sz="1200" b="1" baseline="0" dirty="0" smtClean="0"/>
              <a:t>Bold</a:t>
            </a:r>
            <a:r>
              <a:rPr lang="en-US" sz="1200" b="0" baseline="0" dirty="0" smtClean="0"/>
              <a:t>.</a:t>
            </a:r>
            <a:endParaRPr lang="en-US" sz="1200" b="0" dirty="0" smtClean="0"/>
          </a:p>
          <a:p>
            <a:pPr marL="685800" lvl="1" indent="-228600">
              <a:buFont typeface="Arial" pitchFamily="34" charset="0"/>
              <a:buChar char="•"/>
            </a:pPr>
            <a:r>
              <a:rPr lang="en-US" sz="1200" baseline="0" dirty="0" smtClean="0"/>
              <a:t>Click the arrow next to </a:t>
            </a:r>
            <a:r>
              <a:rPr lang="en-US" sz="1200" b="1" baseline="0" dirty="0" smtClean="0"/>
              <a:t>Font</a:t>
            </a:r>
            <a:r>
              <a:rPr lang="en-US" sz="1200" baseline="0" dirty="0" smtClean="0"/>
              <a:t> </a:t>
            </a:r>
            <a:r>
              <a:rPr lang="en-US" sz="1200" b="1" baseline="0" dirty="0" smtClean="0"/>
              <a:t>Color</a:t>
            </a:r>
            <a:r>
              <a:rPr lang="en-US" sz="1200" baseline="0" dirty="0" smtClean="0"/>
              <a:t>, and then under </a:t>
            </a:r>
            <a:r>
              <a:rPr lang="en-US" sz="1200" b="1" baseline="0" dirty="0" smtClean="0"/>
              <a:t>Theme</a:t>
            </a:r>
            <a:r>
              <a:rPr lang="en-US" sz="1200" baseline="0" dirty="0" smtClean="0"/>
              <a:t> </a:t>
            </a:r>
            <a:r>
              <a:rPr lang="en-US" sz="1200" b="1" baseline="0" dirty="0" smtClean="0"/>
              <a:t>Colors</a:t>
            </a:r>
            <a:r>
              <a:rPr lang="en-US" sz="1200" baseline="0" dirty="0" smtClean="0"/>
              <a:t> click </a:t>
            </a:r>
            <a:r>
              <a:rPr lang="en-US" sz="1200" b="1" baseline="0" dirty="0" smtClean="0"/>
              <a:t>Orange, Accent 6, Darker 25% </a:t>
            </a:r>
            <a:r>
              <a:rPr lang="en-US" sz="1200" baseline="0" dirty="0" smtClean="0"/>
              <a:t>(fourth row, 10</a:t>
            </a:r>
            <a:r>
              <a:rPr lang="en-US" sz="1200" baseline="30000" dirty="0" smtClean="0"/>
              <a:t>th</a:t>
            </a:r>
            <a:r>
              <a:rPr lang="en-US" sz="1200" baseline="0" dirty="0" smtClean="0"/>
              <a:t> option from the left).</a:t>
            </a:r>
          </a:p>
          <a:p>
            <a:pPr marL="228600" indent="-228600">
              <a:buFont typeface="+mj-lt"/>
              <a:buAutoNum type="arabicPeriod"/>
            </a:pPr>
            <a:r>
              <a:rPr lang="en-US" sz="1200" b="0" baseline="0" dirty="0" smtClean="0"/>
              <a:t>On the </a:t>
            </a:r>
            <a:r>
              <a:rPr lang="en-US" sz="1200" b="1" baseline="0" dirty="0" smtClean="0"/>
              <a:t>Home</a:t>
            </a:r>
            <a:r>
              <a:rPr lang="en-US" sz="1200" b="0" baseline="0" dirty="0" smtClean="0"/>
              <a:t> tab, in the </a:t>
            </a:r>
            <a:r>
              <a:rPr lang="en-US" sz="1200" b="1" baseline="0" dirty="0" smtClean="0"/>
              <a:t>Paragraph</a:t>
            </a:r>
            <a:r>
              <a:rPr lang="en-US" sz="1200" b="0" baseline="0" dirty="0" smtClean="0"/>
              <a:t> group, click </a:t>
            </a:r>
            <a:r>
              <a:rPr lang="en-US" sz="1200" b="1" baseline="0" dirty="0" smtClean="0"/>
              <a:t>Align</a:t>
            </a:r>
            <a:r>
              <a:rPr lang="en-US" sz="1200" b="0" baseline="0" dirty="0" smtClean="0"/>
              <a:t> </a:t>
            </a:r>
            <a:r>
              <a:rPr lang="en-US" sz="1200" b="1" baseline="0" dirty="0" smtClean="0"/>
              <a:t>Text</a:t>
            </a:r>
            <a:r>
              <a:rPr lang="en-US" sz="1200" b="0" baseline="0" dirty="0" smtClean="0"/>
              <a:t> </a:t>
            </a:r>
            <a:r>
              <a:rPr lang="en-US" sz="1200" b="1" baseline="0" dirty="0" smtClean="0"/>
              <a:t>Left</a:t>
            </a:r>
            <a:r>
              <a:rPr lang="en-US" sz="1200" b="0" baseline="0" dirty="0" smtClean="0"/>
              <a:t>.</a:t>
            </a:r>
            <a:endParaRPr lang="en-US" sz="1200" b="0" dirty="0" smtClean="0"/>
          </a:p>
          <a:p>
            <a:pPr marL="228600" indent="-228600">
              <a:buFont typeface="+mj-lt"/>
              <a:buAutoNum type="arabicPeriod"/>
            </a:pPr>
            <a:r>
              <a:rPr lang="en-US" sz="1200" b="0" dirty="0" smtClean="0"/>
              <a:t>Drag the text box just above the rectangle, in the right half of the slide. </a:t>
            </a:r>
            <a:endParaRPr lang="en-US" sz="1200" b="0" baseline="0" dirty="0" smtClean="0"/>
          </a:p>
          <a:p>
            <a:pPr marL="228600" indent="-228600">
              <a:buFont typeface="+mj-lt"/>
              <a:buAutoNum type="arabicPeriod"/>
            </a:pPr>
            <a:endParaRPr lang="en-US" sz="1200" dirty="0" smtClean="0"/>
          </a:p>
          <a:p>
            <a:pPr marL="228600" indent="-228600">
              <a:buFont typeface="+mj-lt"/>
              <a:buAutoNum type="arabicPeriod"/>
            </a:pPr>
            <a:endParaRPr lang="en-US" sz="1200" dirty="0" smtClean="0"/>
          </a:p>
          <a:p>
            <a:pPr marL="228600" indent="-228600">
              <a:buFont typeface="+mj-lt"/>
              <a:buNone/>
            </a:pPr>
            <a:r>
              <a:rPr lang="en-US" sz="1200" dirty="0" smtClean="0"/>
              <a:t>To reproduce the second text box on this slide, do the following:</a:t>
            </a:r>
          </a:p>
          <a:p>
            <a:pPr marL="228600" indent="-228600">
              <a:buFont typeface="+mj-lt"/>
              <a:buAutoNum type="arabicPeriod"/>
            </a:pPr>
            <a:r>
              <a:rPr lang="en-US" sz="1200" b="0" dirty="0" smtClean="0"/>
              <a:t>On the </a:t>
            </a:r>
            <a:r>
              <a:rPr lang="en-US" sz="1200" b="1" dirty="0" smtClean="0"/>
              <a:t>Insert</a:t>
            </a:r>
            <a:r>
              <a:rPr lang="en-US" sz="1200" b="0" baseline="0" dirty="0" smtClean="0"/>
              <a:t> tab, in the </a:t>
            </a:r>
            <a:r>
              <a:rPr lang="en-US" sz="1200" b="1" baseline="0" dirty="0" smtClean="0"/>
              <a:t>Text</a:t>
            </a:r>
            <a:r>
              <a:rPr lang="en-US" sz="1200" b="0" baseline="0" dirty="0" smtClean="0"/>
              <a:t> group, click </a:t>
            </a:r>
            <a:r>
              <a:rPr lang="en-US" sz="1200" b="1" baseline="0" dirty="0" smtClean="0"/>
              <a:t>Text</a:t>
            </a:r>
            <a:r>
              <a:rPr lang="en-US" sz="1200" b="0" baseline="0" dirty="0" smtClean="0"/>
              <a:t> </a:t>
            </a:r>
            <a:r>
              <a:rPr lang="en-US" sz="1200" b="1" baseline="0" dirty="0" smtClean="0"/>
              <a:t>Box</a:t>
            </a:r>
            <a:r>
              <a:rPr lang="en-US" sz="1200" b="0" baseline="0" dirty="0" smtClean="0"/>
              <a:t>. O</a:t>
            </a:r>
            <a:r>
              <a:rPr lang="en-US" sz="1200" dirty="0" smtClean="0"/>
              <a:t>n the slide, drag to draw a text box.</a:t>
            </a:r>
            <a:endParaRPr lang="en-US" sz="1200" b="1" dirty="0" smtClean="0"/>
          </a:p>
          <a:p>
            <a:pPr marL="228600" indent="-228600">
              <a:buFont typeface="+mj-lt"/>
              <a:buAutoNum type="arabicPeriod"/>
            </a:pPr>
            <a:r>
              <a:rPr lang="en-US" sz="1200" dirty="0" smtClean="0"/>
              <a:t>Enter </a:t>
            </a:r>
            <a:r>
              <a:rPr lang="en-US" sz="1200" i="0" dirty="0" smtClean="0"/>
              <a:t>three lines of text with paragraph breaks, </a:t>
            </a:r>
            <a:r>
              <a:rPr lang="en-US" sz="1200" dirty="0" smtClean="0"/>
              <a:t>and then select the text. On the </a:t>
            </a:r>
            <a:r>
              <a:rPr lang="en-US" sz="1200" b="1" dirty="0" smtClean="0"/>
              <a:t>Home</a:t>
            </a:r>
            <a:r>
              <a:rPr lang="en-US" sz="1200" dirty="0" smtClean="0"/>
              <a:t> tab, in the </a:t>
            </a:r>
            <a:r>
              <a:rPr lang="en-US" sz="1200" b="1" dirty="0" smtClean="0"/>
              <a:t>Font</a:t>
            </a:r>
            <a:r>
              <a:rPr lang="en-US" sz="1200" dirty="0" smtClean="0"/>
              <a:t> group, do the following:</a:t>
            </a:r>
          </a:p>
          <a:p>
            <a:pPr marL="685800" lvl="1" indent="-228600">
              <a:buFont typeface="Arial" pitchFamily="34" charset="0"/>
              <a:buChar char="•"/>
            </a:pPr>
            <a:r>
              <a:rPr lang="en-US" sz="1200" dirty="0" smtClean="0"/>
              <a:t>In the </a:t>
            </a:r>
            <a:r>
              <a:rPr lang="en-US" sz="1200" b="1" dirty="0" smtClean="0"/>
              <a:t>Font</a:t>
            </a:r>
            <a:r>
              <a:rPr lang="en-US" sz="1200" dirty="0" smtClean="0"/>
              <a:t> list, select </a:t>
            </a:r>
            <a:r>
              <a:rPr lang="en-US" sz="1200" b="1" dirty="0" smtClean="0"/>
              <a:t>Calibri</a:t>
            </a:r>
            <a:r>
              <a:rPr lang="en-US" sz="1200" dirty="0" smtClean="0"/>
              <a:t>.</a:t>
            </a:r>
          </a:p>
          <a:p>
            <a:pPr marL="685800" lvl="1" indent="-228600">
              <a:buFont typeface="Arial" pitchFamily="34" charset="0"/>
              <a:buChar char="•"/>
            </a:pPr>
            <a:r>
              <a:rPr lang="en-US" sz="1200" dirty="0" smtClean="0"/>
              <a:t>In</a:t>
            </a:r>
            <a:r>
              <a:rPr lang="en-US" sz="1200" baseline="0" dirty="0" smtClean="0"/>
              <a:t> the </a:t>
            </a:r>
            <a:r>
              <a:rPr lang="en-US" sz="1200" b="1" baseline="0" dirty="0" smtClean="0"/>
              <a:t>Font</a:t>
            </a:r>
            <a:r>
              <a:rPr lang="en-US" sz="1200" baseline="0" dirty="0" smtClean="0"/>
              <a:t> </a:t>
            </a:r>
            <a:r>
              <a:rPr lang="en-US" sz="1200" b="1" baseline="0" dirty="0" smtClean="0"/>
              <a:t>Size</a:t>
            </a:r>
            <a:r>
              <a:rPr lang="en-US" sz="1200" baseline="0" dirty="0" smtClean="0"/>
              <a:t> list, select </a:t>
            </a:r>
            <a:r>
              <a:rPr lang="en-US" sz="1200" b="1" baseline="0" dirty="0" smtClean="0"/>
              <a:t>28</a:t>
            </a:r>
            <a:r>
              <a:rPr lang="en-US" sz="1200" b="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Click </a:t>
            </a:r>
            <a:r>
              <a:rPr lang="en-US" sz="1200" b="1" baseline="0" dirty="0" smtClean="0"/>
              <a:t>Bold</a:t>
            </a:r>
            <a:r>
              <a:rPr lang="en-US" sz="1200" baseline="0" dirty="0" smtClean="0"/>
              <a:t>.</a:t>
            </a:r>
            <a:endParaRPr lang="en-US" sz="1200" dirty="0" smtClean="0"/>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Click the arrow next to </a:t>
            </a:r>
            <a:r>
              <a:rPr lang="en-US" sz="1200" b="1" baseline="0" dirty="0" smtClean="0"/>
              <a:t>Font</a:t>
            </a:r>
            <a:r>
              <a:rPr lang="en-US" sz="1200" baseline="0" dirty="0" smtClean="0"/>
              <a:t> </a:t>
            </a:r>
            <a:r>
              <a:rPr lang="en-US" sz="1200" b="1" baseline="0" dirty="0" smtClean="0"/>
              <a:t>Color</a:t>
            </a:r>
            <a:r>
              <a:rPr lang="en-US" sz="1200" baseline="0" dirty="0" smtClean="0"/>
              <a:t>, and then under </a:t>
            </a:r>
            <a:r>
              <a:rPr lang="en-US" sz="1200" b="1" baseline="0" dirty="0" smtClean="0"/>
              <a:t>Theme</a:t>
            </a:r>
            <a:r>
              <a:rPr lang="en-US" sz="1200" baseline="0" dirty="0" smtClean="0"/>
              <a:t> </a:t>
            </a:r>
            <a:r>
              <a:rPr lang="en-US" sz="1200" b="1" baseline="0" dirty="0" smtClean="0"/>
              <a:t>Colors</a:t>
            </a:r>
            <a:r>
              <a:rPr lang="en-US" sz="1200" baseline="0" dirty="0" smtClean="0"/>
              <a:t> click </a:t>
            </a:r>
            <a:r>
              <a:rPr lang="en-US" sz="1200" b="1" baseline="0" dirty="0" smtClean="0"/>
              <a:t>White, Background 1 </a:t>
            </a:r>
            <a:r>
              <a:rPr lang="en-US" sz="1200" baseline="0" dirty="0" smtClean="0"/>
              <a:t>(first row, first option from the left).</a:t>
            </a:r>
          </a:p>
          <a:p>
            <a:pPr marL="228600" indent="-228600">
              <a:buFont typeface="+mj-lt"/>
              <a:buAutoNum type="arabicPeriod"/>
            </a:pPr>
            <a:r>
              <a:rPr lang="en-US" sz="1200" b="0" dirty="0" smtClean="0"/>
              <a:t>On the </a:t>
            </a:r>
            <a:r>
              <a:rPr lang="en-US" sz="1200" b="1" dirty="0" smtClean="0"/>
              <a:t>Home</a:t>
            </a:r>
            <a:r>
              <a:rPr lang="en-US" sz="1200" b="0" dirty="0" smtClean="0"/>
              <a:t> tab,</a:t>
            </a:r>
            <a:r>
              <a:rPr lang="en-US" sz="1200" b="0" baseline="0" dirty="0" smtClean="0"/>
              <a:t> in the </a:t>
            </a:r>
            <a:r>
              <a:rPr lang="en-US" sz="1200" b="1" baseline="0" dirty="0" smtClean="0"/>
              <a:t>Paragraph</a:t>
            </a:r>
            <a:r>
              <a:rPr lang="en-US" sz="1200" b="0" baseline="0" dirty="0" smtClean="0"/>
              <a:t> group, click the </a:t>
            </a:r>
            <a:r>
              <a:rPr lang="en-US" sz="1200" b="1" baseline="0" dirty="0" smtClean="0"/>
              <a:t>Paragraph</a:t>
            </a:r>
            <a:r>
              <a:rPr lang="en-US" sz="1200" b="0" baseline="0" dirty="0" smtClean="0"/>
              <a:t> dialog box launcher. In the </a:t>
            </a:r>
            <a:r>
              <a:rPr lang="en-US" sz="1200" b="1" baseline="0" dirty="0" smtClean="0"/>
              <a:t>Paragraph</a:t>
            </a:r>
            <a:r>
              <a:rPr lang="en-US" sz="1200" b="0" baseline="0" dirty="0" smtClean="0"/>
              <a:t> dialog box, do the following:</a:t>
            </a:r>
          </a:p>
          <a:p>
            <a:pPr marL="685800" lvl="1" indent="-228600">
              <a:buFont typeface="+mj-lt"/>
              <a:buAutoNum type="arabicPeriod"/>
            </a:pPr>
            <a:r>
              <a:rPr lang="en-US" sz="1200" b="0" baseline="0" dirty="0" smtClean="0"/>
              <a:t>On the </a:t>
            </a:r>
            <a:r>
              <a:rPr lang="en-US" sz="1200" b="1" baseline="0" dirty="0" smtClean="0"/>
              <a:t>Indents and Spacing </a:t>
            </a:r>
            <a:r>
              <a:rPr lang="en-US" sz="1200" b="0" baseline="0" dirty="0" smtClean="0"/>
              <a:t>tab, under </a:t>
            </a:r>
            <a:r>
              <a:rPr lang="en-US" sz="1200" b="1" baseline="0" dirty="0" smtClean="0"/>
              <a:t>General</a:t>
            </a:r>
            <a:r>
              <a:rPr lang="en-US" sz="1200" b="0" baseline="0" dirty="0" smtClean="0"/>
              <a:t>, select </a:t>
            </a:r>
            <a:r>
              <a:rPr lang="en-US" sz="1200" b="1" baseline="0" dirty="0" smtClean="0"/>
              <a:t>Left</a:t>
            </a:r>
            <a:r>
              <a:rPr lang="en-US" sz="1200" b="0" baseline="0" dirty="0" smtClean="0"/>
              <a:t> in the </a:t>
            </a:r>
            <a:r>
              <a:rPr lang="en-US" sz="1200" b="1" baseline="0" dirty="0" smtClean="0"/>
              <a:t>Alignment</a:t>
            </a:r>
            <a:r>
              <a:rPr lang="en-US" sz="1200" b="0" baseline="0" dirty="0" smtClean="0"/>
              <a:t> box.</a:t>
            </a:r>
          </a:p>
          <a:p>
            <a:pPr marL="685800" lvl="1" indent="-228600">
              <a:buFont typeface="+mj-lt"/>
              <a:buAutoNum type="arabicPeriod"/>
            </a:pPr>
            <a:r>
              <a:rPr lang="en-US" sz="1200" b="0" baseline="0" dirty="0" smtClean="0"/>
              <a:t>Under </a:t>
            </a:r>
            <a:r>
              <a:rPr lang="en-US" sz="1200" b="1" baseline="0" dirty="0" smtClean="0"/>
              <a:t>Spacing</a:t>
            </a:r>
            <a:r>
              <a:rPr lang="en-US" sz="1200" b="0" baseline="0" dirty="0" smtClean="0"/>
              <a:t>, select </a:t>
            </a:r>
            <a:r>
              <a:rPr lang="en-US" sz="1200" b="1" baseline="0" dirty="0" smtClean="0"/>
              <a:t>12</a:t>
            </a:r>
            <a:r>
              <a:rPr lang="en-US" sz="1200" b="0" baseline="0" dirty="0" smtClean="0"/>
              <a:t> in the </a:t>
            </a:r>
            <a:r>
              <a:rPr lang="en-US" sz="1200" b="1" baseline="0" dirty="0" smtClean="0"/>
              <a:t>After</a:t>
            </a:r>
            <a:r>
              <a:rPr lang="en-US" sz="1200" b="0" baseline="0" dirty="0" smtClean="0"/>
              <a:t> box.</a:t>
            </a:r>
            <a:endParaRPr lang="en-US" sz="1200" b="0" dirty="0" smtClean="0"/>
          </a:p>
          <a:p>
            <a:pPr marL="228600" indent="-228600">
              <a:buFont typeface="+mj-lt"/>
              <a:buAutoNum type="arabicPeriod"/>
            </a:pPr>
            <a:r>
              <a:rPr lang="en-US" sz="1200" b="0" dirty="0" smtClean="0"/>
              <a:t>Drag the second text box onto</a:t>
            </a:r>
            <a:r>
              <a:rPr lang="en-US" sz="1200" b="0" baseline="0" dirty="0" smtClean="0"/>
              <a:t> the rectangle, below the “heading” text box. </a:t>
            </a:r>
            <a:endParaRPr lang="en-US" sz="1200" b="0" dirty="0" smtClean="0"/>
          </a:p>
          <a:p>
            <a:endParaRPr lang="en-US" sz="1200" dirty="0" smtClean="0"/>
          </a:p>
          <a:p>
            <a:endParaRPr lang="en-US" sz="1200" dirty="0" smtClean="0"/>
          </a:p>
          <a:p>
            <a:r>
              <a:rPr lang="en-US" sz="1200" dirty="0" smtClean="0"/>
              <a:t>To reproduce the full-color picture on this slide, do the following:</a:t>
            </a:r>
          </a:p>
          <a:p>
            <a:pPr marL="228600" indent="-228600">
              <a:buFont typeface="+mj-lt"/>
              <a:buAutoNum type="arabicPeriod"/>
            </a:pPr>
            <a:r>
              <a:rPr lang="en-US" sz="1200" b="0" dirty="0" smtClean="0"/>
              <a:t>On the </a:t>
            </a:r>
            <a:r>
              <a:rPr lang="en-US" sz="1200" b="1" dirty="0" smtClean="0"/>
              <a:t>Insert</a:t>
            </a:r>
            <a:r>
              <a:rPr lang="en-US" sz="1200" b="0" dirty="0" smtClean="0"/>
              <a:t> tab, in the </a:t>
            </a:r>
            <a:r>
              <a:rPr lang="en-US" sz="1200" b="1" dirty="0" smtClean="0"/>
              <a:t>Images </a:t>
            </a:r>
            <a:r>
              <a:rPr lang="en-US" sz="1200" b="0" dirty="0" smtClean="0"/>
              <a:t>group, click</a:t>
            </a:r>
            <a:r>
              <a:rPr lang="en-US" sz="1200" b="0" baseline="0" dirty="0" smtClean="0"/>
              <a:t> </a:t>
            </a:r>
            <a:r>
              <a:rPr lang="en-US" sz="1200" b="1" baseline="0" dirty="0" smtClean="0"/>
              <a:t>Picture</a:t>
            </a:r>
            <a:r>
              <a:rPr lang="en-US" sz="1200" b="0" baseline="0" dirty="0" smtClean="0"/>
              <a:t>. In the </a:t>
            </a:r>
            <a:r>
              <a:rPr lang="en-US" sz="1200" b="1" baseline="0" dirty="0" smtClean="0"/>
              <a:t>Insert</a:t>
            </a:r>
            <a:r>
              <a:rPr lang="en-US" sz="1200" b="0" baseline="0" dirty="0" smtClean="0"/>
              <a:t> </a:t>
            </a:r>
            <a:r>
              <a:rPr lang="en-US" sz="1200" b="1" baseline="0" dirty="0" smtClean="0"/>
              <a:t>Picture</a:t>
            </a:r>
            <a:r>
              <a:rPr lang="en-US" sz="1200" b="0" baseline="0" dirty="0" smtClean="0"/>
              <a:t> dialog box, select a picture, and then click </a:t>
            </a:r>
            <a:r>
              <a:rPr lang="en-US" sz="1200" b="1" baseline="0" dirty="0" smtClean="0"/>
              <a:t>Insert</a:t>
            </a:r>
            <a:r>
              <a:rPr lang="en-US" sz="1200" b="0" baseline="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On the slide, select the picture. </a:t>
            </a: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Picture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Tools</a:t>
            </a:r>
            <a:r>
              <a:rPr lang="en-US" sz="1200" kern="1200" dirty="0" smtClean="0">
                <a:solidFill>
                  <a:schemeClr val="tx1"/>
                </a:solidFill>
                <a:effectLst/>
                <a:latin typeface="+mn-lt"/>
                <a:ea typeface="+mn-ea"/>
                <a:cs typeface="+mn-cs"/>
              </a:rPr>
              <a:t>, on the </a:t>
            </a:r>
            <a:r>
              <a:rPr lang="en-US" sz="1200" b="1" kern="1200" dirty="0" smtClean="0">
                <a:solidFill>
                  <a:schemeClr val="tx1"/>
                </a:solidFill>
                <a:effectLst/>
                <a:latin typeface="+mn-lt"/>
                <a:ea typeface="+mn-ea"/>
                <a:cs typeface="+mn-cs"/>
              </a:rPr>
              <a:t>Format</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group, click the </a:t>
            </a:r>
            <a:r>
              <a:rPr lang="en-US" sz="1200" b="1" kern="1200" dirty="0" smtClean="0">
                <a:solidFill>
                  <a:schemeClr val="tx1"/>
                </a:solidFill>
                <a:effectLst/>
                <a:latin typeface="+mn-lt"/>
                <a:ea typeface="+mn-ea"/>
                <a:cs typeface="+mn-cs"/>
              </a:rPr>
              <a:t>Size and Position</a:t>
            </a:r>
            <a:r>
              <a:rPr lang="en-US" sz="1200" kern="1200" dirty="0" smtClean="0">
                <a:solidFill>
                  <a:schemeClr val="tx1"/>
                </a:solidFill>
                <a:effectLst/>
                <a:latin typeface="+mn-lt"/>
                <a:ea typeface="+mn-ea"/>
                <a:cs typeface="+mn-cs"/>
              </a:rPr>
              <a:t> dialog box launcher. In the </a:t>
            </a:r>
            <a:r>
              <a:rPr lang="en-US" sz="1200" b="1" kern="1200" dirty="0" smtClean="0">
                <a:solidFill>
                  <a:schemeClr val="tx1"/>
                </a:solidFill>
                <a:effectLst/>
                <a:latin typeface="+mn-lt"/>
                <a:ea typeface="+mn-ea"/>
                <a:cs typeface="+mn-cs"/>
              </a:rPr>
              <a:t>Format Picture </a:t>
            </a:r>
            <a:r>
              <a:rPr lang="en-US" sz="1200" kern="1200" dirty="0" smtClean="0">
                <a:solidFill>
                  <a:schemeClr val="tx1"/>
                </a:solidFill>
                <a:effectLst/>
                <a:latin typeface="+mn-lt"/>
                <a:ea typeface="+mn-ea"/>
                <a:cs typeface="+mn-cs"/>
              </a:rPr>
              <a:t>dialog box, resize or crop the image so that the height is set to </a:t>
            </a:r>
            <a:r>
              <a:rPr lang="en-US" sz="1200" b="1" kern="1200" dirty="0" smtClean="0">
                <a:solidFill>
                  <a:schemeClr val="tx1"/>
                </a:solidFill>
                <a:effectLst/>
                <a:latin typeface="+mn-lt"/>
                <a:ea typeface="+mn-ea"/>
                <a:cs typeface="+mn-cs"/>
              </a:rPr>
              <a:t>5.08”</a:t>
            </a:r>
            <a:r>
              <a:rPr lang="en-US" sz="1200" kern="1200" dirty="0" smtClean="0">
                <a:solidFill>
                  <a:schemeClr val="tx1"/>
                </a:solidFill>
                <a:effectLst/>
                <a:latin typeface="+mn-lt"/>
                <a:ea typeface="+mn-ea"/>
                <a:cs typeface="+mn-cs"/>
              </a:rPr>
              <a:t> and the width</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set to </a:t>
            </a:r>
            <a:r>
              <a:rPr lang="en-US" sz="1200" b="1" kern="1200" dirty="0" smtClean="0">
                <a:solidFill>
                  <a:schemeClr val="tx1"/>
                </a:solidFill>
                <a:effectLst/>
                <a:latin typeface="+mn-lt"/>
                <a:ea typeface="+mn-ea"/>
                <a:cs typeface="+mn-cs"/>
              </a:rPr>
              <a:t>2.61”</a:t>
            </a:r>
            <a:r>
              <a:rPr lang="en-US" sz="1200" kern="1200" dirty="0" smtClean="0">
                <a:solidFill>
                  <a:schemeClr val="tx1"/>
                </a:solidFill>
                <a:effectLst/>
                <a:latin typeface="+mn-lt"/>
                <a:ea typeface="+mn-ea"/>
                <a:cs typeface="+mn-cs"/>
              </a:rPr>
              <a:t>. To crop the picture, click </a:t>
            </a:r>
            <a:r>
              <a:rPr lang="en-US" sz="1200" b="1" kern="1200" dirty="0" smtClean="0">
                <a:solidFill>
                  <a:schemeClr val="tx1"/>
                </a:solidFill>
                <a:effectLst/>
                <a:latin typeface="+mn-lt"/>
                <a:ea typeface="+mn-ea"/>
                <a:cs typeface="+mn-cs"/>
              </a:rPr>
              <a:t>Crop</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Crop position</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Left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Top</a:t>
            </a:r>
            <a:r>
              <a:rPr lang="en-US" sz="1200" kern="1200" dirty="0" smtClean="0">
                <a:solidFill>
                  <a:schemeClr val="tx1"/>
                </a:solidFill>
                <a:effectLst/>
                <a:latin typeface="+mn-lt"/>
                <a:ea typeface="+mn-ea"/>
                <a:cs typeface="+mn-cs"/>
              </a:rPr>
              <a:t> boxes. To resize the picture, click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Size and rotate</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boxes.</a:t>
            </a:r>
          </a:p>
          <a:p>
            <a:pPr marL="228600" indent="-228600">
              <a:buFont typeface="+mj-lt"/>
              <a:buAutoNum type="arabicPeriod"/>
            </a:pPr>
            <a:r>
              <a:rPr lang="en-US" sz="1200" b="0" dirty="0" smtClean="0"/>
              <a:t>Also in the </a:t>
            </a:r>
            <a:r>
              <a:rPr lang="en-US" sz="1200" b="1" dirty="0" smtClean="0"/>
              <a:t>Format Picture</a:t>
            </a:r>
            <a:r>
              <a:rPr lang="en-US" sz="1200" b="1" baseline="0" dirty="0" smtClean="0"/>
              <a:t> </a:t>
            </a:r>
            <a:r>
              <a:rPr lang="en-US" sz="1200" b="0" baseline="0" dirty="0" smtClean="0"/>
              <a:t>dialog box, click </a:t>
            </a:r>
            <a:r>
              <a:rPr lang="en-US" sz="1200" b="1" baseline="0" dirty="0" smtClean="0"/>
              <a:t>Glow and Soft Edges </a:t>
            </a:r>
            <a:r>
              <a:rPr lang="en-US" sz="1200" b="0" baseline="0" dirty="0" smtClean="0"/>
              <a:t>in the left pane, and then, in the </a:t>
            </a:r>
            <a:r>
              <a:rPr lang="en-US" sz="1200" b="1" baseline="0" dirty="0" smtClean="0"/>
              <a:t>Glow and Soft Edges </a:t>
            </a:r>
            <a:r>
              <a:rPr lang="en-US" sz="1200" b="0" baseline="0" dirty="0" smtClean="0"/>
              <a:t>pane, do the following:</a:t>
            </a:r>
          </a:p>
          <a:p>
            <a:pPr marL="685800" lvl="1" indent="-228600">
              <a:buFont typeface="+mj-lt"/>
              <a:buAutoNum type="arabicPeriod"/>
            </a:pPr>
            <a:r>
              <a:rPr lang="en-US" sz="1200" b="0" baseline="0" dirty="0" smtClean="0"/>
              <a:t>Under </a:t>
            </a:r>
            <a:r>
              <a:rPr lang="en-US" sz="1200" b="1" baseline="0" dirty="0" smtClean="0"/>
              <a:t>Glow</a:t>
            </a:r>
            <a:r>
              <a:rPr lang="en-US" sz="1200" b="0" baseline="0" dirty="0" smtClean="0"/>
              <a:t>, click the button next to </a:t>
            </a:r>
            <a:r>
              <a:rPr lang="en-US" sz="1200" b="1" baseline="0" dirty="0" smtClean="0"/>
              <a:t>Presets</a:t>
            </a:r>
            <a:r>
              <a:rPr lang="en-US" sz="1200" b="0" baseline="0" dirty="0" smtClean="0"/>
              <a:t>, and then click </a:t>
            </a:r>
            <a:r>
              <a:rPr lang="en-US" sz="1200" b="1" baseline="0" dirty="0" smtClean="0"/>
              <a:t>Blue, 5 </a:t>
            </a:r>
            <a:r>
              <a:rPr lang="en-US" sz="1200" b="1" baseline="0" dirty="0" err="1" smtClean="0"/>
              <a:t>pt</a:t>
            </a:r>
            <a:r>
              <a:rPr lang="en-US" sz="1200" b="1" baseline="0" dirty="0" smtClean="0"/>
              <a:t> glow Accent color 1 </a:t>
            </a:r>
            <a:r>
              <a:rPr lang="en-US" sz="1200" b="0" baseline="0" dirty="0" smtClean="0"/>
              <a:t>(first row, first option from the left).</a:t>
            </a:r>
          </a:p>
          <a:p>
            <a:pPr marL="685800" lvl="1" indent="-228600">
              <a:buFont typeface="+mj-lt"/>
              <a:buAutoNum type="arabicPeriod"/>
            </a:pPr>
            <a:r>
              <a:rPr lang="en-US" sz="1200" b="0" baseline="0" dirty="0" smtClean="0"/>
              <a:t>Click the button next to </a:t>
            </a:r>
            <a:r>
              <a:rPr lang="en-US" sz="1200" b="1" baseline="0" dirty="0" smtClean="0"/>
              <a:t>Color</a:t>
            </a:r>
            <a:r>
              <a:rPr lang="en-US" sz="1200" b="0" baseline="0" dirty="0" smtClean="0"/>
              <a:t>, and then under </a:t>
            </a:r>
            <a:r>
              <a:rPr lang="en-US" sz="1200" b="1" baseline="0" dirty="0" smtClean="0"/>
              <a:t>Theme</a:t>
            </a:r>
            <a:r>
              <a:rPr lang="en-US" sz="1200" b="0" baseline="0" dirty="0" smtClean="0"/>
              <a:t> </a:t>
            </a:r>
            <a:r>
              <a:rPr lang="en-US" sz="1200" b="1" baseline="0" dirty="0" smtClean="0"/>
              <a:t>Colors</a:t>
            </a:r>
            <a:r>
              <a:rPr lang="en-US" sz="1200" b="0" baseline="0" dirty="0" smtClean="0"/>
              <a:t> click </a:t>
            </a:r>
            <a:r>
              <a:rPr lang="en-US" sz="1200" b="1" baseline="0" dirty="0" smtClean="0"/>
              <a:t>White, Background 1 </a:t>
            </a:r>
            <a:r>
              <a:rPr lang="en-US" sz="1200" b="0" baseline="0" dirty="0" smtClean="0"/>
              <a:t>(first row, first option from the left).</a:t>
            </a:r>
            <a:endParaRPr lang="en-US" sz="1200" b="0" dirty="0" smtClean="0"/>
          </a:p>
          <a:p>
            <a:pPr marL="228600" indent="-228600">
              <a:buFont typeface="+mj-lt"/>
              <a:buAutoNum type="arabicPeriod"/>
            </a:pPr>
            <a:r>
              <a:rPr lang="en-US" sz="1200" b="0" i="0" kern="1200" baseline="0" dirty="0" smtClean="0">
                <a:solidFill>
                  <a:schemeClr val="tx1"/>
                </a:solidFill>
                <a:latin typeface="+mn-lt"/>
                <a:ea typeface="+mn-ea"/>
                <a:cs typeface="+mn-cs"/>
              </a:rPr>
              <a:t>Drag the full-color picture on top of the rectangle, to the left of the text boxes. </a:t>
            </a:r>
          </a:p>
          <a:p>
            <a:pPr marL="228600" lvl="0" indent="-228600">
              <a:buFont typeface="+mj-lt"/>
              <a:buAutoNum type="arabicPeriod"/>
            </a:pPr>
            <a:r>
              <a:rPr lang="en-US" sz="1200" b="0" i="0" kern="1200" baseline="0" dirty="0" smtClean="0">
                <a:solidFill>
                  <a:schemeClr val="tx1"/>
                </a:solidFill>
                <a:latin typeface="+mn-lt"/>
                <a:ea typeface="+mn-ea"/>
                <a:cs typeface="+mn-cs"/>
              </a:rPr>
              <a:t>On the </a:t>
            </a:r>
            <a:r>
              <a:rPr lang="en-US" sz="1200" b="1" i="0" kern="1200" baseline="0" dirty="0" smtClean="0">
                <a:solidFill>
                  <a:schemeClr val="tx1"/>
                </a:solidFill>
                <a:latin typeface="+mn-lt"/>
                <a:ea typeface="+mn-ea"/>
                <a:cs typeface="+mn-cs"/>
              </a:rPr>
              <a:t>Home</a:t>
            </a:r>
            <a:r>
              <a:rPr lang="en-US" sz="1200" b="0" i="0" kern="1200" baseline="0" dirty="0" smtClean="0">
                <a:solidFill>
                  <a:schemeClr val="tx1"/>
                </a:solidFill>
                <a:latin typeface="+mn-lt"/>
                <a:ea typeface="+mn-ea"/>
                <a:cs typeface="+mn-cs"/>
              </a:rPr>
              <a:t> tab, in the </a:t>
            </a:r>
            <a:r>
              <a:rPr lang="en-US" sz="1200" b="1" i="0" kern="1200" baseline="0" dirty="0" smtClean="0">
                <a:solidFill>
                  <a:schemeClr val="tx1"/>
                </a:solidFill>
                <a:latin typeface="+mn-lt"/>
                <a:ea typeface="+mn-ea"/>
                <a:cs typeface="+mn-cs"/>
              </a:rPr>
              <a:t>Drawing</a:t>
            </a:r>
            <a:r>
              <a:rPr lang="en-US" sz="1200" b="0" i="0" kern="1200" baseline="0" dirty="0" smtClean="0">
                <a:solidFill>
                  <a:schemeClr val="tx1"/>
                </a:solidFill>
                <a:latin typeface="+mn-lt"/>
                <a:ea typeface="+mn-ea"/>
                <a:cs typeface="+mn-cs"/>
              </a:rPr>
              <a:t> group, click </a:t>
            </a:r>
            <a:r>
              <a:rPr lang="en-US" sz="1200" b="1" i="0" kern="1200" baseline="0" dirty="0" smtClean="0">
                <a:solidFill>
                  <a:schemeClr val="tx1"/>
                </a:solidFill>
                <a:latin typeface="+mn-lt"/>
                <a:ea typeface="+mn-ea"/>
                <a:cs typeface="+mn-cs"/>
              </a:rPr>
              <a:t>Arrange</a:t>
            </a:r>
            <a:r>
              <a:rPr lang="en-US" sz="1200" b="0" i="0" kern="1200" baseline="0" dirty="0" smtClean="0">
                <a:solidFill>
                  <a:schemeClr val="tx1"/>
                </a:solidFill>
                <a:latin typeface="+mn-lt"/>
                <a:ea typeface="+mn-ea"/>
                <a:cs typeface="+mn-cs"/>
              </a:rPr>
              <a:t>, point to </a:t>
            </a:r>
            <a:r>
              <a:rPr lang="en-US" sz="1200" b="1" i="0" kern="1200" baseline="0" dirty="0" smtClean="0">
                <a:solidFill>
                  <a:schemeClr val="tx1"/>
                </a:solidFill>
                <a:latin typeface="+mn-lt"/>
                <a:ea typeface="+mn-ea"/>
                <a:cs typeface="+mn-cs"/>
              </a:rPr>
              <a:t>Align</a:t>
            </a:r>
            <a:r>
              <a:rPr lang="en-US" sz="1200" b="0" i="0" kern="1200" baseline="0" dirty="0" smtClean="0">
                <a:solidFill>
                  <a:schemeClr val="tx1"/>
                </a:solidFill>
                <a:latin typeface="+mn-lt"/>
                <a:ea typeface="+mn-ea"/>
                <a:cs typeface="+mn-cs"/>
              </a:rPr>
              <a:t>, and then do the following:</a:t>
            </a:r>
          </a:p>
          <a:p>
            <a:pPr marL="685800" lvl="1" indent="-228600">
              <a:buFont typeface="+mj-lt"/>
              <a:buAutoNum type="arabicPeriod"/>
            </a:pPr>
            <a:r>
              <a:rPr lang="en-US" sz="1200" b="0" i="0" kern="1200" baseline="0" dirty="0" smtClean="0">
                <a:solidFill>
                  <a:schemeClr val="tx1"/>
                </a:solidFill>
                <a:latin typeface="+mn-lt"/>
                <a:ea typeface="+mn-ea"/>
                <a:cs typeface="+mn-cs"/>
              </a:rPr>
              <a:t>Click </a:t>
            </a:r>
            <a:r>
              <a:rPr lang="en-US" sz="1200" b="1" i="0" kern="1200" baseline="0" dirty="0" smtClean="0">
                <a:solidFill>
                  <a:schemeClr val="tx1"/>
                </a:solidFill>
                <a:latin typeface="+mn-lt"/>
                <a:ea typeface="+mn-ea"/>
                <a:cs typeface="+mn-cs"/>
              </a:rPr>
              <a:t>Align to Slide</a:t>
            </a:r>
            <a:r>
              <a:rPr lang="en-US" sz="1200" b="0" i="0" kern="1200" baseline="0" dirty="0" smtClean="0">
                <a:solidFill>
                  <a:schemeClr val="tx1"/>
                </a:solidFill>
                <a:latin typeface="+mn-lt"/>
                <a:ea typeface="+mn-ea"/>
                <a:cs typeface="+mn-cs"/>
              </a:rPr>
              <a:t>.</a:t>
            </a:r>
          </a:p>
          <a:p>
            <a:pPr marL="685800" lvl="1" indent="-228600">
              <a:buFont typeface="+mj-lt"/>
              <a:buAutoNum type="arabicPeriod"/>
            </a:pPr>
            <a:r>
              <a:rPr lang="en-US" sz="1200" b="0" i="0" kern="1200" baseline="0" dirty="0" smtClean="0">
                <a:solidFill>
                  <a:schemeClr val="tx1"/>
                </a:solidFill>
                <a:latin typeface="+mn-lt"/>
                <a:ea typeface="+mn-ea"/>
                <a:cs typeface="+mn-cs"/>
              </a:rPr>
              <a:t>Click </a:t>
            </a:r>
            <a:r>
              <a:rPr lang="en-US" sz="1200" b="1" i="0" kern="1200" baseline="0" dirty="0" smtClean="0">
                <a:solidFill>
                  <a:schemeClr val="tx1"/>
                </a:solidFill>
                <a:latin typeface="+mn-lt"/>
                <a:ea typeface="+mn-ea"/>
                <a:cs typeface="+mn-cs"/>
              </a:rPr>
              <a:t>Align Top</a:t>
            </a:r>
            <a:r>
              <a:rPr lang="en-US" sz="1200" b="0" i="0" kern="1200" baseline="0" dirty="0" smtClean="0">
                <a:solidFill>
                  <a:schemeClr val="tx1"/>
                </a:solidFill>
                <a:latin typeface="+mn-lt"/>
                <a:ea typeface="+mn-ea"/>
                <a:cs typeface="+mn-cs"/>
              </a:rPr>
              <a:t>. </a:t>
            </a:r>
          </a:p>
          <a:p>
            <a:pPr marL="228600" indent="-228600">
              <a:buFont typeface="+mj-lt"/>
              <a:buAutoNum type="arabicPeriod"/>
            </a:pPr>
            <a:endParaRPr lang="en-US" sz="1200" b="0" dirty="0" smtClean="0"/>
          </a:p>
          <a:p>
            <a:pPr marL="228600" indent="-228600">
              <a:buFont typeface="+mj-lt"/>
              <a:buAutoNum type="arabicPeriod"/>
            </a:pPr>
            <a:endParaRPr lang="en-US" sz="1200" b="0" dirty="0" smtClean="0"/>
          </a:p>
          <a:p>
            <a:pPr marL="228600" marR="0" indent="-228600" algn="l" defTabSz="914400" rtl="0" eaLnBrk="1" fontAlgn="auto" latinLnBrk="0" hangingPunct="1">
              <a:lnSpc>
                <a:spcPct val="100000"/>
              </a:lnSpc>
              <a:spcBef>
                <a:spcPts val="0"/>
              </a:spcBef>
              <a:spcAft>
                <a:spcPts val="0"/>
              </a:spcAft>
              <a:buClrTx/>
              <a:buSzTx/>
              <a:buFont typeface="+mj-lt"/>
              <a:buNone/>
              <a:tabLst/>
              <a:defRPr/>
            </a:pPr>
            <a:r>
              <a:rPr lang="en-US" sz="1200" dirty="0" smtClean="0"/>
              <a:t>To reproduce the second picture on this slide, do the following:</a:t>
            </a:r>
            <a:endParaRPr lang="en-US" sz="1200" b="0" dirty="0" smtClean="0"/>
          </a:p>
          <a:p>
            <a:pPr marL="228600" indent="-228600">
              <a:buFont typeface="+mj-lt"/>
              <a:buAutoNum type="arabicPeriod"/>
            </a:pPr>
            <a:r>
              <a:rPr lang="en-US" sz="1200" b="0" dirty="0" smtClean="0"/>
              <a:t>On</a:t>
            </a:r>
            <a:r>
              <a:rPr lang="en-US" sz="1200" b="0" baseline="0" dirty="0" smtClean="0"/>
              <a:t> the </a:t>
            </a:r>
            <a:r>
              <a:rPr lang="en-US" sz="1200" b="1" baseline="0" dirty="0" smtClean="0"/>
              <a:t>Insert</a:t>
            </a:r>
            <a:r>
              <a:rPr lang="en-US" sz="1200" b="0" baseline="0" dirty="0" smtClean="0"/>
              <a:t> tab, in the </a:t>
            </a:r>
            <a:r>
              <a:rPr lang="en-US" sz="1200" b="1" baseline="0" dirty="0" smtClean="0"/>
              <a:t>Images </a:t>
            </a:r>
            <a:r>
              <a:rPr lang="en-US" sz="1200" b="0" baseline="0" dirty="0" smtClean="0"/>
              <a:t>group, click </a:t>
            </a:r>
            <a:r>
              <a:rPr lang="en-US" sz="1200" b="1" baseline="0" dirty="0" smtClean="0"/>
              <a:t>Picture</a:t>
            </a:r>
            <a:r>
              <a:rPr lang="en-US" sz="1200" b="0" baseline="0" dirty="0" smtClean="0"/>
              <a:t>. In the </a:t>
            </a:r>
            <a:r>
              <a:rPr lang="en-US" sz="1200" b="1" baseline="0" dirty="0" smtClean="0"/>
              <a:t>Insert</a:t>
            </a:r>
            <a:r>
              <a:rPr lang="en-US" sz="1200" b="0" baseline="0" dirty="0" smtClean="0"/>
              <a:t> </a:t>
            </a:r>
            <a:r>
              <a:rPr lang="en-US" sz="1200" b="1" baseline="0" dirty="0" smtClean="0"/>
              <a:t>Picture</a:t>
            </a:r>
            <a:r>
              <a:rPr lang="en-US" sz="1200" b="0" baseline="0" dirty="0" smtClean="0"/>
              <a:t> dialog box, select the same picture, and then click </a:t>
            </a:r>
            <a:r>
              <a:rPr lang="en-US" sz="1200" b="1" baseline="0" dirty="0" smtClean="0"/>
              <a:t>Insert</a:t>
            </a:r>
            <a:r>
              <a:rPr lang="en-US" sz="1200" b="0" baseline="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On the slide, select the picture. On the slide, select the picture. </a:t>
            </a: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Picture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Tools</a:t>
            </a:r>
            <a:r>
              <a:rPr lang="en-US" sz="1200" kern="1200" dirty="0" smtClean="0">
                <a:solidFill>
                  <a:schemeClr val="tx1"/>
                </a:solidFill>
                <a:effectLst/>
                <a:latin typeface="+mn-lt"/>
                <a:ea typeface="+mn-ea"/>
                <a:cs typeface="+mn-cs"/>
              </a:rPr>
              <a:t>, on the </a:t>
            </a:r>
            <a:r>
              <a:rPr lang="en-US" sz="1200" b="1" kern="1200" dirty="0" smtClean="0">
                <a:solidFill>
                  <a:schemeClr val="tx1"/>
                </a:solidFill>
                <a:effectLst/>
                <a:latin typeface="+mn-lt"/>
                <a:ea typeface="+mn-ea"/>
                <a:cs typeface="+mn-cs"/>
              </a:rPr>
              <a:t>Format</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group, click the </a:t>
            </a:r>
            <a:r>
              <a:rPr lang="en-US" sz="1200" b="1" kern="1200" dirty="0" smtClean="0">
                <a:solidFill>
                  <a:schemeClr val="tx1"/>
                </a:solidFill>
                <a:effectLst/>
                <a:latin typeface="+mn-lt"/>
                <a:ea typeface="+mn-ea"/>
                <a:cs typeface="+mn-cs"/>
              </a:rPr>
              <a:t>Size and Position</a:t>
            </a:r>
            <a:r>
              <a:rPr lang="en-US" sz="1200" kern="1200" dirty="0" smtClean="0">
                <a:solidFill>
                  <a:schemeClr val="tx1"/>
                </a:solidFill>
                <a:effectLst/>
                <a:latin typeface="+mn-lt"/>
                <a:ea typeface="+mn-ea"/>
                <a:cs typeface="+mn-cs"/>
              </a:rPr>
              <a:t> dialog box launcher. In the </a:t>
            </a:r>
            <a:r>
              <a:rPr lang="en-US" sz="1200" b="1" kern="1200" dirty="0" smtClean="0">
                <a:solidFill>
                  <a:schemeClr val="tx1"/>
                </a:solidFill>
                <a:effectLst/>
                <a:latin typeface="+mn-lt"/>
                <a:ea typeface="+mn-ea"/>
                <a:cs typeface="+mn-cs"/>
              </a:rPr>
              <a:t>Format Picture </a:t>
            </a:r>
            <a:r>
              <a:rPr lang="en-US" sz="1200" kern="1200" dirty="0" smtClean="0">
                <a:solidFill>
                  <a:schemeClr val="tx1"/>
                </a:solidFill>
                <a:effectLst/>
                <a:latin typeface="+mn-lt"/>
                <a:ea typeface="+mn-ea"/>
                <a:cs typeface="+mn-cs"/>
              </a:rPr>
              <a:t>dialog box, resize or crop the image so that the height is set to </a:t>
            </a:r>
            <a:r>
              <a:rPr lang="en-US" sz="1200" b="1" kern="1200" dirty="0" smtClean="0">
                <a:solidFill>
                  <a:schemeClr val="tx1"/>
                </a:solidFill>
                <a:effectLst/>
                <a:latin typeface="+mn-lt"/>
                <a:ea typeface="+mn-ea"/>
                <a:cs typeface="+mn-cs"/>
              </a:rPr>
              <a:t>2.44”</a:t>
            </a:r>
            <a:r>
              <a:rPr lang="en-US" sz="1200" kern="1200" dirty="0" smtClean="0">
                <a:solidFill>
                  <a:schemeClr val="tx1"/>
                </a:solidFill>
                <a:effectLst/>
                <a:latin typeface="+mn-lt"/>
                <a:ea typeface="+mn-ea"/>
                <a:cs typeface="+mn-cs"/>
              </a:rPr>
              <a:t> and the width</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set to </a:t>
            </a:r>
            <a:r>
              <a:rPr lang="en-US" sz="1200" b="1" kern="1200" dirty="0" smtClean="0">
                <a:solidFill>
                  <a:schemeClr val="tx1"/>
                </a:solidFill>
                <a:effectLst/>
                <a:latin typeface="+mn-lt"/>
                <a:ea typeface="+mn-ea"/>
                <a:cs typeface="+mn-cs"/>
              </a:rPr>
              <a:t>2.61”</a:t>
            </a:r>
            <a:r>
              <a:rPr lang="en-US" sz="1200" kern="1200" dirty="0" smtClean="0">
                <a:solidFill>
                  <a:schemeClr val="tx1"/>
                </a:solidFill>
                <a:effectLst/>
                <a:latin typeface="+mn-lt"/>
                <a:ea typeface="+mn-ea"/>
                <a:cs typeface="+mn-cs"/>
              </a:rPr>
              <a:t>. To crop the picture, click </a:t>
            </a:r>
            <a:r>
              <a:rPr lang="en-US" sz="1200" b="1" kern="1200" dirty="0" smtClean="0">
                <a:solidFill>
                  <a:schemeClr val="tx1"/>
                </a:solidFill>
                <a:effectLst/>
                <a:latin typeface="+mn-lt"/>
                <a:ea typeface="+mn-ea"/>
                <a:cs typeface="+mn-cs"/>
              </a:rPr>
              <a:t>Crop</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Crop position</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Left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Top</a:t>
            </a:r>
            <a:r>
              <a:rPr lang="en-US" sz="1200" kern="1200" dirty="0" smtClean="0">
                <a:solidFill>
                  <a:schemeClr val="tx1"/>
                </a:solidFill>
                <a:effectLst/>
                <a:latin typeface="+mn-lt"/>
                <a:ea typeface="+mn-ea"/>
                <a:cs typeface="+mn-cs"/>
              </a:rPr>
              <a:t> boxes. To resize the picture, click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Size and rotate</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boxes.</a:t>
            </a:r>
          </a:p>
          <a:p>
            <a:pPr marL="228600" indent="-228600">
              <a:buFont typeface="+mj-lt"/>
              <a:buAutoNum type="arabicPeriod"/>
            </a:pPr>
            <a:r>
              <a:rPr lang="en-US" sz="1200" b="0" baseline="0" dirty="0" smtClean="0"/>
              <a:t>On the slide, drag the new picture directly below the first one, and then, in the </a:t>
            </a:r>
            <a:r>
              <a:rPr lang="en-US" sz="1200" b="1" baseline="0" dirty="0" smtClean="0"/>
              <a:t>Format Picture </a:t>
            </a:r>
            <a:r>
              <a:rPr lang="en-US" sz="1200" b="0" baseline="0" dirty="0" smtClean="0"/>
              <a:t>dialog box, in the </a:t>
            </a:r>
            <a:r>
              <a:rPr lang="en-US" sz="1200" b="1" baseline="0" dirty="0" smtClean="0"/>
              <a:t>Crop</a:t>
            </a:r>
            <a:r>
              <a:rPr lang="en-US" sz="1200" b="0" baseline="0" dirty="0" smtClean="0"/>
              <a:t> tab, under </a:t>
            </a:r>
            <a:r>
              <a:rPr lang="en-US" sz="1200" b="1" baseline="0" dirty="0" smtClean="0"/>
              <a:t>Picture Position</a:t>
            </a:r>
            <a:r>
              <a:rPr lang="en-US" sz="1200" b="0" baseline="0" dirty="0" smtClean="0"/>
              <a:t>, adjust the </a:t>
            </a:r>
            <a:r>
              <a:rPr lang="en-US" sz="1200" b="1" baseline="0" dirty="0" smtClean="0"/>
              <a:t>Offset X </a:t>
            </a:r>
            <a:r>
              <a:rPr lang="en-US" sz="1200" b="0" baseline="0" dirty="0" smtClean="0"/>
              <a:t>and </a:t>
            </a:r>
            <a:r>
              <a:rPr lang="en-US" sz="1200" b="1" baseline="0" dirty="0" smtClean="0"/>
              <a:t>Offset Y</a:t>
            </a:r>
            <a:r>
              <a:rPr lang="en-US" sz="1200" b="0" baseline="0" dirty="0" smtClean="0"/>
              <a:t> settings to align the content of the two images so that they appear continuous.</a:t>
            </a:r>
          </a:p>
          <a:p>
            <a:pPr marL="228600" indent="-228600">
              <a:buFont typeface="+mj-lt"/>
              <a:buAutoNum type="arabicPeriod"/>
            </a:pPr>
            <a:r>
              <a:rPr lang="en-US" sz="1200" b="0" baseline="0" dirty="0" smtClean="0"/>
              <a:t>Also in the </a:t>
            </a:r>
            <a:r>
              <a:rPr lang="en-US" sz="1200" b="1" baseline="0" dirty="0" smtClean="0"/>
              <a:t>Format</a:t>
            </a:r>
            <a:r>
              <a:rPr lang="en-US" sz="1200" b="0" baseline="0" dirty="0" smtClean="0"/>
              <a:t> </a:t>
            </a:r>
            <a:r>
              <a:rPr lang="en-US" sz="1200" b="1" baseline="0" dirty="0" smtClean="0"/>
              <a:t>Picture</a:t>
            </a:r>
            <a:r>
              <a:rPr lang="en-US" sz="1200" b="0" baseline="0" dirty="0" smtClean="0"/>
              <a:t> dialog box, click </a:t>
            </a:r>
            <a:r>
              <a:rPr lang="en-US" sz="1200" b="1" baseline="0" dirty="0" smtClean="0"/>
              <a:t>Picture Corrections</a:t>
            </a:r>
            <a:r>
              <a:rPr lang="en-US" sz="1200" b="0" baseline="0" dirty="0" smtClean="0"/>
              <a:t> in the left pane, and in the </a:t>
            </a:r>
            <a:r>
              <a:rPr lang="en-US" sz="1200" b="1" baseline="0" dirty="0" smtClean="0"/>
              <a:t>Picture Corrections</a:t>
            </a:r>
            <a:r>
              <a:rPr lang="en-US" sz="1200" b="0" baseline="0" dirty="0" smtClean="0"/>
              <a:t> pane, under </a:t>
            </a:r>
            <a:r>
              <a:rPr lang="en-US" sz="1200" b="1" baseline="0" dirty="0" smtClean="0"/>
              <a:t>Brightness and Contrast</a:t>
            </a:r>
            <a:r>
              <a:rPr lang="en-US" sz="1200" b="0" baseline="0" dirty="0" smtClean="0"/>
              <a:t>, do the following:</a:t>
            </a:r>
          </a:p>
          <a:p>
            <a:pPr marL="685800" lvl="1" indent="-228600">
              <a:buFont typeface="Arial" pitchFamily="34" charset="0"/>
              <a:buChar char="•"/>
            </a:pPr>
            <a:r>
              <a:rPr lang="en-US" sz="1200" b="0" baseline="0" dirty="0" smtClean="0"/>
              <a:t>In the </a:t>
            </a:r>
            <a:r>
              <a:rPr lang="en-US" sz="1200" b="1" baseline="0" dirty="0" smtClean="0"/>
              <a:t>Brightness</a:t>
            </a:r>
            <a:r>
              <a:rPr lang="en-US" sz="1200" b="0" baseline="0" dirty="0" smtClean="0"/>
              <a:t> box, enter </a:t>
            </a:r>
            <a:r>
              <a:rPr lang="en-US" sz="1200" b="1" baseline="0" dirty="0" smtClean="0"/>
              <a:t>70%</a:t>
            </a:r>
            <a:r>
              <a:rPr lang="en-US" sz="1200" b="0" baseline="0" dirty="0" smtClean="0"/>
              <a:t>.</a:t>
            </a:r>
          </a:p>
          <a:p>
            <a:pPr marL="685800" lvl="1" indent="-228600">
              <a:buFont typeface="Arial" pitchFamily="34" charset="0"/>
              <a:buChar char="•"/>
            </a:pPr>
            <a:r>
              <a:rPr lang="en-US" sz="1200" b="0" baseline="0" dirty="0" smtClean="0"/>
              <a:t>In the </a:t>
            </a:r>
            <a:r>
              <a:rPr lang="en-US" sz="1200" b="1" baseline="0" dirty="0" smtClean="0"/>
              <a:t>Contrast</a:t>
            </a:r>
            <a:r>
              <a:rPr lang="en-US" sz="1200" b="0" baseline="0" dirty="0" smtClean="0"/>
              <a:t> box, enter </a:t>
            </a:r>
            <a:r>
              <a:rPr lang="en-US" sz="1200" b="1" baseline="0" dirty="0" smtClean="0"/>
              <a:t>-70%</a:t>
            </a:r>
            <a:r>
              <a:rPr lang="en-US" sz="1200" b="0" baseline="0" dirty="0" smtClean="0"/>
              <a:t>.</a:t>
            </a:r>
            <a:endParaRPr lang="en-US" sz="1200" dirty="0" smtClean="0"/>
          </a:p>
          <a:p>
            <a:pPr marL="228600" lvl="0" indent="-228600">
              <a:buFont typeface="+mj-lt"/>
              <a:buAutoNum type="arabicPeriod"/>
            </a:pPr>
            <a:r>
              <a:rPr lang="en-US" sz="1200" b="0" i="0" kern="1200" baseline="0" dirty="0" smtClean="0">
                <a:solidFill>
                  <a:schemeClr val="tx1"/>
                </a:solidFill>
                <a:latin typeface="+mn-lt"/>
                <a:ea typeface="+mn-ea"/>
                <a:cs typeface="+mn-cs"/>
              </a:rPr>
              <a:t>Select the smaller picture. On the </a:t>
            </a:r>
            <a:r>
              <a:rPr lang="en-US" sz="1200" b="1" i="0" kern="1200" baseline="0" dirty="0" smtClean="0">
                <a:solidFill>
                  <a:schemeClr val="tx1"/>
                </a:solidFill>
                <a:latin typeface="+mn-lt"/>
                <a:ea typeface="+mn-ea"/>
                <a:cs typeface="+mn-cs"/>
              </a:rPr>
              <a:t>Home</a:t>
            </a:r>
            <a:r>
              <a:rPr lang="en-US" sz="1200" b="0" i="0" kern="1200" baseline="0" dirty="0" smtClean="0">
                <a:solidFill>
                  <a:schemeClr val="tx1"/>
                </a:solidFill>
                <a:latin typeface="+mn-lt"/>
                <a:ea typeface="+mn-ea"/>
                <a:cs typeface="+mn-cs"/>
              </a:rPr>
              <a:t> tab, in the </a:t>
            </a:r>
            <a:r>
              <a:rPr lang="en-US" sz="1200" b="1" i="0" kern="1200" baseline="0" dirty="0" smtClean="0">
                <a:solidFill>
                  <a:schemeClr val="tx1"/>
                </a:solidFill>
                <a:latin typeface="+mn-lt"/>
                <a:ea typeface="+mn-ea"/>
                <a:cs typeface="+mn-cs"/>
              </a:rPr>
              <a:t>Drawing</a:t>
            </a:r>
            <a:r>
              <a:rPr lang="en-US" sz="1200" b="0" i="0" kern="1200" baseline="0" dirty="0" smtClean="0">
                <a:solidFill>
                  <a:schemeClr val="tx1"/>
                </a:solidFill>
                <a:latin typeface="+mn-lt"/>
                <a:ea typeface="+mn-ea"/>
                <a:cs typeface="+mn-cs"/>
              </a:rPr>
              <a:t> group, click </a:t>
            </a:r>
            <a:r>
              <a:rPr lang="en-US" sz="1200" b="1" i="0" kern="1200" baseline="0" dirty="0" smtClean="0">
                <a:solidFill>
                  <a:schemeClr val="tx1"/>
                </a:solidFill>
                <a:latin typeface="+mn-lt"/>
                <a:ea typeface="+mn-ea"/>
                <a:cs typeface="+mn-cs"/>
              </a:rPr>
              <a:t>Arrange</a:t>
            </a:r>
            <a:r>
              <a:rPr lang="en-US" sz="1200" b="0" i="0" kern="1200" baseline="0" dirty="0" smtClean="0">
                <a:solidFill>
                  <a:schemeClr val="tx1"/>
                </a:solidFill>
                <a:latin typeface="+mn-lt"/>
                <a:ea typeface="+mn-ea"/>
                <a:cs typeface="+mn-cs"/>
              </a:rPr>
              <a:t>, point to </a:t>
            </a:r>
            <a:r>
              <a:rPr lang="en-US" sz="1200" b="1" i="0" kern="1200" baseline="0" dirty="0" smtClean="0">
                <a:solidFill>
                  <a:schemeClr val="tx1"/>
                </a:solidFill>
                <a:latin typeface="+mn-lt"/>
                <a:ea typeface="+mn-ea"/>
                <a:cs typeface="+mn-cs"/>
              </a:rPr>
              <a:t>Align</a:t>
            </a:r>
            <a:r>
              <a:rPr lang="en-US" sz="1200" b="0" i="0" kern="1200" baseline="0" dirty="0" smtClean="0">
                <a:solidFill>
                  <a:schemeClr val="tx1"/>
                </a:solidFill>
                <a:latin typeface="+mn-lt"/>
                <a:ea typeface="+mn-ea"/>
                <a:cs typeface="+mn-cs"/>
              </a:rPr>
              <a:t>, and then do the following:</a:t>
            </a:r>
          </a:p>
          <a:p>
            <a:pPr marL="685800" lvl="1" indent="-228600">
              <a:buFont typeface="+mj-lt"/>
              <a:buAutoNum type="arabicPeriod"/>
            </a:pPr>
            <a:r>
              <a:rPr lang="en-US" sz="1200" b="0" i="0" kern="1200" baseline="0" dirty="0" smtClean="0">
                <a:solidFill>
                  <a:schemeClr val="tx1"/>
                </a:solidFill>
                <a:latin typeface="+mn-lt"/>
                <a:ea typeface="+mn-ea"/>
                <a:cs typeface="+mn-cs"/>
              </a:rPr>
              <a:t>Click </a:t>
            </a:r>
            <a:r>
              <a:rPr lang="en-US" sz="1200" b="1" i="0" kern="1200" baseline="0" dirty="0" smtClean="0">
                <a:solidFill>
                  <a:schemeClr val="tx1"/>
                </a:solidFill>
                <a:latin typeface="+mn-lt"/>
                <a:ea typeface="+mn-ea"/>
                <a:cs typeface="+mn-cs"/>
              </a:rPr>
              <a:t>Align to Slide</a:t>
            </a:r>
            <a:r>
              <a:rPr lang="en-US" sz="1200" b="0" i="0" kern="1200" baseline="0" dirty="0" smtClean="0">
                <a:solidFill>
                  <a:schemeClr val="tx1"/>
                </a:solidFill>
                <a:latin typeface="+mn-lt"/>
                <a:ea typeface="+mn-ea"/>
                <a:cs typeface="+mn-cs"/>
              </a:rPr>
              <a:t>.</a:t>
            </a:r>
          </a:p>
          <a:p>
            <a:pPr marL="685800" lvl="1" indent="-228600">
              <a:buFont typeface="+mj-lt"/>
              <a:buAutoNum type="arabicPeriod"/>
            </a:pPr>
            <a:r>
              <a:rPr lang="en-US" sz="1200" b="0" i="0" kern="1200" baseline="0" dirty="0" smtClean="0">
                <a:solidFill>
                  <a:schemeClr val="tx1"/>
                </a:solidFill>
                <a:latin typeface="+mn-lt"/>
                <a:ea typeface="+mn-ea"/>
                <a:cs typeface="+mn-cs"/>
              </a:rPr>
              <a:t>Click </a:t>
            </a:r>
            <a:r>
              <a:rPr lang="en-US" sz="1200" b="1" i="0" kern="1200" baseline="0" dirty="0" smtClean="0">
                <a:solidFill>
                  <a:schemeClr val="tx1"/>
                </a:solidFill>
                <a:latin typeface="+mn-lt"/>
                <a:ea typeface="+mn-ea"/>
                <a:cs typeface="+mn-cs"/>
              </a:rPr>
              <a:t>Align Bottom</a:t>
            </a:r>
            <a:r>
              <a:rPr lang="en-US" sz="1200" b="0" i="0" kern="1200" baseline="0" dirty="0" smtClean="0">
                <a:solidFill>
                  <a:schemeClr val="tx1"/>
                </a:solidFill>
                <a:latin typeface="+mn-lt"/>
                <a:ea typeface="+mn-ea"/>
                <a:cs typeface="+mn-cs"/>
              </a:rPr>
              <a:t>. </a:t>
            </a:r>
          </a:p>
          <a:p>
            <a:pPr marL="228600" lvl="0" indent="-228600">
              <a:buFont typeface="+mj-lt"/>
              <a:buAutoNum type="arabicPeriod"/>
            </a:pPr>
            <a:r>
              <a:rPr lang="en-US" sz="1200" b="0" i="0" kern="1200" baseline="0" dirty="0" smtClean="0">
                <a:solidFill>
                  <a:schemeClr val="tx1"/>
                </a:solidFill>
                <a:latin typeface="+mn-lt"/>
                <a:ea typeface="+mn-ea"/>
                <a:cs typeface="+mn-cs"/>
              </a:rPr>
              <a:t>Press and hold CTRL, and then select both pictures. On the </a:t>
            </a:r>
            <a:r>
              <a:rPr lang="en-US" sz="1200" b="1" i="0" kern="1200" baseline="0" dirty="0" smtClean="0">
                <a:solidFill>
                  <a:schemeClr val="tx1"/>
                </a:solidFill>
                <a:latin typeface="+mn-lt"/>
                <a:ea typeface="+mn-ea"/>
                <a:cs typeface="+mn-cs"/>
              </a:rPr>
              <a:t>Home</a:t>
            </a:r>
            <a:r>
              <a:rPr lang="en-US" sz="1200" b="0" i="0" kern="1200" baseline="0" dirty="0" smtClean="0">
                <a:solidFill>
                  <a:schemeClr val="tx1"/>
                </a:solidFill>
                <a:latin typeface="+mn-lt"/>
                <a:ea typeface="+mn-ea"/>
                <a:cs typeface="+mn-cs"/>
              </a:rPr>
              <a:t> tab, in the </a:t>
            </a:r>
            <a:r>
              <a:rPr lang="en-US" sz="1200" b="1" i="0" kern="1200" baseline="0" dirty="0" smtClean="0">
                <a:solidFill>
                  <a:schemeClr val="tx1"/>
                </a:solidFill>
                <a:latin typeface="+mn-lt"/>
                <a:ea typeface="+mn-ea"/>
                <a:cs typeface="+mn-cs"/>
              </a:rPr>
              <a:t>Drawing</a:t>
            </a:r>
            <a:r>
              <a:rPr lang="en-US" sz="1200" b="0" i="0" kern="1200" baseline="0" dirty="0" smtClean="0">
                <a:solidFill>
                  <a:schemeClr val="tx1"/>
                </a:solidFill>
                <a:latin typeface="+mn-lt"/>
                <a:ea typeface="+mn-ea"/>
                <a:cs typeface="+mn-cs"/>
              </a:rPr>
              <a:t> group, click </a:t>
            </a:r>
            <a:r>
              <a:rPr lang="en-US" sz="1200" b="1" i="0" kern="1200" baseline="0" dirty="0" smtClean="0">
                <a:solidFill>
                  <a:schemeClr val="tx1"/>
                </a:solidFill>
                <a:latin typeface="+mn-lt"/>
                <a:ea typeface="+mn-ea"/>
                <a:cs typeface="+mn-cs"/>
              </a:rPr>
              <a:t>Arrange</a:t>
            </a:r>
            <a:r>
              <a:rPr lang="en-US" sz="1200" b="0" i="0" kern="1200" baseline="0" dirty="0" smtClean="0">
                <a:solidFill>
                  <a:schemeClr val="tx1"/>
                </a:solidFill>
                <a:latin typeface="+mn-lt"/>
                <a:ea typeface="+mn-ea"/>
                <a:cs typeface="+mn-cs"/>
              </a:rPr>
              <a:t>, point to </a:t>
            </a:r>
            <a:r>
              <a:rPr lang="en-US" sz="1200" b="1" i="0" kern="1200" baseline="0" dirty="0" smtClean="0">
                <a:solidFill>
                  <a:schemeClr val="tx1"/>
                </a:solidFill>
                <a:latin typeface="+mn-lt"/>
                <a:ea typeface="+mn-ea"/>
                <a:cs typeface="+mn-cs"/>
              </a:rPr>
              <a:t>Align</a:t>
            </a:r>
            <a:r>
              <a:rPr lang="en-US" sz="1200" b="0" i="0" kern="1200" baseline="0" dirty="0" smtClean="0">
                <a:solidFill>
                  <a:schemeClr val="tx1"/>
                </a:solidFill>
                <a:latin typeface="+mn-lt"/>
                <a:ea typeface="+mn-ea"/>
                <a:cs typeface="+mn-cs"/>
              </a:rPr>
              <a:t>, and then do the following:</a:t>
            </a:r>
          </a:p>
          <a:p>
            <a:pPr marL="685800" lvl="1" indent="-228600">
              <a:buFont typeface="+mj-lt"/>
              <a:buAutoNum type="arabicPeriod"/>
            </a:pPr>
            <a:r>
              <a:rPr lang="en-US" sz="1200" b="0" i="0" kern="1200" baseline="0" dirty="0" smtClean="0">
                <a:solidFill>
                  <a:schemeClr val="tx1"/>
                </a:solidFill>
                <a:latin typeface="+mn-lt"/>
                <a:ea typeface="+mn-ea"/>
                <a:cs typeface="+mn-cs"/>
              </a:rPr>
              <a:t>Click </a:t>
            </a:r>
            <a:r>
              <a:rPr lang="en-US" sz="1200" b="1" i="0" kern="1200" baseline="0" dirty="0" smtClean="0">
                <a:solidFill>
                  <a:schemeClr val="tx1"/>
                </a:solidFill>
                <a:latin typeface="+mn-lt"/>
                <a:ea typeface="+mn-ea"/>
                <a:cs typeface="+mn-cs"/>
              </a:rPr>
              <a:t>Align Selected Objects</a:t>
            </a:r>
            <a:r>
              <a:rPr lang="en-US" sz="1200" b="0" i="0" kern="1200" baseline="0" dirty="0" smtClean="0">
                <a:solidFill>
                  <a:schemeClr val="tx1"/>
                </a:solidFill>
                <a:latin typeface="+mn-lt"/>
                <a:ea typeface="+mn-ea"/>
                <a:cs typeface="+mn-cs"/>
              </a:rPr>
              <a:t>.</a:t>
            </a:r>
          </a:p>
          <a:p>
            <a:pPr marL="685800" lvl="1" indent="-228600">
              <a:buFont typeface="+mj-lt"/>
              <a:buAutoNum type="arabicPeriod"/>
            </a:pPr>
            <a:r>
              <a:rPr lang="en-US" sz="1200" b="0" i="0" kern="1200" baseline="0" dirty="0" smtClean="0">
                <a:solidFill>
                  <a:schemeClr val="tx1"/>
                </a:solidFill>
                <a:latin typeface="+mn-lt"/>
                <a:ea typeface="+mn-ea"/>
                <a:cs typeface="+mn-cs"/>
              </a:rPr>
              <a:t>Click </a:t>
            </a:r>
            <a:r>
              <a:rPr lang="en-US" sz="1200" b="1" i="0" kern="1200" baseline="0" dirty="0" smtClean="0">
                <a:solidFill>
                  <a:schemeClr val="tx1"/>
                </a:solidFill>
                <a:latin typeface="+mn-lt"/>
                <a:ea typeface="+mn-ea"/>
                <a:cs typeface="+mn-cs"/>
              </a:rPr>
              <a:t>Align Center</a:t>
            </a:r>
            <a:r>
              <a:rPr lang="en-US" sz="1200" b="0" i="0" kern="1200" baseline="0" dirty="0" smtClean="0">
                <a:solidFill>
                  <a:schemeClr val="tx1"/>
                </a:solidFill>
                <a:latin typeface="+mn-lt"/>
                <a:ea typeface="+mn-ea"/>
                <a:cs typeface="+mn-cs"/>
              </a:rPr>
              <a:t>.  </a:t>
            </a:r>
          </a:p>
          <a:p>
            <a:pPr marL="228600" indent="-228600">
              <a:buFont typeface="+mj-lt"/>
              <a:buNone/>
            </a:pPr>
            <a:endParaRPr lang="en-US" sz="1200" dirty="0" smtClean="0"/>
          </a:p>
          <a:p>
            <a:pPr marL="228600" indent="-228600">
              <a:buFont typeface="+mj-lt"/>
              <a:buNone/>
            </a:pPr>
            <a:endParaRPr lang="en-US" sz="1200" dirty="0" smtClean="0"/>
          </a:p>
          <a:p>
            <a:pPr marL="228600" indent="-228600">
              <a:buFont typeface="+mj-lt"/>
              <a:buNone/>
            </a:pPr>
            <a:r>
              <a:rPr lang="en-US" sz="1200" dirty="0" smtClean="0"/>
              <a:t>To reproduce the animation effects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On</a:t>
            </a:r>
            <a:r>
              <a:rPr lang="en-US" sz="1200" baseline="0" dirty="0" smtClean="0"/>
              <a:t> the slide, s</a:t>
            </a:r>
            <a:r>
              <a:rPr lang="en-US" sz="1200" dirty="0" smtClean="0"/>
              <a:t>elect the “heading” text</a:t>
            </a:r>
            <a:r>
              <a:rPr lang="en-US" sz="1200" baseline="0" dirty="0" smtClean="0"/>
              <a:t> box.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Entrance</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Fade.</a:t>
            </a:r>
            <a:endParaRPr lang="en-US"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Start</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With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Previous</a:t>
            </a:r>
            <a:r>
              <a:rPr lang="en-US" sz="1200" kern="1200" dirty="0" smtClean="0">
                <a:solidFill>
                  <a:schemeClr val="tx1"/>
                </a:solidFill>
                <a:effectLst/>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Duration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a:t>
            </a:r>
          </a:p>
          <a:p>
            <a:pPr marL="228600" indent="-228600">
              <a:buFont typeface="+mj-lt"/>
              <a:buAutoNum type="arabicPeriod"/>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Delay</a:t>
            </a:r>
            <a:r>
              <a:rPr lang="en-US" sz="1200" kern="1200" dirty="0" smtClean="0">
                <a:solidFill>
                  <a:schemeClr val="tx1"/>
                </a:solidFill>
                <a:effectLst/>
                <a:latin typeface="+mn-lt"/>
                <a:ea typeface="+mn-ea"/>
                <a:cs typeface="+mn-cs"/>
              </a:rPr>
              <a:t> box, enter </a:t>
            </a:r>
            <a:r>
              <a:rPr lang="en-US" sz="1200" b="1" kern="1200" dirty="0" smtClean="0">
                <a:solidFill>
                  <a:schemeClr val="tx1"/>
                </a:solidFill>
                <a:effectLst/>
                <a:latin typeface="+mn-lt"/>
                <a:ea typeface="+mn-ea"/>
                <a:cs typeface="+mn-cs"/>
              </a:rPr>
              <a:t>1.5</a:t>
            </a:r>
            <a:r>
              <a:rPr lang="en-US" sz="1200" kern="1200" dirty="0" smtClean="0">
                <a:solidFill>
                  <a:schemeClr val="tx1"/>
                </a:solidFill>
                <a:effectLst/>
                <a:latin typeface="+mn-lt"/>
                <a:ea typeface="+mn-ea"/>
                <a:cs typeface="+mn-cs"/>
              </a:rPr>
              <a:t>.</a:t>
            </a:r>
            <a:endParaRPr lang="en-US" sz="1200" baseline="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On</a:t>
            </a:r>
            <a:r>
              <a:rPr lang="en-US" sz="1200" baseline="0" dirty="0" smtClean="0"/>
              <a:t> the slide, s</a:t>
            </a:r>
            <a:r>
              <a:rPr lang="en-US" sz="1200" dirty="0" smtClean="0"/>
              <a:t>elect the “heading” text</a:t>
            </a:r>
            <a:r>
              <a:rPr lang="en-US" sz="1200" baseline="0" dirty="0" smtClean="0"/>
              <a:t> box.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Motion Paths </a:t>
            </a:r>
            <a:r>
              <a:rPr lang="en-US" sz="1200" kern="1200" dirty="0" smtClean="0">
                <a:solidFill>
                  <a:schemeClr val="tx1"/>
                </a:solidFill>
                <a:effectLst/>
                <a:latin typeface="+mn-lt"/>
                <a:ea typeface="+mn-ea"/>
                <a:cs typeface="+mn-cs"/>
              </a:rPr>
              <a:t>click </a:t>
            </a:r>
            <a:r>
              <a:rPr lang="en-US" sz="1200" b="1" kern="1200" dirty="0" smtClean="0">
                <a:solidFill>
                  <a:schemeClr val="tx1"/>
                </a:solidFill>
                <a:effectLst/>
                <a:latin typeface="+mn-lt"/>
                <a:ea typeface="+mn-ea"/>
                <a:cs typeface="+mn-cs"/>
              </a:rPr>
              <a:t>Lines.</a:t>
            </a:r>
            <a:endParaRPr lang="en-US"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Start</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With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Previous</a:t>
            </a:r>
            <a:r>
              <a:rPr lang="en-US" sz="1200" kern="1200" dirty="0" smtClean="0">
                <a:solidFill>
                  <a:schemeClr val="tx1"/>
                </a:solidFill>
                <a:effectLst/>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Duration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Effect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Options</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Left</a:t>
            </a:r>
            <a:r>
              <a:rPr lang="en-US" sz="1200"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Effect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Options</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Reverse Path Direction</a:t>
            </a:r>
            <a:r>
              <a:rPr lang="en-US" sz="1200" kern="1200" dirty="0" smtClean="0">
                <a:solidFill>
                  <a:schemeClr val="tx1"/>
                </a:solidFill>
                <a:effectLst/>
                <a:latin typeface="+mn-lt"/>
                <a:ea typeface="+mn-ea"/>
                <a:cs typeface="+mn-cs"/>
              </a:rPr>
              <a:t>.</a:t>
            </a:r>
            <a:endParaRPr lang="en-US" sz="1200" dirty="0" smtClean="0"/>
          </a:p>
          <a:p>
            <a:pPr marL="228600" indent="-228600">
              <a:buFont typeface="+mj-lt"/>
              <a:buAutoNum type="arabicPeriod"/>
            </a:pPr>
            <a:r>
              <a:rPr lang="en-US" sz="1200" dirty="0" smtClean="0"/>
              <a:t>On the slide, select the motion</a:t>
            </a:r>
            <a:r>
              <a:rPr lang="en-US" sz="1200" baseline="0" dirty="0" smtClean="0"/>
              <a:t> path for the “heading” text box</a:t>
            </a:r>
            <a:r>
              <a:rPr lang="en-US" sz="1200" dirty="0" smtClean="0"/>
              <a:t>,</a:t>
            </a:r>
            <a:r>
              <a:rPr lang="en-US" sz="1200" baseline="0" dirty="0" smtClean="0"/>
              <a:t> </a:t>
            </a:r>
            <a:r>
              <a:rPr lang="en-US" sz="1200" dirty="0" smtClean="0"/>
              <a:t>point</a:t>
            </a:r>
            <a:r>
              <a:rPr lang="en-US" sz="1200" baseline="0" dirty="0" smtClean="0"/>
              <a:t> to the starting point (green arrow) of the motion path until the cursor becomes a two-headed arrow. P</a:t>
            </a:r>
            <a:r>
              <a:rPr lang="en-US" sz="1200" i="0" dirty="0" smtClean="0"/>
              <a:t>ress and hold SHIFT,</a:t>
            </a:r>
            <a:r>
              <a:rPr lang="en-US" sz="1200" i="0" baseline="0" dirty="0" smtClean="0"/>
              <a:t> and then </a:t>
            </a:r>
            <a:r>
              <a:rPr lang="en-US" sz="1200" dirty="0" smtClean="0"/>
              <a:t>drag the starting point</a:t>
            </a:r>
            <a:r>
              <a:rPr lang="en-US" sz="1200" baseline="0" dirty="0" smtClean="0"/>
              <a:t> </a:t>
            </a:r>
            <a:r>
              <a:rPr lang="en-US" sz="1200" i="0" baseline="0" dirty="0" smtClean="0"/>
              <a:t>about 1.5”</a:t>
            </a:r>
            <a:r>
              <a:rPr lang="en-US" sz="1200" baseline="0" dirty="0" smtClean="0"/>
              <a:t> off the left edge of the slide. (</a:t>
            </a:r>
            <a:r>
              <a:rPr lang="en-US" sz="1200" b="1" baseline="0" dirty="0" smtClean="0"/>
              <a:t>Note:</a:t>
            </a:r>
            <a:r>
              <a:rPr lang="en-US" sz="1200" baseline="0" dirty="0" smtClean="0"/>
              <a:t> If your lines of text are longer than in the example above, you may need to further increase the length of the motion path. )</a:t>
            </a:r>
            <a:r>
              <a:rPr lang="en-US" sz="120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On</a:t>
            </a:r>
            <a:r>
              <a:rPr lang="en-US" sz="1200" baseline="0" dirty="0" smtClean="0"/>
              <a:t> the slide, s</a:t>
            </a:r>
            <a:r>
              <a:rPr lang="en-US" sz="1200" dirty="0" smtClean="0"/>
              <a:t>elect the second text box. On</a:t>
            </a:r>
            <a:r>
              <a:rPr lang="en-US" sz="1200" baseline="0" dirty="0" smtClean="0"/>
              <a:t> the slide, s</a:t>
            </a:r>
            <a:r>
              <a:rPr lang="en-US" sz="1200" dirty="0" smtClean="0"/>
              <a:t>elect the “heading” text</a:t>
            </a:r>
            <a:r>
              <a:rPr lang="en-US" sz="1200" baseline="0" dirty="0" smtClean="0"/>
              <a:t> box.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Entrance</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Fade.</a:t>
            </a:r>
            <a:endParaRPr lang="en-US"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Animation </a:t>
            </a:r>
            <a:r>
              <a:rPr lang="en-US" sz="1200" kern="1200" dirty="0" smtClean="0">
                <a:solidFill>
                  <a:schemeClr val="tx1"/>
                </a:solidFill>
                <a:effectLst/>
                <a:latin typeface="+mn-lt"/>
                <a:ea typeface="+mn-ea"/>
                <a:cs typeface="+mn-cs"/>
              </a:rPr>
              <a:t>group, click the </a:t>
            </a:r>
            <a:r>
              <a:rPr lang="en-US" sz="1200" b="1" kern="1200" dirty="0" smtClean="0">
                <a:solidFill>
                  <a:schemeClr val="tx1"/>
                </a:solidFill>
                <a:effectLst/>
                <a:latin typeface="+mn-lt"/>
                <a:ea typeface="+mn-ea"/>
                <a:cs typeface="+mn-cs"/>
              </a:rPr>
              <a:t>Show Additional</a:t>
            </a:r>
            <a:r>
              <a:rPr lang="en-US" sz="1200" b="1" kern="1200" baseline="0" dirty="0" smtClean="0">
                <a:solidFill>
                  <a:schemeClr val="tx1"/>
                </a:solidFill>
                <a:effectLst/>
                <a:latin typeface="+mn-lt"/>
                <a:ea typeface="+mn-ea"/>
                <a:cs typeface="+mn-cs"/>
              </a:rPr>
              <a:t> Effect Options </a:t>
            </a:r>
            <a:r>
              <a:rPr lang="en-US" sz="1200" kern="1200" baseline="0" dirty="0" smtClean="0">
                <a:solidFill>
                  <a:schemeClr val="tx1"/>
                </a:solidFill>
                <a:effectLst/>
                <a:latin typeface="+mn-lt"/>
                <a:ea typeface="+mn-ea"/>
                <a:cs typeface="+mn-cs"/>
              </a:rPr>
              <a:t>dialog box launcher</a:t>
            </a:r>
            <a:r>
              <a:rPr lang="en-US" sz="1200" kern="1200" dirty="0" smtClean="0">
                <a:solidFill>
                  <a:schemeClr val="tx1"/>
                </a:solidFill>
                <a:effectLst/>
                <a:latin typeface="+mn-lt"/>
                <a:ea typeface="+mn-ea"/>
                <a:cs typeface="+mn-cs"/>
              </a:rPr>
              <a:t>. In the </a:t>
            </a:r>
            <a:r>
              <a:rPr lang="en-US" sz="1200" b="1" kern="1200" dirty="0" smtClean="0">
                <a:solidFill>
                  <a:schemeClr val="tx1"/>
                </a:solidFill>
                <a:effectLst/>
                <a:latin typeface="+mn-lt"/>
                <a:ea typeface="+mn-ea"/>
                <a:cs typeface="+mn-cs"/>
              </a:rPr>
              <a:t>Fade</a:t>
            </a:r>
            <a:r>
              <a:rPr lang="en-US" sz="1200" kern="1200" dirty="0" smtClean="0">
                <a:solidFill>
                  <a:schemeClr val="tx1"/>
                </a:solidFill>
                <a:effectLst/>
                <a:latin typeface="+mn-lt"/>
                <a:ea typeface="+mn-ea"/>
                <a:cs typeface="+mn-cs"/>
              </a:rPr>
              <a:t> dialog box, do the following:</a:t>
            </a:r>
          </a:p>
          <a:p>
            <a:pPr marL="685800" lvl="1" indent="-228600">
              <a:buFont typeface="Arial" pitchFamily="34" charset="0"/>
              <a:buChar char="•"/>
            </a:pPr>
            <a:r>
              <a:rPr lang="en-US" sz="1200" baseline="0" dirty="0" smtClean="0"/>
              <a:t>On the </a:t>
            </a:r>
            <a:r>
              <a:rPr lang="en-US" sz="1200" b="1" baseline="0" dirty="0" smtClean="0"/>
              <a:t>Effect</a:t>
            </a:r>
            <a:r>
              <a:rPr lang="en-US" sz="1200" baseline="0" dirty="0" smtClean="0"/>
              <a:t> tab, in the </a:t>
            </a:r>
            <a:r>
              <a:rPr lang="en-US" sz="1200" b="1" baseline="0" dirty="0" smtClean="0"/>
              <a:t>Animate text </a:t>
            </a:r>
            <a:r>
              <a:rPr lang="en-US" sz="1200" baseline="0" dirty="0" smtClean="0"/>
              <a:t>list, select </a:t>
            </a:r>
            <a:r>
              <a:rPr lang="en-US" sz="1200" b="1" baseline="0" dirty="0" smtClean="0"/>
              <a:t>By Letter</a:t>
            </a:r>
            <a:r>
              <a:rPr lang="en-US" sz="1200" baseline="0" dirty="0" smtClean="0"/>
              <a:t>.</a:t>
            </a:r>
          </a:p>
          <a:p>
            <a:pPr marL="685800" lvl="1" indent="-228600">
              <a:buFont typeface="Arial" pitchFamily="34" charset="0"/>
              <a:buChar char="•"/>
            </a:pPr>
            <a:r>
              <a:rPr lang="en-US" sz="1200" baseline="0" dirty="0" smtClean="0"/>
              <a:t>In the </a:t>
            </a:r>
            <a:r>
              <a:rPr lang="en-US" sz="1200" b="1" baseline="0" dirty="0" smtClean="0"/>
              <a:t>% delay between letters </a:t>
            </a:r>
            <a:r>
              <a:rPr lang="en-US" sz="1200" baseline="0" dirty="0" smtClean="0"/>
              <a:t>box, enter </a:t>
            </a:r>
            <a:r>
              <a:rPr lang="en-US" sz="1200" b="1" baseline="0" dirty="0" smtClean="0"/>
              <a:t>5</a:t>
            </a:r>
            <a:r>
              <a:rPr lang="en-US" sz="1200" baseline="0" dirty="0" smtClean="0"/>
              <a:t>.</a:t>
            </a:r>
            <a:endParaRPr lang="en-US" sz="1200" dirty="0" smtClean="0"/>
          </a:p>
          <a:p>
            <a:pPr marL="685800" lvl="1" indent="-228600">
              <a:buFont typeface="Arial" pitchFamily="34" charset="0"/>
              <a:buChar char="•"/>
            </a:pPr>
            <a:r>
              <a:rPr lang="en-US" sz="1200" baseline="0" dirty="0" smtClean="0"/>
              <a:t>On the </a:t>
            </a:r>
            <a:r>
              <a:rPr lang="en-US" sz="1200" b="1" baseline="0" dirty="0" smtClean="0"/>
              <a:t>Timing</a:t>
            </a:r>
            <a:r>
              <a:rPr lang="en-US" sz="1200" baseline="0" dirty="0" smtClean="0"/>
              <a:t> tab, in the </a:t>
            </a:r>
            <a:r>
              <a:rPr lang="en-US" sz="1200" b="1" baseline="0" dirty="0" smtClean="0"/>
              <a:t>Start</a:t>
            </a:r>
            <a:r>
              <a:rPr lang="en-US" sz="1200" baseline="0" dirty="0" smtClean="0"/>
              <a:t> list, select </a:t>
            </a:r>
            <a:r>
              <a:rPr lang="en-US" sz="1200" b="1" baseline="0" dirty="0" smtClean="0"/>
              <a:t>After</a:t>
            </a:r>
            <a:r>
              <a:rPr lang="en-US" sz="1200" baseline="0" dirty="0" smtClean="0"/>
              <a:t> </a:t>
            </a:r>
            <a:r>
              <a:rPr lang="en-US" sz="1200" b="1" baseline="0" dirty="0" smtClean="0"/>
              <a:t>Previous</a:t>
            </a:r>
            <a:r>
              <a:rPr lang="en-US" sz="1200" baseline="0" dirty="0" smtClean="0"/>
              <a:t>.</a:t>
            </a:r>
          </a:p>
          <a:p>
            <a:pPr marL="685800" lvl="1" indent="-228600">
              <a:buFont typeface="Arial" pitchFamily="34" charset="0"/>
              <a:buChar char="•"/>
            </a:pPr>
            <a:r>
              <a:rPr lang="en-US" sz="1200" baseline="0" dirty="0" smtClean="0"/>
              <a:t>In the </a:t>
            </a:r>
            <a:r>
              <a:rPr lang="en-US" sz="1200" b="1" baseline="0" dirty="0" smtClean="0"/>
              <a:t>Duration </a:t>
            </a:r>
            <a:r>
              <a:rPr lang="en-US" sz="1200" baseline="0" dirty="0" smtClean="0"/>
              <a:t>list, select </a:t>
            </a:r>
            <a:r>
              <a:rPr lang="en-US" sz="1200" b="1" baseline="0" dirty="0" smtClean="0"/>
              <a:t>0.5 seconds </a:t>
            </a:r>
            <a:r>
              <a:rPr lang="en-US" sz="1200" baseline="0" dirty="0" smtClean="0"/>
              <a:t>(</a:t>
            </a:r>
            <a:r>
              <a:rPr lang="en-US" sz="1200" b="1" baseline="0" dirty="0" smtClean="0"/>
              <a:t>Very</a:t>
            </a:r>
            <a:r>
              <a:rPr lang="en-US" sz="1200" baseline="0" dirty="0" smtClean="0"/>
              <a:t> </a:t>
            </a:r>
            <a:r>
              <a:rPr lang="en-US" sz="1200" b="1" baseline="0" dirty="0" smtClean="0"/>
              <a:t>Fast)</a:t>
            </a:r>
            <a:r>
              <a:rPr lang="en-US" sz="1200" baseline="0" dirty="0" smtClean="0"/>
              <a:t>.</a:t>
            </a:r>
          </a:p>
          <a:p>
            <a:pPr marL="685800" lvl="1" indent="-228600">
              <a:buFont typeface="Arial" pitchFamily="34" charset="0"/>
              <a:buChar char="•"/>
            </a:pPr>
            <a:r>
              <a:rPr lang="en-US" sz="1200" baseline="0" dirty="0" smtClean="0"/>
              <a:t>On the </a:t>
            </a:r>
            <a:r>
              <a:rPr lang="en-US" sz="1200" b="1" baseline="0" dirty="0" smtClean="0"/>
              <a:t>Text</a:t>
            </a:r>
            <a:r>
              <a:rPr lang="en-US" sz="1200" baseline="0" dirty="0" smtClean="0"/>
              <a:t> </a:t>
            </a:r>
            <a:r>
              <a:rPr lang="en-US" sz="1200" b="1" baseline="0" dirty="0" smtClean="0"/>
              <a:t>Animation</a:t>
            </a:r>
            <a:r>
              <a:rPr lang="en-US" sz="1200" baseline="0" dirty="0" smtClean="0"/>
              <a:t> tab, in the </a:t>
            </a:r>
            <a:r>
              <a:rPr lang="en-US" sz="1200" b="1" baseline="0" dirty="0" smtClean="0"/>
              <a:t>Group</a:t>
            </a:r>
            <a:r>
              <a:rPr lang="en-US" sz="1200" baseline="0" dirty="0" smtClean="0"/>
              <a:t> </a:t>
            </a:r>
            <a:r>
              <a:rPr lang="en-US" sz="1200" b="1" baseline="0" dirty="0" smtClean="0"/>
              <a:t>text</a:t>
            </a:r>
            <a:r>
              <a:rPr lang="en-US" sz="1200" baseline="0" dirty="0" smtClean="0"/>
              <a:t> list, select </a:t>
            </a:r>
            <a:r>
              <a:rPr lang="en-US" sz="1200" b="1" baseline="0" dirty="0" smtClean="0"/>
              <a:t>By 1</a:t>
            </a:r>
            <a:r>
              <a:rPr lang="en-US" sz="1200" b="1" baseline="30000" dirty="0" smtClean="0"/>
              <a:t>st</a:t>
            </a:r>
            <a:r>
              <a:rPr lang="en-US" sz="1200" b="1" baseline="0" dirty="0" smtClean="0"/>
              <a:t> Level Paragraphs</a:t>
            </a:r>
            <a:r>
              <a:rPr lang="en-US" sz="1200" baseline="0" dirty="0" smtClean="0"/>
              <a:t>.</a:t>
            </a:r>
          </a:p>
          <a:p>
            <a:pPr marL="228600" indent="-228600">
              <a:buFont typeface="+mj-lt"/>
              <a:buAutoNum type="arabicPeriod"/>
            </a:pPr>
            <a:endParaRPr lang="en-US" sz="1200" dirty="0" smtClean="0"/>
          </a:p>
          <a:p>
            <a:endParaRPr lang="en-US" sz="1200" dirty="0" smtClean="0"/>
          </a:p>
          <a:p>
            <a:r>
              <a:rPr lang="en-US" sz="1200" dirty="0" smtClean="0"/>
              <a:t>To</a:t>
            </a:r>
            <a:r>
              <a:rPr lang="en-US" sz="1200" baseline="0" dirty="0" smtClean="0"/>
              <a:t> reproduce the background on this slide, do the following:</a:t>
            </a:r>
          </a:p>
          <a:p>
            <a:pPr marL="228600" lvl="0" indent="-228600">
              <a:buFont typeface="+mj-lt"/>
              <a:buAutoNum type="arabicPeriod"/>
            </a:pPr>
            <a:r>
              <a:rPr lang="en-US" sz="1200" kern="1200" dirty="0" smtClean="0">
                <a:solidFill>
                  <a:schemeClr val="tx1"/>
                </a:solidFill>
                <a:latin typeface="+mn-lt"/>
                <a:ea typeface="+mn-ea"/>
                <a:cs typeface="+mn-cs"/>
              </a:rPr>
              <a:t>One the </a:t>
            </a:r>
            <a:r>
              <a:rPr lang="en-US" sz="1200" b="1" kern="1200" dirty="0" smtClean="0">
                <a:solidFill>
                  <a:schemeClr val="tx1"/>
                </a:solidFill>
                <a:latin typeface="+mn-lt"/>
                <a:ea typeface="+mn-ea"/>
                <a:cs typeface="+mn-cs"/>
              </a:rPr>
              <a:t>Design</a:t>
            </a:r>
            <a:r>
              <a:rPr lang="en-US" sz="1200" kern="1200" baseline="0" dirty="0" smtClean="0">
                <a:solidFill>
                  <a:schemeClr val="tx1"/>
                </a:solidFill>
                <a:latin typeface="+mn-lt"/>
                <a:ea typeface="+mn-ea"/>
                <a:cs typeface="+mn-cs"/>
              </a:rPr>
              <a:t> tab, in the </a:t>
            </a:r>
            <a:r>
              <a:rPr lang="en-US" sz="1200" b="1" kern="1200" baseline="0" dirty="0" smtClean="0">
                <a:solidFill>
                  <a:schemeClr val="tx1"/>
                </a:solidFill>
                <a:latin typeface="+mn-lt"/>
                <a:ea typeface="+mn-ea"/>
                <a:cs typeface="+mn-cs"/>
              </a:rPr>
              <a:t>Background</a:t>
            </a:r>
            <a:r>
              <a:rPr lang="en-US" sz="1200" kern="1200" baseline="0" dirty="0" smtClean="0">
                <a:solidFill>
                  <a:schemeClr val="tx1"/>
                </a:solidFill>
                <a:latin typeface="+mn-lt"/>
                <a:ea typeface="+mn-ea"/>
                <a:cs typeface="+mn-cs"/>
              </a:rPr>
              <a:t> group, click </a:t>
            </a:r>
            <a:r>
              <a:rPr lang="en-US" sz="1200" b="1" kern="1200" baseline="0" dirty="0" smtClean="0">
                <a:solidFill>
                  <a:schemeClr val="tx1"/>
                </a:solidFill>
                <a:latin typeface="+mn-lt"/>
                <a:ea typeface="+mn-ea"/>
                <a:cs typeface="+mn-cs"/>
              </a:rPr>
              <a:t>Background Styles</a:t>
            </a:r>
            <a:r>
              <a:rPr lang="en-US" sz="1200" kern="1200" baseline="0" dirty="0" smtClean="0">
                <a:solidFill>
                  <a:schemeClr val="tx1"/>
                </a:solidFill>
                <a:latin typeface="+mn-lt"/>
                <a:ea typeface="+mn-ea"/>
                <a:cs typeface="+mn-cs"/>
              </a:rPr>
              <a:t>, and then click </a:t>
            </a:r>
            <a:r>
              <a:rPr lang="en-US" sz="1200" b="1" kern="1200" baseline="0" dirty="0" smtClean="0">
                <a:solidFill>
                  <a:schemeClr val="tx1"/>
                </a:solidFill>
                <a:latin typeface="+mn-lt"/>
                <a:ea typeface="+mn-ea"/>
                <a:cs typeface="+mn-cs"/>
              </a:rPr>
              <a:t>Format Background</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Format Background </a:t>
            </a:r>
            <a:r>
              <a:rPr lang="en-US" sz="1200" kern="1200" dirty="0" smtClean="0">
                <a:solidFill>
                  <a:schemeClr val="tx1"/>
                </a:solidFill>
                <a:latin typeface="+mn-lt"/>
                <a:ea typeface="+mn-ea"/>
                <a:cs typeface="+mn-cs"/>
              </a:rPr>
              <a:t>dialog box, click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in the left pane, select </a:t>
            </a:r>
            <a:r>
              <a:rPr lang="en-US" sz="1200" b="1" kern="1200" dirty="0" smtClean="0">
                <a:solidFill>
                  <a:schemeClr val="tx1"/>
                </a:solidFill>
                <a:latin typeface="+mn-lt"/>
                <a:ea typeface="+mn-ea"/>
                <a:cs typeface="+mn-cs"/>
              </a:rPr>
              <a:t>Gradient fill</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pane, and then do the following:</a:t>
            </a: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Type</a:t>
            </a:r>
            <a:r>
              <a:rPr lang="en-US" sz="1200" kern="1200" dirty="0" smtClean="0">
                <a:solidFill>
                  <a:schemeClr val="tx1"/>
                </a:solidFill>
                <a:latin typeface="+mn-lt"/>
                <a:ea typeface="+mn-ea"/>
                <a:cs typeface="+mn-cs"/>
              </a:rPr>
              <a:t> list, select </a:t>
            </a:r>
            <a:r>
              <a:rPr lang="en-US" sz="1200" b="1" kern="1200" dirty="0" smtClean="0">
                <a:solidFill>
                  <a:schemeClr val="tx1"/>
                </a:solidFill>
                <a:latin typeface="+mn-lt"/>
                <a:ea typeface="+mn-ea"/>
                <a:cs typeface="+mn-cs"/>
              </a:rPr>
              <a:t>Radial</a:t>
            </a:r>
            <a:r>
              <a:rPr lang="en-US" sz="1200" kern="1200" dirty="0" smtClean="0">
                <a:solidFill>
                  <a:schemeClr val="tx1"/>
                </a:solidFill>
                <a:latin typeface="+mn-lt"/>
                <a:ea typeface="+mn-ea"/>
                <a:cs typeface="+mn-cs"/>
              </a:rPr>
              <a:t>.</a:t>
            </a:r>
          </a:p>
          <a:p>
            <a:pPr marL="685800" lvl="1"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Direction</a:t>
            </a:r>
            <a:r>
              <a:rPr lang="en-US" sz="1200" kern="1200" dirty="0" smtClean="0">
                <a:solidFill>
                  <a:schemeClr val="tx1"/>
                </a:solidFill>
                <a:latin typeface="+mn-lt"/>
                <a:ea typeface="+mn-ea"/>
                <a:cs typeface="+mn-cs"/>
              </a:rPr>
              <a:t>, and then click </a:t>
            </a:r>
            <a:r>
              <a:rPr lang="en-US" sz="1200" b="1" kern="1200" dirty="0" smtClean="0">
                <a:solidFill>
                  <a:schemeClr val="tx1"/>
                </a:solidFill>
                <a:latin typeface="+mn-lt"/>
                <a:ea typeface="+mn-ea"/>
                <a:cs typeface="+mn-cs"/>
              </a:rPr>
              <a:t>From Center </a:t>
            </a:r>
            <a:r>
              <a:rPr lang="en-US" sz="1200" b="0" kern="1200" dirty="0" smtClean="0">
                <a:solidFill>
                  <a:schemeClr val="tx1"/>
                </a:solidFill>
                <a:latin typeface="+mn-lt"/>
                <a:ea typeface="+mn-ea"/>
                <a:cs typeface="+mn-cs"/>
              </a:rPr>
              <a:t>(third option from the left).</a:t>
            </a:r>
            <a:endParaRPr lang="en-US" sz="120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Add gradient stops</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Remove gradient stops</a:t>
            </a:r>
            <a:r>
              <a:rPr lang="en-US" sz="1200" kern="1200" dirty="0" smtClean="0">
                <a:solidFill>
                  <a:schemeClr val="tx1"/>
                </a:solidFill>
                <a:effectLst/>
                <a:latin typeface="+mn-lt"/>
                <a:ea typeface="+mn-ea"/>
                <a:cs typeface="+mn-cs"/>
              </a:rPr>
              <a:t> until three stops appear in the slider.</a:t>
            </a:r>
            <a:endParaRPr lang="en-US" sz="1200" kern="1200" dirty="0" smtClean="0">
              <a:solidFill>
                <a:schemeClr val="tx1"/>
              </a:solidFill>
              <a:latin typeface="+mn-lt"/>
              <a:ea typeface="+mn-ea"/>
              <a:cs typeface="+mn-cs"/>
            </a:endParaRPr>
          </a:p>
          <a:p>
            <a:pPr marL="228600" indent="-228600">
              <a:buFont typeface="+mj-lt"/>
              <a:buAutoNum type="arabicPeriod"/>
            </a:pPr>
            <a:r>
              <a:rPr lang="en-US" sz="1200" kern="1200" dirty="0" smtClean="0">
                <a:solidFill>
                  <a:schemeClr val="tx1"/>
                </a:solidFill>
                <a:effectLst/>
                <a:latin typeface="+mn-lt"/>
                <a:ea typeface="+mn-ea"/>
                <a:cs typeface="+mn-cs"/>
              </a:rPr>
              <a:t>Also 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customize the gradient stops as follows:</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first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White, Background 1 </a:t>
            </a:r>
            <a:r>
              <a:rPr lang="en-US" sz="1200" kern="1200" dirty="0" smtClean="0">
                <a:solidFill>
                  <a:schemeClr val="tx1"/>
                </a:solidFill>
                <a:effectLst/>
                <a:latin typeface="+mn-lt"/>
                <a:ea typeface="+mn-ea"/>
                <a:cs typeface="+mn-cs"/>
              </a:rPr>
              <a:t>(first row, first option from the left).</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0%. </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next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40%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White, Background 1 </a:t>
            </a:r>
            <a:r>
              <a:rPr lang="en-US" sz="1200" kern="1200" dirty="0" smtClean="0">
                <a:solidFill>
                  <a:schemeClr val="tx1"/>
                </a:solidFill>
                <a:effectLst/>
                <a:latin typeface="+mn-lt"/>
                <a:ea typeface="+mn-ea"/>
                <a:cs typeface="+mn-cs"/>
              </a:rPr>
              <a:t>(first row, first option from the left).</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0%. </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next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100%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t>
            </a:r>
            <a:r>
              <a:rPr lang="en-US" sz="1200" dirty="0" smtClean="0"/>
              <a:t>click </a:t>
            </a:r>
            <a:r>
              <a:rPr lang="en-US" sz="1200" b="1" dirty="0" smtClean="0"/>
              <a:t>More Colors</a:t>
            </a:r>
            <a:r>
              <a:rPr lang="en-US" sz="1200" dirty="0" smtClean="0"/>
              <a:t>, and then in the </a:t>
            </a:r>
            <a:r>
              <a:rPr lang="en-US" sz="1200" b="1" dirty="0" smtClean="0"/>
              <a:t>Colors</a:t>
            </a:r>
            <a:r>
              <a:rPr lang="en-US" sz="1200" dirty="0" smtClean="0"/>
              <a:t> dialog box, on the </a:t>
            </a:r>
            <a:r>
              <a:rPr lang="en-US" sz="1200" b="1" dirty="0" smtClean="0"/>
              <a:t>Custom</a:t>
            </a:r>
            <a:r>
              <a:rPr lang="en-US" sz="1200" dirty="0" smtClean="0"/>
              <a:t> tab, enter values for Red: </a:t>
            </a:r>
            <a:r>
              <a:rPr lang="en-US" sz="1200" b="1" dirty="0" smtClean="0"/>
              <a:t>232</a:t>
            </a:r>
            <a:r>
              <a:rPr lang="en-US" sz="1200" dirty="0" smtClean="0"/>
              <a:t>, Green: </a:t>
            </a:r>
            <a:r>
              <a:rPr lang="en-US" sz="1200" b="1" dirty="0" smtClean="0"/>
              <a:t>227</a:t>
            </a:r>
            <a:r>
              <a:rPr lang="en-US" sz="1200" dirty="0" smtClean="0"/>
              <a:t>, and Blue: </a:t>
            </a:r>
            <a:r>
              <a:rPr lang="en-US" sz="1200" b="1" dirty="0" smtClean="0"/>
              <a:t>216</a:t>
            </a:r>
            <a:r>
              <a:rPr lang="en-US" sz="1200" dirty="0" smtClean="0"/>
              <a:t>.</a:t>
            </a:r>
          </a:p>
        </p:txBody>
      </p:sp>
      <p:sp>
        <p:nvSpPr>
          <p:cNvPr id="5" name="Slide Image Placeholder 4"/>
          <p:cNvSpPr>
            <a:spLocks noGrp="1" noRot="1" noChangeAspect="1"/>
          </p:cNvSpPr>
          <p:nvPr>
            <p:ph type="sldImg"/>
          </p:nvPr>
        </p:nvSpPr>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sz="1400" b="1" dirty="0" smtClean="0"/>
              <a:t>Custom animation effects: dotted line with text fade by letter</a:t>
            </a:r>
          </a:p>
          <a:p>
            <a:r>
              <a:rPr lang="en-US" sz="1400" dirty="0" smtClean="0"/>
              <a:t>(Basic)</a:t>
            </a:r>
          </a:p>
          <a:p>
            <a:endParaRPr lang="en-US" dirty="0" smtClean="0"/>
          </a:p>
          <a:p>
            <a:endParaRPr lang="en-US" dirty="0" smtClean="0"/>
          </a:p>
          <a:p>
            <a:r>
              <a:rPr lang="en-US" dirty="0" smtClean="0"/>
              <a:t>To reproduce the text effects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On the </a:t>
            </a:r>
            <a:r>
              <a:rPr lang="en-US" sz="1200" b="1" dirty="0" smtClean="0"/>
              <a:t>Home</a:t>
            </a:r>
            <a:r>
              <a:rPr lang="en-US" sz="1200" dirty="0" smtClean="0"/>
              <a:t> tab, in the </a:t>
            </a:r>
            <a:r>
              <a:rPr lang="en-US" sz="1200" b="1" dirty="0" smtClean="0"/>
              <a:t>Slides</a:t>
            </a:r>
            <a:r>
              <a:rPr lang="en-US" sz="1200" dirty="0" smtClean="0"/>
              <a:t> group, click </a:t>
            </a:r>
            <a:r>
              <a:rPr lang="en-US" sz="1200" b="1" dirty="0" smtClean="0"/>
              <a:t>Layout</a:t>
            </a:r>
            <a:r>
              <a:rPr lang="en-US" sz="1200" dirty="0" smtClean="0"/>
              <a:t>, and then click </a:t>
            </a:r>
            <a:r>
              <a:rPr lang="en-US" sz="1200" b="1" dirty="0" smtClean="0"/>
              <a:t>Blank</a:t>
            </a:r>
            <a:r>
              <a:rPr lang="en-US" sz="120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On the </a:t>
            </a:r>
            <a:r>
              <a:rPr lang="en-US" sz="1200" b="1" baseline="0" dirty="0" smtClean="0"/>
              <a:t>Insert</a:t>
            </a:r>
            <a:r>
              <a:rPr lang="en-US" sz="1200" baseline="0" dirty="0" smtClean="0"/>
              <a:t> tab, in the </a:t>
            </a:r>
            <a:r>
              <a:rPr lang="en-US" sz="1200" b="1" baseline="0" dirty="0" smtClean="0"/>
              <a:t>Text</a:t>
            </a:r>
            <a:r>
              <a:rPr lang="en-US" sz="1200" baseline="0" dirty="0" smtClean="0"/>
              <a:t> group, click </a:t>
            </a:r>
            <a:r>
              <a:rPr lang="en-US" sz="1200" b="1" baseline="0" dirty="0" smtClean="0"/>
              <a:t>Text Box</a:t>
            </a:r>
            <a:r>
              <a:rPr lang="en-US" sz="1200" baseline="0" dirty="0" smtClean="0"/>
              <a:t>, and then on the slide, drag to draw a text box that spans the entire width of the slide.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On the </a:t>
            </a:r>
            <a:r>
              <a:rPr lang="en-US" sz="1200" b="1" baseline="0" dirty="0" smtClean="0"/>
              <a:t>Insert</a:t>
            </a:r>
            <a:r>
              <a:rPr lang="en-US" sz="1200" baseline="0" dirty="0" smtClean="0"/>
              <a:t> tab, in the </a:t>
            </a:r>
            <a:r>
              <a:rPr lang="en-US" sz="1200" b="1" baseline="0" dirty="0" smtClean="0"/>
              <a:t>Text</a:t>
            </a:r>
            <a:r>
              <a:rPr lang="en-US" sz="1200" baseline="0" dirty="0" smtClean="0"/>
              <a:t> group, click </a:t>
            </a:r>
            <a:r>
              <a:rPr lang="en-US" sz="1200" b="1" baseline="0" dirty="0" smtClean="0"/>
              <a:t>Symbol</a:t>
            </a:r>
            <a:r>
              <a:rPr lang="en-US" sz="1200" baseline="0" dirty="0" smtClean="0"/>
              <a:t>. In the </a:t>
            </a:r>
            <a:r>
              <a:rPr lang="en-US" sz="1200" b="1" baseline="0" dirty="0" smtClean="0"/>
              <a:t>Symbol</a:t>
            </a:r>
            <a:r>
              <a:rPr lang="en-US" sz="1200" baseline="0" dirty="0" smtClean="0"/>
              <a:t> dialog box, do the following: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In the </a:t>
            </a:r>
            <a:r>
              <a:rPr lang="en-US" sz="1200" b="1" baseline="0" dirty="0" smtClean="0"/>
              <a:t>Font</a:t>
            </a:r>
            <a:r>
              <a:rPr lang="en-US" sz="1200" baseline="0" dirty="0" smtClean="0"/>
              <a:t> list, select </a:t>
            </a:r>
            <a:r>
              <a:rPr lang="en-US" sz="1200" b="1" baseline="0" dirty="0" smtClean="0"/>
              <a:t>(normal text)</a:t>
            </a:r>
            <a:r>
              <a:rPr lang="en-US" sz="1200" b="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In the </a:t>
            </a:r>
            <a:r>
              <a:rPr lang="en-US" sz="1200" b="1" baseline="0" dirty="0" smtClean="0"/>
              <a:t>Subset</a:t>
            </a:r>
            <a:r>
              <a:rPr lang="en-US" sz="1200" baseline="0" dirty="0" smtClean="0"/>
              <a:t> list, select </a:t>
            </a:r>
            <a:r>
              <a:rPr lang="en-US" sz="1200" b="1" baseline="0" dirty="0" smtClean="0"/>
              <a:t>General Punctuation</a:t>
            </a:r>
            <a:r>
              <a:rPr lang="en-US" sz="120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In the </a:t>
            </a:r>
            <a:r>
              <a:rPr lang="en-US" sz="1200" b="1" baseline="0" dirty="0" smtClean="0"/>
              <a:t>Character Code </a:t>
            </a:r>
            <a:r>
              <a:rPr lang="en-US" sz="1200" baseline="0" dirty="0" smtClean="0"/>
              <a:t>box, enter </a:t>
            </a:r>
            <a:r>
              <a:rPr lang="en-US" sz="1200" b="1" baseline="0" dirty="0" smtClean="0"/>
              <a:t>2022</a:t>
            </a:r>
            <a:r>
              <a:rPr lang="en-US" sz="1200" b="0" baseline="0" dirty="0" smtClean="0"/>
              <a:t> to select </a:t>
            </a:r>
            <a:r>
              <a:rPr lang="en-US" sz="1200" b="1" baseline="0" dirty="0" smtClean="0"/>
              <a:t>BULLET</a:t>
            </a:r>
            <a:r>
              <a:rPr lang="en-US" sz="1200" baseline="0" dirty="0" smtClean="0"/>
              <a:t>, and then click </a:t>
            </a:r>
            <a:r>
              <a:rPr lang="en-US" sz="1200" b="1" baseline="0" dirty="0" smtClean="0"/>
              <a:t>Insert</a:t>
            </a:r>
            <a:r>
              <a:rPr lang="en-US" sz="120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Click </a:t>
            </a:r>
            <a:r>
              <a:rPr lang="en-US" sz="1200" b="1" baseline="0" dirty="0" smtClean="0"/>
              <a:t>Insert</a:t>
            </a:r>
            <a:r>
              <a:rPr lang="en-US" sz="1200" baseline="0" dirty="0" smtClean="0"/>
              <a:t> 33 more times until there is a row of 34 bullets in the text box. </a:t>
            </a:r>
          </a:p>
          <a:p>
            <a:pPr marL="228600" indent="-228600">
              <a:buFont typeface="+mj-lt"/>
              <a:buAutoNum type="arabicPeriod"/>
            </a:pPr>
            <a:r>
              <a:rPr lang="en-US" dirty="0" smtClean="0"/>
              <a:t>In</a:t>
            </a:r>
            <a:r>
              <a:rPr lang="en-US" baseline="0" dirty="0" smtClean="0"/>
              <a:t> the text box, s</a:t>
            </a:r>
            <a:r>
              <a:rPr lang="en-US" dirty="0" smtClean="0"/>
              <a:t>elect the</a:t>
            </a:r>
            <a:r>
              <a:rPr lang="en-US" baseline="0" dirty="0" smtClean="0"/>
              <a:t> text, and then on the </a:t>
            </a:r>
            <a:r>
              <a:rPr lang="en-US" b="1" baseline="0" dirty="0" smtClean="0"/>
              <a:t>Home</a:t>
            </a:r>
            <a:r>
              <a:rPr lang="en-US" baseline="0" dirty="0" smtClean="0"/>
              <a:t> tab, in the </a:t>
            </a:r>
            <a:r>
              <a:rPr lang="en-US" b="1" baseline="0" dirty="0" smtClean="0"/>
              <a:t>Font</a:t>
            </a:r>
            <a:r>
              <a:rPr lang="en-US" baseline="0" dirty="0" smtClean="0"/>
              <a:t> group do the following:</a:t>
            </a:r>
          </a:p>
          <a:p>
            <a:pPr marL="685800" lvl="1" indent="-228600">
              <a:buFont typeface="Arial" pitchFamily="34" charset="0"/>
              <a:buChar char="•"/>
            </a:pPr>
            <a:r>
              <a:rPr lang="en-US" baseline="0" dirty="0" smtClean="0"/>
              <a:t>In the </a:t>
            </a:r>
            <a:r>
              <a:rPr lang="en-US" b="1" baseline="0" dirty="0" smtClean="0"/>
              <a:t>Font</a:t>
            </a:r>
            <a:r>
              <a:rPr lang="en-US" baseline="0" dirty="0" smtClean="0"/>
              <a:t> list, select </a:t>
            </a:r>
            <a:r>
              <a:rPr lang="en-US" b="1" baseline="0" dirty="0" smtClean="0"/>
              <a:t>Arial</a:t>
            </a:r>
            <a:r>
              <a:rPr lang="en-US" baseline="0" dirty="0" smtClean="0"/>
              <a:t> </a:t>
            </a:r>
            <a:r>
              <a:rPr lang="en-US" b="1" baseline="0" dirty="0" smtClean="0"/>
              <a:t>Black</a:t>
            </a:r>
            <a:r>
              <a:rPr lang="en-US" baseline="0" dirty="0" smtClean="0"/>
              <a:t>.</a:t>
            </a:r>
          </a:p>
          <a:p>
            <a:pPr marL="685800" lvl="1" indent="-228600">
              <a:buFont typeface="Arial" pitchFamily="34" charset="0"/>
              <a:buChar char="•"/>
            </a:pPr>
            <a:r>
              <a:rPr lang="en-US" baseline="0" dirty="0" smtClean="0"/>
              <a:t>In the </a:t>
            </a:r>
            <a:r>
              <a:rPr lang="en-US" b="1" baseline="0" dirty="0" smtClean="0"/>
              <a:t>Font</a:t>
            </a:r>
            <a:r>
              <a:rPr lang="en-US" baseline="0" dirty="0" smtClean="0"/>
              <a:t> </a:t>
            </a:r>
            <a:r>
              <a:rPr lang="en-US" b="1" baseline="0" dirty="0" smtClean="0"/>
              <a:t>Size</a:t>
            </a:r>
            <a:r>
              <a:rPr lang="en-US" baseline="0" dirty="0" smtClean="0"/>
              <a:t> list, select </a:t>
            </a:r>
            <a:r>
              <a:rPr lang="en-US" b="1" baseline="0" dirty="0" smtClean="0"/>
              <a:t>44</a:t>
            </a:r>
            <a:r>
              <a:rPr lang="en-US" baseline="0" dirty="0" smtClean="0"/>
              <a:t>.</a:t>
            </a:r>
          </a:p>
          <a:p>
            <a:pPr marL="685800" lvl="1" indent="-228600">
              <a:buFont typeface="Arial" pitchFamily="34" charset="0"/>
              <a:buChar char="•"/>
            </a:pPr>
            <a:r>
              <a:rPr lang="en-US" baseline="0" dirty="0" smtClean="0"/>
              <a:t>Click the arrow next to </a:t>
            </a:r>
            <a:r>
              <a:rPr lang="en-US" b="1" baseline="0" dirty="0" smtClean="0"/>
              <a:t>Font</a:t>
            </a:r>
            <a:r>
              <a:rPr lang="en-US" baseline="0" dirty="0" smtClean="0"/>
              <a:t> </a:t>
            </a:r>
            <a:r>
              <a:rPr lang="en-US" b="1" baseline="0" dirty="0" smtClean="0"/>
              <a:t>Color</a:t>
            </a:r>
            <a:r>
              <a:rPr lang="en-US" baseline="0" dirty="0" smtClean="0"/>
              <a:t>, and then under </a:t>
            </a:r>
            <a:r>
              <a:rPr lang="en-US" b="1" baseline="0" dirty="0" smtClean="0"/>
              <a:t>Theme</a:t>
            </a:r>
            <a:r>
              <a:rPr lang="en-US" baseline="0" dirty="0" smtClean="0"/>
              <a:t> </a:t>
            </a:r>
            <a:r>
              <a:rPr lang="en-US" b="1" baseline="0" dirty="0" smtClean="0"/>
              <a:t>Colors</a:t>
            </a:r>
            <a:r>
              <a:rPr lang="en-US" baseline="0" dirty="0" smtClean="0"/>
              <a:t> click </a:t>
            </a:r>
            <a:r>
              <a:rPr lang="en-US" b="1" baseline="0" dirty="0" smtClean="0"/>
              <a:t>White, Background 1 </a:t>
            </a:r>
            <a:r>
              <a:rPr lang="en-US" baseline="0" dirty="0" smtClean="0"/>
              <a:t>(first row, first option from the left).</a:t>
            </a:r>
            <a:endParaRPr lang="en-US" dirty="0" smtClean="0"/>
          </a:p>
          <a:p>
            <a:pPr marL="228600" indent="-228600">
              <a:buFont typeface="+mj-lt"/>
              <a:buAutoNum type="arabicPeriod"/>
            </a:pPr>
            <a:r>
              <a:rPr lang="en-US" dirty="0" smtClean="0"/>
              <a:t>On</a:t>
            </a:r>
            <a:r>
              <a:rPr lang="en-US" baseline="0" dirty="0" smtClean="0"/>
              <a:t> the </a:t>
            </a:r>
            <a:r>
              <a:rPr lang="en-US" b="1" baseline="0" dirty="0" smtClean="0"/>
              <a:t>Home</a:t>
            </a:r>
            <a:r>
              <a:rPr lang="en-US" baseline="0" dirty="0" smtClean="0"/>
              <a:t> tab, in the </a:t>
            </a:r>
            <a:r>
              <a:rPr lang="en-US" b="1" baseline="0" dirty="0" smtClean="0"/>
              <a:t>Drawing</a:t>
            </a:r>
            <a:r>
              <a:rPr lang="en-US" baseline="0" dirty="0" smtClean="0"/>
              <a:t> group, click </a:t>
            </a:r>
            <a:r>
              <a:rPr lang="en-US" b="1" baseline="0" dirty="0" smtClean="0"/>
              <a:t>Arrange</a:t>
            </a:r>
            <a:r>
              <a:rPr lang="en-US" baseline="0" dirty="0" smtClean="0"/>
              <a:t>, point to </a:t>
            </a:r>
            <a:r>
              <a:rPr lang="en-US" b="1" baseline="0" dirty="0" smtClean="0"/>
              <a:t>Align</a:t>
            </a:r>
            <a:r>
              <a:rPr lang="en-US" baseline="0" dirty="0" smtClean="0"/>
              <a:t>, and then do the following:</a:t>
            </a:r>
          </a:p>
          <a:p>
            <a:pPr marL="685800" lvl="1" indent="-228600">
              <a:buFont typeface="+mj-lt"/>
              <a:buAutoNum type="arabicPeriod"/>
            </a:pPr>
            <a:r>
              <a:rPr lang="en-US" baseline="0" dirty="0" smtClean="0"/>
              <a:t>Click </a:t>
            </a:r>
            <a:r>
              <a:rPr lang="en-US" b="1" baseline="0" dirty="0" smtClean="0"/>
              <a:t>Align to Slide</a:t>
            </a:r>
            <a:r>
              <a:rPr lang="en-US" baseline="0" dirty="0" smtClean="0"/>
              <a:t>.</a:t>
            </a:r>
          </a:p>
          <a:p>
            <a:pPr marL="685800" lvl="1" indent="-228600">
              <a:buFont typeface="+mj-lt"/>
              <a:buAutoNum type="arabicPeriod"/>
            </a:pPr>
            <a:r>
              <a:rPr lang="en-US" baseline="0" dirty="0" smtClean="0"/>
              <a:t>Click </a:t>
            </a:r>
            <a:r>
              <a:rPr lang="en-US" b="1" baseline="0" dirty="0" smtClean="0"/>
              <a:t>Align</a:t>
            </a:r>
            <a:r>
              <a:rPr lang="en-US" baseline="0" dirty="0" smtClean="0"/>
              <a:t> </a:t>
            </a:r>
            <a:r>
              <a:rPr lang="en-US" b="1" baseline="0" dirty="0" smtClean="0"/>
              <a:t>Center</a:t>
            </a:r>
            <a:r>
              <a:rPr lang="en-US" baseline="0" dirty="0" smtClean="0"/>
              <a:t>.</a:t>
            </a:r>
          </a:p>
          <a:p>
            <a:pPr marL="685800" lvl="1" indent="-228600">
              <a:buFont typeface="+mj-lt"/>
              <a:buAutoNum type="arabicPeriod"/>
            </a:pPr>
            <a:r>
              <a:rPr lang="en-US" baseline="0" dirty="0" smtClean="0"/>
              <a:t>Click </a:t>
            </a:r>
            <a:r>
              <a:rPr lang="en-US" b="1" baseline="0" dirty="0" smtClean="0"/>
              <a:t>Align</a:t>
            </a:r>
            <a:r>
              <a:rPr lang="en-US" baseline="0" dirty="0" smtClean="0"/>
              <a:t> </a:t>
            </a:r>
            <a:r>
              <a:rPr lang="en-US" b="1" baseline="0" dirty="0" smtClean="0"/>
              <a:t>Middle</a:t>
            </a:r>
            <a:r>
              <a:rPr lang="en-US" baseline="0" dirty="0" smtClean="0"/>
              <a:t>.</a:t>
            </a:r>
          </a:p>
          <a:p>
            <a:pPr marL="228600" indent="-228600">
              <a:buFont typeface="+mj-lt"/>
              <a:buAutoNum type="arabicPeriod"/>
            </a:pPr>
            <a:r>
              <a:rPr lang="en-US" dirty="0" smtClean="0"/>
              <a:t>On the </a:t>
            </a:r>
            <a:r>
              <a:rPr lang="en-US" b="1" dirty="0" smtClean="0"/>
              <a:t>Insert</a:t>
            </a:r>
            <a:r>
              <a:rPr lang="en-US" baseline="0" dirty="0" smtClean="0"/>
              <a:t> tab, in the </a:t>
            </a:r>
            <a:r>
              <a:rPr lang="en-US" b="1" baseline="0" dirty="0" smtClean="0"/>
              <a:t>Text</a:t>
            </a:r>
            <a:r>
              <a:rPr lang="en-US" baseline="0" dirty="0" smtClean="0"/>
              <a:t> group, click </a:t>
            </a:r>
            <a:r>
              <a:rPr lang="en-US" b="1" baseline="0" dirty="0" smtClean="0"/>
              <a:t>Text</a:t>
            </a:r>
            <a:r>
              <a:rPr lang="en-US" baseline="0" dirty="0" smtClean="0"/>
              <a:t> </a:t>
            </a:r>
            <a:r>
              <a:rPr lang="en-US" b="1" baseline="0" dirty="0" smtClean="0"/>
              <a:t>Box</a:t>
            </a:r>
            <a:r>
              <a:rPr lang="en-US" baseline="0" dirty="0" smtClean="0"/>
              <a:t>. Drag to draw a text box on the slide.</a:t>
            </a:r>
          </a:p>
          <a:p>
            <a:pPr marL="228600" indent="-228600">
              <a:buFont typeface="+mj-lt"/>
              <a:buAutoNum type="arabicPeriod"/>
            </a:pPr>
            <a:r>
              <a:rPr lang="en-US" baseline="0" dirty="0" smtClean="0"/>
              <a:t>Enter and select the text. On the </a:t>
            </a:r>
            <a:r>
              <a:rPr lang="en-US" b="1" baseline="0" dirty="0" smtClean="0"/>
              <a:t>Home</a:t>
            </a:r>
            <a:r>
              <a:rPr lang="en-US" baseline="0" dirty="0" smtClean="0"/>
              <a:t> tab, in the </a:t>
            </a:r>
            <a:r>
              <a:rPr lang="en-US" b="1" baseline="0" dirty="0" smtClean="0"/>
              <a:t>Font</a:t>
            </a:r>
            <a:r>
              <a:rPr lang="en-US" baseline="0" dirty="0" smtClean="0"/>
              <a:t> group, do the following:</a:t>
            </a:r>
          </a:p>
          <a:p>
            <a:pPr marL="685800" lvl="1" indent="-228600">
              <a:buFont typeface="Arial" pitchFamily="34" charset="0"/>
              <a:buChar char="•"/>
            </a:pPr>
            <a:r>
              <a:rPr lang="en-US" baseline="0" dirty="0" smtClean="0"/>
              <a:t>In the </a:t>
            </a:r>
            <a:r>
              <a:rPr lang="en-US" b="1" baseline="0" dirty="0" smtClean="0"/>
              <a:t>Font</a:t>
            </a:r>
            <a:r>
              <a:rPr lang="en-US" baseline="0" dirty="0" smtClean="0"/>
              <a:t> list, select </a:t>
            </a:r>
            <a:r>
              <a:rPr lang="en-US" b="1" baseline="0" dirty="0" smtClean="0"/>
              <a:t>Corbel</a:t>
            </a:r>
            <a:r>
              <a:rPr lang="en-US" baseline="0" dirty="0" smtClean="0"/>
              <a:t>.</a:t>
            </a:r>
          </a:p>
          <a:p>
            <a:pPr marL="685800" lvl="1" indent="-228600">
              <a:buFont typeface="Arial" pitchFamily="34" charset="0"/>
              <a:buChar char="•"/>
            </a:pPr>
            <a:r>
              <a:rPr lang="en-US" baseline="0" dirty="0" smtClean="0"/>
              <a:t>In the </a:t>
            </a:r>
            <a:r>
              <a:rPr lang="en-US" b="1" baseline="0" dirty="0" smtClean="0"/>
              <a:t>Font</a:t>
            </a:r>
            <a:r>
              <a:rPr lang="en-US" baseline="0" dirty="0" smtClean="0"/>
              <a:t> </a:t>
            </a:r>
            <a:r>
              <a:rPr lang="en-US" b="1" baseline="0" dirty="0" smtClean="0"/>
              <a:t>Size</a:t>
            </a:r>
            <a:r>
              <a:rPr lang="en-US" baseline="0" dirty="0" smtClean="0"/>
              <a:t> box, enter </a:t>
            </a:r>
            <a:r>
              <a:rPr lang="en-US" b="1" baseline="0" dirty="0" smtClean="0"/>
              <a:t>50</a:t>
            </a:r>
            <a:r>
              <a:rPr lang="en-US" baseline="0" dirty="0" smtClean="0"/>
              <a:t>.</a:t>
            </a:r>
          </a:p>
          <a:p>
            <a:pPr marL="685800" lvl="1" indent="-228600">
              <a:buFont typeface="Arial" pitchFamily="34" charset="0"/>
              <a:buChar char="•"/>
            </a:pPr>
            <a:r>
              <a:rPr lang="en-US" baseline="0" dirty="0" smtClean="0"/>
              <a:t>Click the arrow next to </a:t>
            </a:r>
            <a:r>
              <a:rPr lang="en-US" b="1" baseline="0" dirty="0" smtClean="0"/>
              <a:t>Font</a:t>
            </a:r>
            <a:r>
              <a:rPr lang="en-US" baseline="0" dirty="0" smtClean="0"/>
              <a:t> </a:t>
            </a:r>
            <a:r>
              <a:rPr lang="en-US" b="1" baseline="0" dirty="0" smtClean="0"/>
              <a:t>Color</a:t>
            </a:r>
            <a:r>
              <a:rPr lang="en-US" baseline="0" dirty="0" smtClean="0"/>
              <a:t>, and then under </a:t>
            </a:r>
            <a:r>
              <a:rPr lang="en-US" b="1" baseline="0" dirty="0" smtClean="0"/>
              <a:t>Theme</a:t>
            </a:r>
            <a:r>
              <a:rPr lang="en-US" baseline="0" dirty="0" smtClean="0"/>
              <a:t> </a:t>
            </a:r>
            <a:r>
              <a:rPr lang="en-US" b="1" baseline="0" dirty="0" smtClean="0"/>
              <a:t>Colors</a:t>
            </a:r>
            <a:r>
              <a:rPr lang="en-US" baseline="0" dirty="0" smtClean="0"/>
              <a:t> click </a:t>
            </a:r>
            <a:r>
              <a:rPr lang="en-US" b="1" baseline="0" dirty="0" smtClean="0"/>
              <a:t>White, Background 1 </a:t>
            </a:r>
            <a:r>
              <a:rPr lang="en-US" baseline="0" dirty="0" smtClean="0"/>
              <a:t>(first row, first option from the left).</a:t>
            </a:r>
            <a:endParaRPr lang="en-US" dirty="0" smtClean="0"/>
          </a:p>
          <a:p>
            <a:pPr marL="685800" lvl="1" indent="-228600">
              <a:buFont typeface="Arial" pitchFamily="34" charset="0"/>
              <a:buChar char="•"/>
            </a:pPr>
            <a:r>
              <a:rPr lang="en-US" baseline="0" dirty="0" smtClean="0"/>
              <a:t>Click </a:t>
            </a:r>
            <a:r>
              <a:rPr lang="en-US" b="1" baseline="0" dirty="0" smtClean="0"/>
              <a:t>Bold</a:t>
            </a:r>
            <a:r>
              <a:rPr lang="en-US" baseline="0" dirty="0" smtClean="0"/>
              <a:t>.</a:t>
            </a:r>
            <a:endParaRPr lang="en-US" dirty="0" smtClean="0"/>
          </a:p>
          <a:p>
            <a:pPr marL="228600" indent="-228600">
              <a:buFont typeface="+mj-lt"/>
              <a:buAutoNum type="arabicPeriod"/>
            </a:pPr>
            <a:r>
              <a:rPr lang="en-US" dirty="0" smtClean="0"/>
              <a:t>With the text still selected, on the </a:t>
            </a:r>
            <a:r>
              <a:rPr lang="en-US" b="1" dirty="0" smtClean="0"/>
              <a:t>Home</a:t>
            </a:r>
            <a:r>
              <a:rPr lang="en-US" dirty="0" smtClean="0"/>
              <a:t> tab, in the </a:t>
            </a:r>
            <a:r>
              <a:rPr lang="en-US" b="1" dirty="0" smtClean="0"/>
              <a:t>Paragraph</a:t>
            </a:r>
            <a:r>
              <a:rPr lang="en-US" dirty="0" smtClean="0"/>
              <a:t> group, click </a:t>
            </a:r>
            <a:r>
              <a:rPr lang="en-US" b="1" dirty="0" smtClean="0"/>
              <a:t>Center</a:t>
            </a:r>
            <a:r>
              <a:rPr lang="en-US" dirty="0" smtClean="0"/>
              <a:t>.</a:t>
            </a:r>
          </a:p>
          <a:p>
            <a:pPr marL="228600" indent="-228600">
              <a:buFont typeface="+mj-lt"/>
              <a:buAutoNum type="arabicPeriod"/>
            </a:pPr>
            <a:r>
              <a:rPr lang="en-US" dirty="0" smtClean="0"/>
              <a:t>Select the second</a:t>
            </a:r>
            <a:r>
              <a:rPr lang="en-US" baseline="0" dirty="0" smtClean="0"/>
              <a:t> text box. </a:t>
            </a:r>
            <a:r>
              <a:rPr lang="en-US" dirty="0" smtClean="0"/>
              <a:t>On</a:t>
            </a:r>
            <a:r>
              <a:rPr lang="en-US" baseline="0" dirty="0" smtClean="0"/>
              <a:t> the </a:t>
            </a:r>
            <a:r>
              <a:rPr lang="en-US" b="1" baseline="0" dirty="0" smtClean="0"/>
              <a:t>Home</a:t>
            </a:r>
            <a:r>
              <a:rPr lang="en-US" baseline="0" dirty="0" smtClean="0"/>
              <a:t> tab, in the </a:t>
            </a:r>
            <a:r>
              <a:rPr lang="en-US" b="1" baseline="0" dirty="0" smtClean="0"/>
              <a:t>Drawing</a:t>
            </a:r>
            <a:r>
              <a:rPr lang="en-US" baseline="0" dirty="0" smtClean="0"/>
              <a:t> group, click </a:t>
            </a:r>
            <a:r>
              <a:rPr lang="en-US" b="1" baseline="0" dirty="0" smtClean="0"/>
              <a:t>Arrange</a:t>
            </a:r>
            <a:r>
              <a:rPr lang="en-US" baseline="0" dirty="0" smtClean="0"/>
              <a:t>, point to </a:t>
            </a:r>
            <a:r>
              <a:rPr lang="en-US" b="1" baseline="0" dirty="0" smtClean="0"/>
              <a:t>Align</a:t>
            </a:r>
            <a:r>
              <a:rPr lang="en-US" baseline="0" dirty="0" smtClean="0"/>
              <a:t>, and then do the following:</a:t>
            </a:r>
          </a:p>
          <a:p>
            <a:pPr marL="685800" lvl="1" indent="-228600">
              <a:buFont typeface="+mj-lt"/>
              <a:buAutoNum type="arabicPeriod"/>
            </a:pPr>
            <a:r>
              <a:rPr lang="en-US" baseline="0" dirty="0" smtClean="0"/>
              <a:t>Click </a:t>
            </a:r>
            <a:r>
              <a:rPr lang="en-US" b="1" baseline="0" dirty="0" smtClean="0"/>
              <a:t>Align to Slide</a:t>
            </a:r>
            <a:r>
              <a:rPr lang="en-US" baseline="0" dirty="0" smtClean="0"/>
              <a:t>.</a:t>
            </a:r>
          </a:p>
          <a:p>
            <a:pPr marL="685800" lvl="1" indent="-228600">
              <a:buFont typeface="+mj-lt"/>
              <a:buAutoNum type="arabicPeriod"/>
            </a:pPr>
            <a:r>
              <a:rPr lang="en-US" baseline="0" dirty="0" smtClean="0"/>
              <a:t>Click </a:t>
            </a:r>
            <a:r>
              <a:rPr lang="en-US" b="1" baseline="0" dirty="0" smtClean="0"/>
              <a:t>Align</a:t>
            </a:r>
            <a:r>
              <a:rPr lang="en-US" baseline="0" dirty="0" smtClean="0"/>
              <a:t> </a:t>
            </a:r>
            <a:r>
              <a:rPr lang="en-US" b="1" baseline="0" dirty="0" smtClean="0"/>
              <a:t>Center</a:t>
            </a:r>
            <a:r>
              <a:rPr lang="en-US" baseline="0" dirty="0" smtClean="0"/>
              <a:t>.</a:t>
            </a:r>
          </a:p>
          <a:p>
            <a:pPr marL="685800" lvl="1" indent="-228600">
              <a:buFont typeface="+mj-lt"/>
              <a:buAutoNum type="arabicPeriod"/>
            </a:pPr>
            <a:r>
              <a:rPr lang="en-US" baseline="0" dirty="0" smtClean="0"/>
              <a:t>Click </a:t>
            </a:r>
            <a:r>
              <a:rPr lang="en-US" b="1" baseline="0" dirty="0" smtClean="0"/>
              <a:t>Align</a:t>
            </a:r>
            <a:r>
              <a:rPr lang="en-US" baseline="0" dirty="0" smtClean="0"/>
              <a:t> </a:t>
            </a:r>
            <a:r>
              <a:rPr lang="en-US" b="1" baseline="0" dirty="0" smtClean="0"/>
              <a:t>Middle</a:t>
            </a:r>
            <a:r>
              <a:rPr lang="en-US" baseline="0" dirty="0" smtClean="0"/>
              <a:t>.</a:t>
            </a:r>
          </a:p>
          <a:p>
            <a:pPr marL="228600" indent="-228600">
              <a:buFont typeface="+mj-lt"/>
              <a:buNone/>
            </a:pPr>
            <a:endParaRPr lang="en-US" dirty="0" smtClean="0"/>
          </a:p>
          <a:p>
            <a:pPr marL="228600" indent="-228600">
              <a:buFont typeface="+mj-lt"/>
              <a:buNone/>
            </a:pPr>
            <a:endParaRPr lang="en-US" dirty="0" smtClean="0"/>
          </a:p>
          <a:p>
            <a:r>
              <a:rPr lang="en-US" sz="1200" baseline="0" dirty="0" smtClean="0">
                <a:latin typeface="+mn-lt"/>
              </a:rPr>
              <a:t>To reproduce the background effects on this slide, do the following:</a:t>
            </a:r>
          </a:p>
          <a:p>
            <a:pPr marL="228600" lvl="0" indent="-228600">
              <a:buFont typeface="+mj-lt"/>
              <a:buAutoNum type="arabicPeriod"/>
            </a:pPr>
            <a:r>
              <a:rPr lang="en-US" sz="1200" kern="1200" dirty="0" smtClean="0">
                <a:solidFill>
                  <a:schemeClr val="tx1"/>
                </a:solidFill>
                <a:latin typeface="+mn-lt"/>
                <a:ea typeface="+mn-ea"/>
                <a:cs typeface="+mn-cs"/>
              </a:rPr>
              <a:t>Right-click the slide background area, and then click </a:t>
            </a:r>
            <a:r>
              <a:rPr lang="en-US" sz="1200" b="1" kern="1200" dirty="0" smtClean="0">
                <a:solidFill>
                  <a:schemeClr val="tx1"/>
                </a:solidFill>
                <a:latin typeface="+mn-lt"/>
                <a:ea typeface="+mn-ea"/>
                <a:cs typeface="+mn-cs"/>
              </a:rPr>
              <a:t>Format Background</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Format Background </a:t>
            </a:r>
            <a:r>
              <a:rPr lang="en-US" sz="1200" kern="1200" dirty="0" smtClean="0">
                <a:solidFill>
                  <a:schemeClr val="tx1"/>
                </a:solidFill>
                <a:latin typeface="+mn-lt"/>
                <a:ea typeface="+mn-ea"/>
                <a:cs typeface="+mn-cs"/>
              </a:rPr>
              <a:t>dialog box, click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in the left pane, select </a:t>
            </a:r>
            <a:r>
              <a:rPr lang="en-US" sz="1200" b="1" kern="1200" dirty="0" smtClean="0">
                <a:solidFill>
                  <a:schemeClr val="tx1"/>
                </a:solidFill>
                <a:latin typeface="+mn-lt"/>
                <a:ea typeface="+mn-ea"/>
                <a:cs typeface="+mn-cs"/>
              </a:rPr>
              <a:t>Gradient fill</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pane, and then do the following:</a:t>
            </a: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Type</a:t>
            </a:r>
            <a:r>
              <a:rPr lang="en-US" sz="1200" kern="1200" dirty="0" smtClean="0">
                <a:solidFill>
                  <a:schemeClr val="tx1"/>
                </a:solidFill>
                <a:latin typeface="+mn-lt"/>
                <a:ea typeface="+mn-ea"/>
                <a:cs typeface="+mn-cs"/>
              </a:rPr>
              <a:t> list, select </a:t>
            </a:r>
            <a:r>
              <a:rPr lang="en-US" sz="1200" b="1" kern="1200" dirty="0" smtClean="0">
                <a:solidFill>
                  <a:schemeClr val="tx1"/>
                </a:solidFill>
                <a:latin typeface="+mn-lt"/>
                <a:ea typeface="+mn-ea"/>
                <a:cs typeface="+mn-cs"/>
              </a:rPr>
              <a:t>Radial</a:t>
            </a:r>
            <a:r>
              <a:rPr lang="en-US" sz="1200" kern="1200" dirty="0" smtClean="0">
                <a:solidFill>
                  <a:schemeClr val="tx1"/>
                </a:solidFill>
                <a:latin typeface="+mn-lt"/>
                <a:ea typeface="+mn-ea"/>
                <a:cs typeface="+mn-cs"/>
              </a:rPr>
              <a:t>.</a:t>
            </a:r>
          </a:p>
          <a:p>
            <a:pPr marL="685800" lvl="1"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Direction</a:t>
            </a:r>
            <a:r>
              <a:rPr lang="en-US" sz="1200" kern="1200" dirty="0" smtClean="0">
                <a:solidFill>
                  <a:schemeClr val="tx1"/>
                </a:solidFill>
                <a:latin typeface="+mn-lt"/>
                <a:ea typeface="+mn-ea"/>
                <a:cs typeface="+mn-cs"/>
              </a:rPr>
              <a:t>, and then click </a:t>
            </a:r>
            <a:r>
              <a:rPr lang="en-US" sz="1200" b="1" kern="1200" dirty="0" smtClean="0">
                <a:solidFill>
                  <a:schemeClr val="tx1"/>
                </a:solidFill>
                <a:latin typeface="+mn-lt"/>
                <a:ea typeface="+mn-ea"/>
                <a:cs typeface="+mn-cs"/>
              </a:rPr>
              <a:t>From Center </a:t>
            </a:r>
            <a:r>
              <a:rPr lang="en-US" sz="1200" b="0" kern="1200" dirty="0" smtClean="0">
                <a:solidFill>
                  <a:schemeClr val="tx1"/>
                </a:solidFill>
                <a:latin typeface="+mn-lt"/>
                <a:ea typeface="+mn-ea"/>
                <a:cs typeface="+mn-cs"/>
              </a:rPr>
              <a:t>(third option from the left). </a:t>
            </a:r>
            <a:endParaRPr lang="en-US" sz="1200" b="1"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click </a:t>
            </a:r>
            <a:r>
              <a:rPr lang="en-US" sz="1200" b="1" kern="1200" dirty="0" smtClean="0">
                <a:solidFill>
                  <a:schemeClr val="tx1"/>
                </a:solidFill>
                <a:latin typeface="+mn-lt"/>
                <a:ea typeface="+mn-ea"/>
                <a:cs typeface="+mn-cs"/>
              </a:rPr>
              <a:t>Add</a:t>
            </a:r>
            <a:r>
              <a:rPr lang="en-US" sz="1200" b="0" kern="1200" dirty="0" smtClean="0">
                <a:solidFill>
                  <a:schemeClr val="tx1"/>
                </a:solidFill>
                <a:latin typeface="+mn-lt"/>
                <a:ea typeface="+mn-ea"/>
                <a:cs typeface="+mn-cs"/>
              </a:rPr>
              <a:t> or </a:t>
            </a:r>
            <a:r>
              <a:rPr lang="en-US" sz="1200" b="1" kern="1200" dirty="0" smtClean="0">
                <a:solidFill>
                  <a:schemeClr val="tx1"/>
                </a:solidFill>
                <a:latin typeface="+mn-lt"/>
                <a:ea typeface="+mn-ea"/>
                <a:cs typeface="+mn-cs"/>
              </a:rPr>
              <a:t>Remove</a:t>
            </a:r>
            <a:r>
              <a:rPr lang="en-US" sz="1200" kern="1200" dirty="0" smtClean="0">
                <a:solidFill>
                  <a:schemeClr val="tx1"/>
                </a:solidFill>
                <a:latin typeface="+mn-lt"/>
                <a:ea typeface="+mn-ea"/>
                <a:cs typeface="+mn-cs"/>
              </a:rPr>
              <a:t> until two stops appear in the drop-down list.</a:t>
            </a:r>
          </a:p>
          <a:p>
            <a:pPr marL="228600" lvl="0" indent="-228600">
              <a:buFont typeface="+mj-lt"/>
              <a:buAutoNum type="arabicPeriod"/>
            </a:pPr>
            <a:r>
              <a:rPr lang="en-US" sz="1200" kern="1200" dirty="0" smtClean="0">
                <a:solidFill>
                  <a:schemeClr val="tx1"/>
                </a:solidFill>
                <a:latin typeface="+mn-lt"/>
                <a:ea typeface="+mn-ea"/>
                <a:cs typeface="+mn-cs"/>
              </a:rPr>
              <a:t>Also 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customize the gradient stops that you added as follows:</a:t>
            </a: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1" kern="1200" dirty="0" smtClean="0">
                <a:solidFill>
                  <a:schemeClr val="tx1"/>
                </a:solidFill>
                <a:latin typeface="+mn-lt"/>
                <a:ea typeface="+mn-ea"/>
                <a:cs typeface="+mn-cs"/>
              </a:rPr>
              <a:t>Stop 1 </a:t>
            </a:r>
            <a:r>
              <a:rPr lang="en-US" sz="1200" kern="1200" dirty="0" smtClean="0">
                <a:solidFill>
                  <a:schemeClr val="tx1"/>
                </a:solidFill>
                <a:latin typeface="+mn-lt"/>
                <a:ea typeface="+mn-ea"/>
                <a:cs typeface="+mn-cs"/>
              </a:rPr>
              <a:t>from the list, and then do the following:</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Stop 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0%</a:t>
            </a:r>
            <a:r>
              <a:rPr lang="en-US" sz="1200" b="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Colors</a:t>
            </a:r>
            <a:r>
              <a:rPr lang="en-US" sz="1200" kern="1200" baseline="0" dirty="0" smtClean="0">
                <a:solidFill>
                  <a:schemeClr val="tx1"/>
                </a:solidFill>
                <a:latin typeface="+mn-lt"/>
                <a:ea typeface="+mn-ea"/>
                <a:cs typeface="+mn-cs"/>
              </a:rPr>
              <a:t> select </a:t>
            </a:r>
            <a:r>
              <a:rPr lang="en-US" sz="1200" b="1" kern="1200" baseline="0" dirty="0" smtClean="0">
                <a:solidFill>
                  <a:schemeClr val="tx1"/>
                </a:solidFill>
                <a:latin typeface="+mn-lt"/>
                <a:ea typeface="+mn-ea"/>
                <a:cs typeface="+mn-cs"/>
              </a:rPr>
              <a:t>Blue, Accent 1, Darker 25% </a:t>
            </a:r>
            <a:r>
              <a:rPr lang="en-US" sz="1200" b="0" baseline="0" dirty="0" smtClean="0">
                <a:solidFill>
                  <a:schemeClr val="accent6"/>
                </a:solidFill>
                <a:latin typeface="+mn-lt"/>
              </a:rPr>
              <a:t>(fifth row, fifth option from the left). </a:t>
            </a:r>
            <a:endParaRPr lang="en-US" sz="1200" b="1" kern="1200" baseline="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1" kern="1200" dirty="0" smtClean="0">
                <a:solidFill>
                  <a:schemeClr val="tx1"/>
                </a:solidFill>
                <a:latin typeface="+mn-lt"/>
                <a:ea typeface="+mn-ea"/>
                <a:cs typeface="+mn-cs"/>
              </a:rPr>
              <a:t>Stop 2 </a:t>
            </a:r>
            <a:r>
              <a:rPr lang="en-US" sz="1200" kern="1200" dirty="0" smtClean="0">
                <a:solidFill>
                  <a:schemeClr val="tx1"/>
                </a:solidFill>
                <a:latin typeface="+mn-lt"/>
                <a:ea typeface="+mn-ea"/>
                <a:cs typeface="+mn-cs"/>
              </a:rPr>
              <a:t>from the list, and then do the following: </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Stop 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100%</a:t>
            </a:r>
            <a:r>
              <a:rPr lang="en-US" sz="1200" kern="1200" dirty="0" smtClean="0">
                <a:solidFill>
                  <a:schemeClr val="tx1"/>
                </a:solidFill>
                <a:latin typeface="+mn-lt"/>
                <a:ea typeface="+mn-ea"/>
                <a:cs typeface="+mn-cs"/>
              </a:rPr>
              <a:t>.</a:t>
            </a:r>
          </a:p>
          <a:p>
            <a:pPr marL="1143000" marR="0" lvl="2"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t>Click the button next to </a:t>
            </a:r>
            <a:r>
              <a:rPr lang="en-US" sz="1200" b="1" dirty="0" smtClean="0"/>
              <a:t>Color</a:t>
            </a:r>
            <a:r>
              <a:rPr lang="en-US" sz="1200" dirty="0" smtClean="0"/>
              <a:t>, </a:t>
            </a:r>
            <a:r>
              <a:rPr lang="en-US" sz="1200" kern="1200" dirty="0" smtClean="0">
                <a:solidFill>
                  <a:schemeClr val="tx1"/>
                </a:solidFill>
                <a:latin typeface="+mn-lt"/>
                <a:ea typeface="+mn-ea"/>
                <a:cs typeface="+mn-cs"/>
              </a:rPr>
              <a:t>and then under </a:t>
            </a:r>
            <a:r>
              <a:rPr lang="en-US" sz="1200" b="1" kern="1200" dirty="0" smtClean="0">
                <a:solidFill>
                  <a:schemeClr val="tx1"/>
                </a:solidFill>
                <a:latin typeface="+mn-lt"/>
                <a:ea typeface="+mn-ea"/>
                <a:cs typeface="+mn-cs"/>
              </a:rPr>
              <a:t>Theme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Colors</a:t>
            </a:r>
            <a:r>
              <a:rPr lang="en-US" sz="1200" kern="1200" baseline="0" dirty="0" smtClean="0">
                <a:solidFill>
                  <a:schemeClr val="tx1"/>
                </a:solidFill>
                <a:latin typeface="+mn-lt"/>
                <a:ea typeface="+mn-ea"/>
                <a:cs typeface="+mn-cs"/>
              </a:rPr>
              <a:t> select </a:t>
            </a:r>
            <a:r>
              <a:rPr lang="en-US" sz="1200" b="1" kern="1200" baseline="0" dirty="0" smtClean="0">
                <a:solidFill>
                  <a:schemeClr val="tx1"/>
                </a:solidFill>
                <a:latin typeface="+mn-lt"/>
                <a:ea typeface="+mn-ea"/>
                <a:cs typeface="+mn-cs"/>
              </a:rPr>
              <a:t>Black, Text 1 </a:t>
            </a:r>
            <a:r>
              <a:rPr lang="en-US" sz="1200" b="0" baseline="0" dirty="0" smtClean="0">
                <a:solidFill>
                  <a:schemeClr val="accent6"/>
                </a:solidFill>
                <a:latin typeface="+mn-lt"/>
              </a:rPr>
              <a:t>(first row, second option from the left). </a:t>
            </a:r>
            <a:endParaRPr lang="en-US" sz="1200" dirty="0" smtClean="0"/>
          </a:p>
          <a:p>
            <a:pPr marL="228600" indent="-228600">
              <a:buFont typeface="+mj-lt"/>
              <a:buNone/>
            </a:pPr>
            <a:endParaRPr lang="en-US" dirty="0" smtClean="0"/>
          </a:p>
          <a:p>
            <a:pPr marL="228600" indent="-228600">
              <a:buFont typeface="+mj-lt"/>
              <a:buNone/>
            </a:pPr>
            <a:endParaRPr lang="en-US" dirty="0" smtClean="0"/>
          </a:p>
          <a:p>
            <a:pPr marL="228600" indent="-228600">
              <a:buFont typeface="+mj-lt"/>
              <a:buNone/>
            </a:pPr>
            <a:r>
              <a:rPr lang="en-US" dirty="0" smtClean="0"/>
              <a:t>To reproduce the animation effects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On the </a:t>
            </a:r>
            <a:r>
              <a:rPr lang="en-US" b="1" dirty="0" smtClean="0"/>
              <a:t>Animations</a:t>
            </a:r>
            <a:r>
              <a:rPr lang="en-US" dirty="0" smtClean="0"/>
              <a:t> tab, in the </a:t>
            </a:r>
            <a:r>
              <a:rPr lang="en-US" b="1" dirty="0" smtClean="0"/>
              <a:t>Animations</a:t>
            </a:r>
            <a:r>
              <a:rPr lang="en-US" dirty="0" smtClean="0"/>
              <a:t> group, click </a:t>
            </a:r>
            <a:r>
              <a:rPr lang="en-US" b="1" dirty="0" smtClean="0"/>
              <a:t>Custom</a:t>
            </a:r>
            <a:r>
              <a:rPr lang="en-US" dirty="0" smtClean="0"/>
              <a:t> </a:t>
            </a:r>
            <a:r>
              <a:rPr lang="en-US" b="1" dirty="0" smtClean="0"/>
              <a:t>Animation</a:t>
            </a:r>
            <a:r>
              <a:rPr lang="en-US"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On</a:t>
            </a:r>
            <a:r>
              <a:rPr lang="en-US" baseline="0" dirty="0" smtClean="0"/>
              <a:t> the slide, s</a:t>
            </a:r>
            <a:r>
              <a:rPr lang="en-US" dirty="0" smtClean="0"/>
              <a:t>elect the first</a:t>
            </a:r>
            <a:r>
              <a:rPr lang="en-US" baseline="0" dirty="0" smtClean="0"/>
              <a:t> t</a:t>
            </a:r>
            <a:r>
              <a:rPr lang="en-US" dirty="0" smtClean="0"/>
              <a:t>ext box.</a:t>
            </a:r>
            <a:r>
              <a:rPr lang="en-US" baseline="0" dirty="0" smtClean="0"/>
              <a:t> I</a:t>
            </a:r>
            <a:r>
              <a:rPr lang="en-US" dirty="0" smtClean="0"/>
              <a:t>n</a:t>
            </a:r>
            <a:r>
              <a:rPr lang="en-US" baseline="0" dirty="0" smtClean="0"/>
              <a:t> the </a:t>
            </a:r>
            <a:r>
              <a:rPr lang="en-US" b="1" baseline="0" dirty="0" smtClean="0"/>
              <a:t>Custom</a:t>
            </a:r>
            <a:r>
              <a:rPr lang="en-US" baseline="0" dirty="0" smtClean="0"/>
              <a:t> </a:t>
            </a:r>
            <a:r>
              <a:rPr lang="en-US" b="1" baseline="0" dirty="0" smtClean="0"/>
              <a:t>Animation</a:t>
            </a:r>
            <a:r>
              <a:rPr lang="en-US" baseline="0" dirty="0" smtClean="0"/>
              <a:t> task pane, do the following: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Click </a:t>
            </a:r>
            <a:r>
              <a:rPr lang="en-US" b="1" baseline="0" dirty="0" smtClean="0"/>
              <a:t>Add</a:t>
            </a:r>
            <a:r>
              <a:rPr lang="en-US" baseline="0" dirty="0" smtClean="0"/>
              <a:t> </a:t>
            </a:r>
            <a:r>
              <a:rPr lang="en-US" b="1" baseline="0" dirty="0" smtClean="0"/>
              <a:t>Effect</a:t>
            </a:r>
            <a:r>
              <a:rPr lang="en-US" baseline="0" dirty="0" smtClean="0"/>
              <a:t>, point to </a:t>
            </a:r>
            <a:r>
              <a:rPr lang="en-US" b="1" baseline="0" dirty="0" smtClean="0"/>
              <a:t>Entrance</a:t>
            </a:r>
            <a:r>
              <a:rPr lang="en-US" b="0" baseline="0" dirty="0" smtClean="0"/>
              <a:t>,</a:t>
            </a:r>
            <a:r>
              <a:rPr lang="en-US" baseline="0" dirty="0" smtClean="0"/>
              <a:t> and then click </a:t>
            </a:r>
            <a:r>
              <a:rPr lang="en-US" b="1" baseline="0" dirty="0" smtClean="0"/>
              <a:t>More</a:t>
            </a:r>
            <a:r>
              <a:rPr lang="en-US" baseline="0" dirty="0" smtClean="0"/>
              <a:t> </a:t>
            </a:r>
            <a:r>
              <a:rPr lang="en-US" b="1" baseline="0" dirty="0" smtClean="0"/>
              <a:t>Effects</a:t>
            </a:r>
            <a:r>
              <a:rPr lang="en-US" baseline="0" dirty="0" smtClean="0"/>
              <a:t>. In the </a:t>
            </a:r>
            <a:r>
              <a:rPr lang="en-US" b="1" baseline="0" dirty="0" smtClean="0"/>
              <a:t>Add</a:t>
            </a:r>
            <a:r>
              <a:rPr lang="en-US" baseline="0" dirty="0" smtClean="0"/>
              <a:t> </a:t>
            </a:r>
            <a:r>
              <a:rPr lang="en-US" b="1" baseline="0" dirty="0" smtClean="0"/>
              <a:t>Entrance Effect </a:t>
            </a:r>
            <a:r>
              <a:rPr lang="en-US" baseline="0" dirty="0" smtClean="0"/>
              <a:t>dialog box, under </a:t>
            </a:r>
            <a:r>
              <a:rPr lang="en-US" b="1" baseline="0" dirty="0" smtClean="0"/>
              <a:t>Basic</a:t>
            </a:r>
            <a:r>
              <a:rPr lang="en-US" b="0" baseline="0" dirty="0" smtClean="0"/>
              <a:t>,</a:t>
            </a:r>
            <a:r>
              <a:rPr lang="en-US" baseline="0" dirty="0" smtClean="0"/>
              <a:t> click </a:t>
            </a:r>
            <a:r>
              <a:rPr lang="en-US" b="1" baseline="0" dirty="0" smtClean="0"/>
              <a:t>Fly In</a:t>
            </a:r>
            <a:r>
              <a:rPr lang="en-US" baseline="0" dirty="0" smtClean="0"/>
              <a:t>.</a:t>
            </a:r>
          </a:p>
          <a:p>
            <a:pPr marL="685800" lvl="1" indent="-228600">
              <a:buFont typeface="+mj-lt"/>
              <a:buAutoNum type="arabicPeriod"/>
            </a:pPr>
            <a:r>
              <a:rPr lang="en-US" dirty="0" smtClean="0"/>
              <a:t>Select the animation effect (fly-in effect for the first text box). Click</a:t>
            </a:r>
            <a:r>
              <a:rPr lang="en-US" baseline="0" dirty="0" smtClean="0"/>
              <a:t> the arrow to the right of the selected effect, and then click </a:t>
            </a:r>
            <a:r>
              <a:rPr lang="en-US" b="1" baseline="0" dirty="0" smtClean="0"/>
              <a:t>Effect</a:t>
            </a:r>
            <a:r>
              <a:rPr lang="en-US" baseline="0" dirty="0" smtClean="0"/>
              <a:t> </a:t>
            </a:r>
            <a:r>
              <a:rPr lang="en-US" b="1" baseline="0" dirty="0" smtClean="0"/>
              <a:t>Options</a:t>
            </a:r>
            <a:r>
              <a:rPr lang="en-US" baseline="0" dirty="0" smtClean="0"/>
              <a:t>. In the </a:t>
            </a:r>
            <a:r>
              <a:rPr lang="en-US" b="1" baseline="0" dirty="0" smtClean="0"/>
              <a:t>Fly In </a:t>
            </a:r>
            <a:r>
              <a:rPr lang="en-US" baseline="0" dirty="0" smtClean="0"/>
              <a:t>dialog box, do the following:</a:t>
            </a:r>
          </a:p>
          <a:p>
            <a:pPr marL="1143000" lvl="2" indent="-228600">
              <a:buFont typeface="Arial" pitchFamily="34" charset="0"/>
              <a:buChar char="•"/>
            </a:pPr>
            <a:r>
              <a:rPr lang="en-US" baseline="0" dirty="0" smtClean="0"/>
              <a:t>On the </a:t>
            </a:r>
            <a:r>
              <a:rPr lang="en-US" b="1" baseline="0" dirty="0" smtClean="0"/>
              <a:t>Effect </a:t>
            </a:r>
            <a:r>
              <a:rPr lang="en-US" baseline="0" dirty="0" smtClean="0"/>
              <a:t>tab, do the following:</a:t>
            </a:r>
          </a:p>
          <a:p>
            <a:pPr marL="1600200" marR="0" lvl="3"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In</a:t>
            </a:r>
            <a:r>
              <a:rPr lang="en-US" baseline="0" dirty="0" smtClean="0"/>
              <a:t> the </a:t>
            </a:r>
            <a:r>
              <a:rPr lang="en-US" b="1" baseline="0" dirty="0" smtClean="0"/>
              <a:t>Direction</a:t>
            </a:r>
            <a:r>
              <a:rPr lang="en-US" baseline="0" dirty="0" smtClean="0"/>
              <a:t> list, select </a:t>
            </a:r>
            <a:r>
              <a:rPr lang="en-US" b="1" baseline="0" dirty="0" smtClean="0"/>
              <a:t>From</a:t>
            </a:r>
            <a:r>
              <a:rPr lang="en-US" baseline="0" dirty="0" smtClean="0"/>
              <a:t> </a:t>
            </a:r>
            <a:r>
              <a:rPr lang="en-US" b="1" baseline="0" dirty="0" smtClean="0"/>
              <a:t>Left</a:t>
            </a:r>
            <a:r>
              <a:rPr lang="en-US" baseline="0" dirty="0" smtClean="0"/>
              <a:t>.</a:t>
            </a:r>
          </a:p>
          <a:p>
            <a:pPr marL="1600200" lvl="3" indent="-228600">
              <a:buFont typeface="Arial" pitchFamily="34" charset="0"/>
              <a:buChar char="•"/>
            </a:pPr>
            <a:r>
              <a:rPr lang="en-US" dirty="0" smtClean="0"/>
              <a:t>In the </a:t>
            </a:r>
            <a:r>
              <a:rPr lang="en-US" b="1" dirty="0" smtClean="0"/>
              <a:t>Animate</a:t>
            </a:r>
            <a:r>
              <a:rPr lang="en-US" dirty="0" smtClean="0"/>
              <a:t> </a:t>
            </a:r>
            <a:r>
              <a:rPr lang="en-US" b="1" dirty="0" smtClean="0"/>
              <a:t>text</a:t>
            </a:r>
            <a:r>
              <a:rPr lang="en-US" baseline="0" dirty="0" smtClean="0"/>
              <a:t> list, select</a:t>
            </a:r>
            <a:r>
              <a:rPr lang="en-US" dirty="0" smtClean="0"/>
              <a:t> </a:t>
            </a:r>
            <a:r>
              <a:rPr lang="en-US" b="1" dirty="0" smtClean="0"/>
              <a:t>By</a:t>
            </a:r>
            <a:r>
              <a:rPr lang="en-US" dirty="0" smtClean="0"/>
              <a:t> </a:t>
            </a:r>
            <a:r>
              <a:rPr lang="en-US" b="1" dirty="0" smtClean="0"/>
              <a:t>Letter</a:t>
            </a:r>
            <a:r>
              <a:rPr lang="en-US" b="0" dirty="0" smtClean="0"/>
              <a:t>.</a:t>
            </a:r>
            <a:endParaRPr lang="en-US" dirty="0" smtClean="0"/>
          </a:p>
          <a:p>
            <a:pPr marL="1600200" lvl="3" indent="-228600">
              <a:buFont typeface="Arial" pitchFamily="34" charset="0"/>
              <a:buChar char="•"/>
            </a:pPr>
            <a:r>
              <a:rPr lang="en-US" dirty="0" smtClean="0"/>
              <a:t>In the </a:t>
            </a:r>
            <a:r>
              <a:rPr lang="en-US" b="1" dirty="0" smtClean="0"/>
              <a:t>% delay between letters </a:t>
            </a:r>
            <a:r>
              <a:rPr lang="en-US" dirty="0" smtClean="0"/>
              <a:t>box, enter </a:t>
            </a:r>
            <a:r>
              <a:rPr lang="en-US" b="1" dirty="0" smtClean="0"/>
              <a:t>10</a:t>
            </a:r>
            <a:r>
              <a:rPr lang="en-US" dirty="0" smtClean="0"/>
              <a:t>.</a:t>
            </a:r>
          </a:p>
          <a:p>
            <a:pPr marL="1143000" marR="0" lvl="2"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On the </a:t>
            </a:r>
            <a:r>
              <a:rPr lang="en-US" b="1" baseline="0" dirty="0" smtClean="0"/>
              <a:t>Timing </a:t>
            </a:r>
            <a:r>
              <a:rPr lang="en-US" baseline="0" dirty="0" smtClean="0"/>
              <a:t>tab, do the following:</a:t>
            </a:r>
          </a:p>
          <a:p>
            <a:pPr marL="1600200" lvl="3" indent="-228600">
              <a:buFont typeface="Arial" pitchFamily="34" charset="0"/>
              <a:buChar char="•"/>
            </a:pPr>
            <a:r>
              <a:rPr lang="en-US" dirty="0" smtClean="0"/>
              <a:t>In the </a:t>
            </a:r>
            <a:r>
              <a:rPr lang="en-US" b="1" dirty="0" smtClean="0"/>
              <a:t>Start</a:t>
            </a:r>
            <a:r>
              <a:rPr lang="en-US" dirty="0" smtClean="0"/>
              <a:t> list, select </a:t>
            </a:r>
            <a:r>
              <a:rPr lang="en-US" b="1" dirty="0" smtClean="0"/>
              <a:t>With</a:t>
            </a:r>
            <a:r>
              <a:rPr lang="en-US" dirty="0" smtClean="0"/>
              <a:t> </a:t>
            </a:r>
            <a:r>
              <a:rPr lang="en-US" b="1" dirty="0" smtClean="0"/>
              <a:t>Previous</a:t>
            </a:r>
            <a:r>
              <a:rPr lang="en-US" dirty="0" smtClean="0"/>
              <a:t>.</a:t>
            </a:r>
          </a:p>
          <a:p>
            <a:pPr marL="1600200" lvl="3" indent="-228600">
              <a:buFont typeface="Arial" pitchFamily="34" charset="0"/>
              <a:buChar char="•"/>
            </a:pPr>
            <a:r>
              <a:rPr lang="en-US" baseline="0" dirty="0" smtClean="0"/>
              <a:t>In the </a:t>
            </a:r>
            <a:r>
              <a:rPr lang="en-US" b="1" baseline="0" dirty="0" smtClean="0"/>
              <a:t>Speed</a:t>
            </a:r>
            <a:r>
              <a:rPr lang="en-US" baseline="0" dirty="0" smtClean="0"/>
              <a:t> list, select </a:t>
            </a:r>
            <a:r>
              <a:rPr lang="en-US" b="1" baseline="0" dirty="0" smtClean="0"/>
              <a:t>0.5 seconds (Very Fast)</a:t>
            </a:r>
            <a:r>
              <a:rPr lang="en-US" baseline="0" dirty="0" smtClean="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On</a:t>
            </a:r>
            <a:r>
              <a:rPr lang="en-US" baseline="0" dirty="0" smtClean="0"/>
              <a:t> the slide, s</a:t>
            </a:r>
            <a:r>
              <a:rPr lang="en-US" dirty="0" smtClean="0"/>
              <a:t>elect the first</a:t>
            </a:r>
            <a:r>
              <a:rPr lang="en-US" baseline="0" dirty="0" smtClean="0"/>
              <a:t> t</a:t>
            </a:r>
            <a:r>
              <a:rPr lang="en-US" dirty="0" smtClean="0"/>
              <a:t>ext box.</a:t>
            </a:r>
            <a:r>
              <a:rPr lang="en-US" baseline="0" dirty="0" smtClean="0"/>
              <a:t> I</a:t>
            </a:r>
            <a:r>
              <a:rPr lang="en-US" dirty="0" smtClean="0"/>
              <a:t>n</a:t>
            </a:r>
            <a:r>
              <a:rPr lang="en-US" baseline="0" dirty="0" smtClean="0"/>
              <a:t> the </a:t>
            </a:r>
            <a:r>
              <a:rPr lang="en-US" b="1" baseline="0" dirty="0" smtClean="0"/>
              <a:t>Custom</a:t>
            </a:r>
            <a:r>
              <a:rPr lang="en-US" baseline="0" dirty="0" smtClean="0"/>
              <a:t> </a:t>
            </a:r>
            <a:r>
              <a:rPr lang="en-US" b="1" baseline="0" dirty="0" smtClean="0"/>
              <a:t>Animation</a:t>
            </a:r>
            <a:r>
              <a:rPr lang="en-US" baseline="0" dirty="0" smtClean="0"/>
              <a:t> task pane, do the following:</a:t>
            </a:r>
            <a:endParaRPr lang="en-US" dirty="0" smtClean="0"/>
          </a:p>
          <a:p>
            <a:pPr marL="685800" lvl="1" indent="-228600">
              <a:buFont typeface="+mj-lt"/>
              <a:buAutoNum type="arabicPeriod"/>
            </a:pPr>
            <a:r>
              <a:rPr lang="en-US" dirty="0" smtClean="0"/>
              <a:t>Click </a:t>
            </a:r>
            <a:r>
              <a:rPr lang="en-US" b="1" baseline="0" dirty="0" smtClean="0"/>
              <a:t>Add</a:t>
            </a:r>
            <a:r>
              <a:rPr lang="en-US" baseline="0" dirty="0" smtClean="0"/>
              <a:t> </a:t>
            </a:r>
            <a:r>
              <a:rPr lang="en-US" b="1" baseline="0" dirty="0" smtClean="0"/>
              <a:t>Effect</a:t>
            </a:r>
            <a:r>
              <a:rPr lang="en-US" baseline="0" dirty="0" smtClean="0"/>
              <a:t>, point to </a:t>
            </a:r>
            <a:r>
              <a:rPr lang="en-US" b="1" baseline="0" dirty="0" smtClean="0"/>
              <a:t>Exit</a:t>
            </a:r>
            <a:r>
              <a:rPr lang="en-US" b="0" baseline="0" dirty="0" smtClean="0"/>
              <a:t>,</a:t>
            </a:r>
            <a:r>
              <a:rPr lang="en-US" baseline="0" dirty="0" smtClean="0"/>
              <a:t> and then click </a:t>
            </a:r>
            <a:r>
              <a:rPr lang="en-US" b="1" baseline="0" dirty="0" smtClean="0"/>
              <a:t>More</a:t>
            </a:r>
            <a:r>
              <a:rPr lang="en-US" baseline="0" dirty="0" smtClean="0"/>
              <a:t> </a:t>
            </a:r>
            <a:r>
              <a:rPr lang="en-US" b="1" baseline="0" dirty="0" smtClean="0"/>
              <a:t>Effects</a:t>
            </a:r>
            <a:r>
              <a:rPr lang="en-US" baseline="0" dirty="0" smtClean="0"/>
              <a:t>. In the </a:t>
            </a:r>
            <a:r>
              <a:rPr lang="en-US" b="1" baseline="0" dirty="0" smtClean="0"/>
              <a:t>Add Exit Effect </a:t>
            </a:r>
            <a:r>
              <a:rPr lang="en-US" baseline="0" dirty="0" smtClean="0"/>
              <a:t>dialog box, under </a:t>
            </a:r>
            <a:r>
              <a:rPr lang="en-US" b="1" baseline="0" dirty="0" smtClean="0"/>
              <a:t>Subtle</a:t>
            </a:r>
            <a:r>
              <a:rPr lang="en-US" b="0" baseline="0" dirty="0" smtClean="0"/>
              <a:t>,</a:t>
            </a:r>
            <a:r>
              <a:rPr lang="en-US" baseline="0" dirty="0" smtClean="0"/>
              <a:t> click </a:t>
            </a:r>
            <a:r>
              <a:rPr lang="en-US" b="1" baseline="0" dirty="0" smtClean="0"/>
              <a:t>Fade</a:t>
            </a:r>
            <a:r>
              <a:rPr lang="en-US" baseline="0" dirty="0" smtClean="0"/>
              <a:t>. </a:t>
            </a:r>
            <a:endParaRPr lang="en-US" dirty="0" smtClean="0"/>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Select the second animation effect (fade effect for the first text box). Click</a:t>
            </a:r>
            <a:r>
              <a:rPr lang="en-US" baseline="0" dirty="0" smtClean="0"/>
              <a:t> the arrow to the right of the selected effect, and then click </a:t>
            </a:r>
            <a:r>
              <a:rPr lang="en-US" b="1" baseline="0" dirty="0" smtClean="0"/>
              <a:t>Effect</a:t>
            </a:r>
            <a:r>
              <a:rPr lang="en-US" baseline="0" dirty="0" smtClean="0"/>
              <a:t> </a:t>
            </a:r>
            <a:r>
              <a:rPr lang="en-US" b="1" baseline="0" dirty="0" smtClean="0"/>
              <a:t>Options</a:t>
            </a:r>
            <a:r>
              <a:rPr lang="en-US" baseline="0" dirty="0" smtClean="0"/>
              <a:t>. In the </a:t>
            </a:r>
            <a:r>
              <a:rPr lang="en-US" b="1" baseline="0" dirty="0" smtClean="0"/>
              <a:t>Fade </a:t>
            </a:r>
            <a:r>
              <a:rPr lang="en-US" baseline="0" dirty="0" smtClean="0"/>
              <a:t>dialog box, do the following:</a:t>
            </a:r>
          </a:p>
          <a:p>
            <a:pPr marL="1143000" lvl="2" indent="-228600">
              <a:buFont typeface="Arial" pitchFamily="34" charset="0"/>
              <a:buChar char="•"/>
            </a:pPr>
            <a:r>
              <a:rPr lang="en-US" baseline="0" dirty="0" smtClean="0"/>
              <a:t>On the </a:t>
            </a:r>
            <a:r>
              <a:rPr lang="en-US" b="1" baseline="0" dirty="0" smtClean="0"/>
              <a:t>Effect </a:t>
            </a:r>
            <a:r>
              <a:rPr lang="en-US" baseline="0" dirty="0" smtClean="0"/>
              <a:t>tab, do the following:</a:t>
            </a:r>
          </a:p>
          <a:p>
            <a:pPr marL="1600200" lvl="3" indent="-228600">
              <a:buFont typeface="Arial" pitchFamily="34" charset="0"/>
              <a:buChar char="•"/>
            </a:pPr>
            <a:r>
              <a:rPr lang="en-US" dirty="0" smtClean="0"/>
              <a:t>In the </a:t>
            </a:r>
            <a:r>
              <a:rPr lang="en-US" b="1" dirty="0" smtClean="0"/>
              <a:t>Animate</a:t>
            </a:r>
            <a:r>
              <a:rPr lang="en-US" dirty="0" smtClean="0"/>
              <a:t> </a:t>
            </a:r>
            <a:r>
              <a:rPr lang="en-US" b="1" dirty="0" smtClean="0"/>
              <a:t>text</a:t>
            </a:r>
            <a:r>
              <a:rPr lang="en-US" baseline="0" dirty="0" smtClean="0"/>
              <a:t> list, select</a:t>
            </a:r>
            <a:r>
              <a:rPr lang="en-US" dirty="0" smtClean="0"/>
              <a:t> </a:t>
            </a:r>
            <a:r>
              <a:rPr lang="en-US" b="1" dirty="0" smtClean="0"/>
              <a:t>By</a:t>
            </a:r>
            <a:r>
              <a:rPr lang="en-US" dirty="0" smtClean="0"/>
              <a:t> </a:t>
            </a:r>
            <a:r>
              <a:rPr lang="en-US" b="1" dirty="0" smtClean="0"/>
              <a:t>Letter</a:t>
            </a:r>
            <a:r>
              <a:rPr lang="en-US" b="0" dirty="0" smtClean="0"/>
              <a:t>.</a:t>
            </a:r>
            <a:endParaRPr lang="en-US" dirty="0" smtClean="0"/>
          </a:p>
          <a:p>
            <a:pPr marL="1600200" lvl="3" indent="-228600">
              <a:buFont typeface="Arial" pitchFamily="34" charset="0"/>
              <a:buChar char="•"/>
            </a:pPr>
            <a:r>
              <a:rPr lang="en-US" dirty="0" smtClean="0"/>
              <a:t>In the </a:t>
            </a:r>
            <a:r>
              <a:rPr lang="en-US" b="1" dirty="0" smtClean="0"/>
              <a:t>% delay between letters </a:t>
            </a:r>
            <a:r>
              <a:rPr lang="en-US" dirty="0" smtClean="0"/>
              <a:t>box, enter </a:t>
            </a:r>
            <a:r>
              <a:rPr lang="en-US" b="1" dirty="0" smtClean="0"/>
              <a:t>10</a:t>
            </a:r>
            <a:r>
              <a:rPr lang="en-US" dirty="0" smtClean="0"/>
              <a:t>.</a:t>
            </a:r>
          </a:p>
          <a:p>
            <a:pPr marL="1143000" marR="0" lvl="2"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On the </a:t>
            </a:r>
            <a:r>
              <a:rPr lang="en-US" b="1" baseline="0" dirty="0" smtClean="0"/>
              <a:t>Timing </a:t>
            </a:r>
            <a:r>
              <a:rPr lang="en-US" baseline="0" dirty="0" smtClean="0"/>
              <a:t>tab, do the following:</a:t>
            </a:r>
          </a:p>
          <a:p>
            <a:pPr marL="1600200" lvl="3" indent="-228600">
              <a:buFont typeface="Arial" pitchFamily="34" charset="0"/>
              <a:buChar char="•"/>
            </a:pPr>
            <a:r>
              <a:rPr lang="en-US" dirty="0" smtClean="0"/>
              <a:t>In the </a:t>
            </a:r>
            <a:r>
              <a:rPr lang="en-US" b="1" dirty="0" smtClean="0"/>
              <a:t>Start</a:t>
            </a:r>
            <a:r>
              <a:rPr lang="en-US" dirty="0" smtClean="0"/>
              <a:t> list, select </a:t>
            </a:r>
            <a:r>
              <a:rPr lang="en-US" b="1" dirty="0" smtClean="0"/>
              <a:t>With</a:t>
            </a:r>
            <a:r>
              <a:rPr lang="en-US" dirty="0" smtClean="0"/>
              <a:t> </a:t>
            </a:r>
            <a:r>
              <a:rPr lang="en-US" b="1" dirty="0" smtClean="0"/>
              <a:t>Previous</a:t>
            </a:r>
            <a:r>
              <a:rPr lang="en-US" dirty="0" smtClean="0"/>
              <a:t>.</a:t>
            </a:r>
          </a:p>
          <a:p>
            <a:pPr marL="1600200" lvl="3" indent="-228600">
              <a:buFont typeface="Arial" pitchFamily="34" charset="0"/>
              <a:buChar char="•"/>
            </a:pPr>
            <a:r>
              <a:rPr lang="en-US" dirty="0" smtClean="0"/>
              <a:t>In</a:t>
            </a:r>
            <a:r>
              <a:rPr lang="en-US" baseline="0" dirty="0" smtClean="0"/>
              <a:t> the </a:t>
            </a:r>
            <a:r>
              <a:rPr lang="en-US" b="1" baseline="0" dirty="0" smtClean="0"/>
              <a:t>Delay </a:t>
            </a:r>
            <a:r>
              <a:rPr lang="en-US" b="0" baseline="0" dirty="0" smtClean="0"/>
              <a:t>box,</a:t>
            </a:r>
            <a:r>
              <a:rPr lang="en-US" baseline="0" dirty="0" smtClean="0"/>
              <a:t> enter </a:t>
            </a:r>
            <a:r>
              <a:rPr lang="en-US" b="1" baseline="0" dirty="0" smtClean="0"/>
              <a:t>1.5</a:t>
            </a:r>
            <a:r>
              <a:rPr lang="en-US" baseline="0" dirty="0" smtClean="0"/>
              <a:t>.</a:t>
            </a:r>
          </a:p>
          <a:p>
            <a:pPr marL="1600200" lvl="3" indent="-228600">
              <a:buFont typeface="Arial" pitchFamily="34" charset="0"/>
              <a:buChar char="•"/>
            </a:pPr>
            <a:r>
              <a:rPr lang="en-US" baseline="0" dirty="0" smtClean="0"/>
              <a:t>In the </a:t>
            </a:r>
            <a:r>
              <a:rPr lang="en-US" b="1" baseline="0" dirty="0" smtClean="0"/>
              <a:t>Speed</a:t>
            </a:r>
            <a:r>
              <a:rPr lang="en-US" baseline="0" dirty="0" smtClean="0"/>
              <a:t> list, select </a:t>
            </a:r>
            <a:r>
              <a:rPr lang="en-US" b="1" baseline="0" dirty="0" smtClean="0"/>
              <a:t>0.5 seconds (Very Fast)</a:t>
            </a:r>
            <a:r>
              <a:rPr lang="en-US" baseline="0" dirty="0" smtClean="0"/>
              <a:t>.</a:t>
            </a:r>
            <a:endParaRPr lang="en-US" dirty="0" smtClean="0"/>
          </a:p>
          <a:p>
            <a:pPr marL="228600" indent="-228600">
              <a:buFont typeface="+mj-lt"/>
              <a:buAutoNum type="arabicPeriod"/>
            </a:pPr>
            <a:r>
              <a:rPr lang="en-US" dirty="0" smtClean="0"/>
              <a:t>On</a:t>
            </a:r>
            <a:r>
              <a:rPr lang="en-US" baseline="0" dirty="0" smtClean="0"/>
              <a:t> the slide, s</a:t>
            </a:r>
            <a:r>
              <a:rPr lang="en-US" dirty="0" smtClean="0"/>
              <a:t>elect the second</a:t>
            </a:r>
            <a:r>
              <a:rPr lang="en-US" baseline="0" dirty="0" smtClean="0"/>
              <a:t> text box. In </a:t>
            </a:r>
            <a:r>
              <a:rPr lang="en-US" dirty="0" smtClean="0"/>
              <a:t>the </a:t>
            </a:r>
            <a:r>
              <a:rPr lang="en-US" b="1" dirty="0" smtClean="0"/>
              <a:t>Custom</a:t>
            </a:r>
            <a:r>
              <a:rPr lang="en-US" dirty="0" smtClean="0"/>
              <a:t> </a:t>
            </a:r>
            <a:r>
              <a:rPr lang="en-US" b="1" dirty="0" smtClean="0"/>
              <a:t>Animation</a:t>
            </a:r>
            <a:r>
              <a:rPr lang="en-US" dirty="0" smtClean="0"/>
              <a:t> task pane, do the following</a:t>
            </a:r>
            <a:r>
              <a:rPr lang="en-US" baseline="0" dirty="0" smtClean="0"/>
              <a:t>.</a:t>
            </a:r>
            <a:endParaRPr lang="en-US" dirty="0" smtClean="0"/>
          </a:p>
          <a:p>
            <a:pPr marL="685800" lvl="1" indent="-228600">
              <a:buFont typeface="+mj-lt"/>
              <a:buAutoNum type="arabicPeriod"/>
            </a:pPr>
            <a:r>
              <a:rPr lang="en-US" dirty="0" smtClean="0"/>
              <a:t>Click </a:t>
            </a:r>
            <a:r>
              <a:rPr lang="en-US" b="1" baseline="0" dirty="0" smtClean="0"/>
              <a:t>Add</a:t>
            </a:r>
            <a:r>
              <a:rPr lang="en-US" baseline="0" dirty="0" smtClean="0"/>
              <a:t> </a:t>
            </a:r>
            <a:r>
              <a:rPr lang="en-US" b="1" baseline="0" dirty="0" smtClean="0"/>
              <a:t>Effect</a:t>
            </a:r>
            <a:r>
              <a:rPr lang="en-US" baseline="0" dirty="0" smtClean="0"/>
              <a:t>, point to </a:t>
            </a:r>
            <a:r>
              <a:rPr lang="en-US" b="1" baseline="0" dirty="0" smtClean="0"/>
              <a:t>Entrance</a:t>
            </a:r>
            <a:r>
              <a:rPr lang="en-US" b="0" baseline="0" dirty="0" smtClean="0"/>
              <a:t>,</a:t>
            </a:r>
            <a:r>
              <a:rPr lang="en-US" baseline="0" dirty="0" smtClean="0"/>
              <a:t> and then click </a:t>
            </a:r>
            <a:r>
              <a:rPr lang="en-US" b="1" baseline="0" dirty="0" smtClean="0"/>
              <a:t>More</a:t>
            </a:r>
            <a:r>
              <a:rPr lang="en-US" baseline="0" dirty="0" smtClean="0"/>
              <a:t> </a:t>
            </a:r>
            <a:r>
              <a:rPr lang="en-US" b="1" baseline="0" dirty="0" smtClean="0"/>
              <a:t>Effects</a:t>
            </a:r>
            <a:r>
              <a:rPr lang="en-US" baseline="0" dirty="0" smtClean="0"/>
              <a:t>. In the </a:t>
            </a:r>
            <a:r>
              <a:rPr lang="en-US" b="1" baseline="0" dirty="0" smtClean="0"/>
              <a:t>Add</a:t>
            </a:r>
            <a:r>
              <a:rPr lang="en-US" baseline="0" dirty="0" smtClean="0"/>
              <a:t> </a:t>
            </a:r>
            <a:r>
              <a:rPr lang="en-US" b="1" baseline="0" dirty="0" smtClean="0"/>
              <a:t>Entrance</a:t>
            </a:r>
            <a:r>
              <a:rPr lang="en-US" baseline="0" dirty="0" smtClean="0"/>
              <a:t> </a:t>
            </a:r>
            <a:r>
              <a:rPr lang="en-US" b="1" baseline="0" dirty="0" smtClean="0"/>
              <a:t>Effect</a:t>
            </a:r>
            <a:r>
              <a:rPr lang="en-US" baseline="0" dirty="0" smtClean="0"/>
              <a:t> dialog box, under </a:t>
            </a:r>
            <a:r>
              <a:rPr lang="en-US" b="1" baseline="0" dirty="0" smtClean="0"/>
              <a:t>Subtle</a:t>
            </a:r>
            <a:r>
              <a:rPr lang="en-US" b="0" baseline="0" dirty="0" smtClean="0"/>
              <a:t>,</a:t>
            </a:r>
            <a:r>
              <a:rPr lang="en-US" baseline="0" dirty="0" smtClean="0"/>
              <a:t> click </a:t>
            </a:r>
            <a:r>
              <a:rPr lang="en-US" b="1" baseline="0" dirty="0" smtClean="0"/>
              <a:t>Fade</a:t>
            </a:r>
            <a:r>
              <a:rPr lang="en-US" baseline="0" dirty="0" smtClean="0"/>
              <a:t>.</a:t>
            </a:r>
          </a:p>
          <a:p>
            <a:pPr marL="685800" lvl="1" indent="-228600">
              <a:buFont typeface="+mj-lt"/>
              <a:buAutoNum type="arabicPeriod"/>
            </a:pPr>
            <a:r>
              <a:rPr lang="en-US" dirty="0" smtClean="0"/>
              <a:t>Select the third animation effect (fade effect for the second text box). Click</a:t>
            </a:r>
            <a:r>
              <a:rPr lang="en-US" baseline="0" dirty="0" smtClean="0"/>
              <a:t> the arrow to the right of the selected effect, and then click </a:t>
            </a:r>
            <a:r>
              <a:rPr lang="en-US" b="1" baseline="0" dirty="0" smtClean="0"/>
              <a:t>Effect</a:t>
            </a:r>
            <a:r>
              <a:rPr lang="en-US" baseline="0" dirty="0" smtClean="0"/>
              <a:t> </a:t>
            </a:r>
            <a:r>
              <a:rPr lang="en-US" b="1" baseline="0" dirty="0" smtClean="0"/>
              <a:t>Options</a:t>
            </a:r>
            <a:r>
              <a:rPr lang="en-US" baseline="0" dirty="0" smtClean="0"/>
              <a:t>. In the </a:t>
            </a:r>
            <a:r>
              <a:rPr lang="en-US" b="1" baseline="0" dirty="0" smtClean="0"/>
              <a:t>Fade </a:t>
            </a:r>
            <a:r>
              <a:rPr lang="en-US" baseline="0" dirty="0" smtClean="0"/>
              <a:t>dialog box, do the following:</a:t>
            </a:r>
          </a:p>
          <a:p>
            <a:pPr marL="1143000" lvl="2" indent="-228600">
              <a:buFont typeface="Arial" pitchFamily="34" charset="0"/>
              <a:buChar char="•"/>
            </a:pPr>
            <a:r>
              <a:rPr lang="en-US" baseline="0" dirty="0" smtClean="0"/>
              <a:t>On the </a:t>
            </a:r>
            <a:r>
              <a:rPr lang="en-US" b="1" baseline="0" dirty="0" smtClean="0"/>
              <a:t>Effect </a:t>
            </a:r>
            <a:r>
              <a:rPr lang="en-US" baseline="0" dirty="0" smtClean="0"/>
              <a:t>tab, do the following:</a:t>
            </a:r>
          </a:p>
          <a:p>
            <a:pPr marL="1600200" lvl="3" indent="-228600">
              <a:buFont typeface="Arial" pitchFamily="34" charset="0"/>
              <a:buChar char="•"/>
            </a:pPr>
            <a:r>
              <a:rPr lang="en-US" dirty="0" smtClean="0"/>
              <a:t>In the </a:t>
            </a:r>
            <a:r>
              <a:rPr lang="en-US" b="1" dirty="0" smtClean="0"/>
              <a:t>Animate</a:t>
            </a:r>
            <a:r>
              <a:rPr lang="en-US" dirty="0" smtClean="0"/>
              <a:t> </a:t>
            </a:r>
            <a:r>
              <a:rPr lang="en-US" b="1" dirty="0" smtClean="0"/>
              <a:t>text</a:t>
            </a:r>
            <a:r>
              <a:rPr lang="en-US" baseline="0" dirty="0" smtClean="0"/>
              <a:t> list, select</a:t>
            </a:r>
            <a:r>
              <a:rPr lang="en-US" dirty="0" smtClean="0"/>
              <a:t> </a:t>
            </a:r>
            <a:r>
              <a:rPr lang="en-US" b="1" dirty="0" smtClean="0"/>
              <a:t>By</a:t>
            </a:r>
            <a:r>
              <a:rPr lang="en-US" dirty="0" smtClean="0"/>
              <a:t> </a:t>
            </a:r>
            <a:r>
              <a:rPr lang="en-US" b="1" dirty="0" smtClean="0"/>
              <a:t>Letter</a:t>
            </a:r>
            <a:r>
              <a:rPr lang="en-US" b="0" dirty="0" smtClean="0"/>
              <a:t>.</a:t>
            </a:r>
            <a:endParaRPr lang="en-US" dirty="0" smtClean="0"/>
          </a:p>
          <a:p>
            <a:pPr marL="1600200" lvl="3" indent="-228600">
              <a:buFont typeface="Arial" pitchFamily="34" charset="0"/>
              <a:buChar char="•"/>
            </a:pPr>
            <a:r>
              <a:rPr lang="en-US" dirty="0" smtClean="0"/>
              <a:t>In the </a:t>
            </a:r>
            <a:r>
              <a:rPr lang="en-US" b="1" dirty="0" smtClean="0"/>
              <a:t>% delay between letters </a:t>
            </a:r>
            <a:r>
              <a:rPr lang="en-US" dirty="0" smtClean="0"/>
              <a:t>box, enter </a:t>
            </a:r>
            <a:r>
              <a:rPr lang="en-US" b="1" dirty="0" smtClean="0"/>
              <a:t>6</a:t>
            </a:r>
            <a:r>
              <a:rPr lang="en-US" dirty="0" smtClean="0"/>
              <a:t>.</a:t>
            </a:r>
          </a:p>
          <a:p>
            <a:pPr marL="1143000" marR="0" lvl="2"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On the </a:t>
            </a:r>
            <a:r>
              <a:rPr lang="en-US" b="1" baseline="0" dirty="0" smtClean="0"/>
              <a:t>Timing </a:t>
            </a:r>
            <a:r>
              <a:rPr lang="en-US" baseline="0" dirty="0" smtClean="0"/>
              <a:t>tab, do the following:</a:t>
            </a:r>
          </a:p>
          <a:p>
            <a:pPr marL="1600200" lvl="3" indent="-228600">
              <a:buFont typeface="Arial" pitchFamily="34" charset="0"/>
              <a:buChar char="•"/>
            </a:pPr>
            <a:r>
              <a:rPr lang="en-US" dirty="0" smtClean="0"/>
              <a:t>In the </a:t>
            </a:r>
            <a:r>
              <a:rPr lang="en-US" b="1" dirty="0" smtClean="0"/>
              <a:t>Start</a:t>
            </a:r>
            <a:r>
              <a:rPr lang="en-US" dirty="0" smtClean="0"/>
              <a:t> list, select </a:t>
            </a:r>
            <a:r>
              <a:rPr lang="en-US" b="1" dirty="0" smtClean="0"/>
              <a:t>With</a:t>
            </a:r>
            <a:r>
              <a:rPr lang="en-US" dirty="0" smtClean="0"/>
              <a:t> </a:t>
            </a:r>
            <a:r>
              <a:rPr lang="en-US" b="1" dirty="0" smtClean="0"/>
              <a:t>Previous</a:t>
            </a:r>
            <a:r>
              <a:rPr lang="en-US" dirty="0" smtClean="0"/>
              <a:t>.</a:t>
            </a:r>
          </a:p>
          <a:p>
            <a:pPr marL="1600200" lvl="3" indent="-228600">
              <a:buFont typeface="Arial" pitchFamily="34" charset="0"/>
              <a:buChar char="•"/>
            </a:pPr>
            <a:r>
              <a:rPr lang="en-US" dirty="0" smtClean="0"/>
              <a:t>In</a:t>
            </a:r>
            <a:r>
              <a:rPr lang="en-US" baseline="0" dirty="0" smtClean="0"/>
              <a:t> the </a:t>
            </a:r>
            <a:r>
              <a:rPr lang="en-US" b="1" baseline="0" dirty="0" smtClean="0"/>
              <a:t>Delay </a:t>
            </a:r>
            <a:r>
              <a:rPr lang="en-US" b="0" baseline="0" dirty="0" smtClean="0"/>
              <a:t>box,</a:t>
            </a:r>
            <a:r>
              <a:rPr lang="en-US" b="1" baseline="0" dirty="0" smtClean="0"/>
              <a:t> </a:t>
            </a:r>
            <a:r>
              <a:rPr lang="en-US" baseline="0" dirty="0" smtClean="0"/>
              <a:t>enter </a:t>
            </a:r>
            <a:r>
              <a:rPr lang="en-US" b="1" baseline="0" dirty="0" smtClean="0"/>
              <a:t>2</a:t>
            </a:r>
            <a:r>
              <a:rPr lang="en-US" baseline="0" dirty="0" smtClean="0"/>
              <a:t>.</a:t>
            </a:r>
          </a:p>
          <a:p>
            <a:pPr marL="1600200" lvl="3" indent="-228600">
              <a:buFont typeface="Arial" pitchFamily="34" charset="0"/>
              <a:buChar char="•"/>
            </a:pPr>
            <a:r>
              <a:rPr lang="en-US" baseline="0" dirty="0" smtClean="0"/>
              <a:t>In the </a:t>
            </a:r>
            <a:r>
              <a:rPr lang="en-US" b="1" baseline="0" dirty="0" smtClean="0"/>
              <a:t>Speed</a:t>
            </a:r>
            <a:r>
              <a:rPr lang="en-US" baseline="0" dirty="0" smtClean="0"/>
              <a:t> list, select </a:t>
            </a:r>
            <a:r>
              <a:rPr lang="en-US" b="1" baseline="0" dirty="0" smtClean="0"/>
              <a:t>0.5 seconds (Very Fast)</a:t>
            </a:r>
            <a:r>
              <a:rPr lang="en-US" baseline="0" dirty="0" smtClean="0"/>
              <a:t>.</a:t>
            </a:r>
            <a:endParaRPr lang="en-US" dirty="0" smtClean="0"/>
          </a:p>
          <a:p>
            <a:pPr marL="685800" lvl="1" indent="-228600">
              <a:buFont typeface="+mj-lt"/>
              <a:buNone/>
            </a:pPr>
            <a:endParaRPr lang="en-US" baseline="0" dirty="0" smtClean="0"/>
          </a:p>
        </p:txBody>
      </p:sp>
      <p:sp>
        <p:nvSpPr>
          <p:cNvPr id="5" name="Slide Image Placeholder 4"/>
          <p:cNvSpPr>
            <a:spLocks noGrp="1" noRot="1" noChangeAspect="1"/>
          </p:cNvSpPr>
          <p:nvPr>
            <p:ph type="sldImg"/>
          </p:nvPr>
        </p:nvSpPr>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sz="1400" b="1" dirty="0" smtClean="0"/>
              <a:t>Animated title moves behind</a:t>
            </a:r>
            <a:r>
              <a:rPr lang="en-US" sz="1400" b="1" baseline="0" dirty="0" smtClean="0"/>
              <a:t> picture</a:t>
            </a:r>
            <a:endParaRPr lang="en-US" sz="14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(Intermediate)</a:t>
            </a:r>
          </a:p>
          <a:p>
            <a:endParaRPr lang="en-US" sz="1200" dirty="0" smtClean="0"/>
          </a:p>
          <a:p>
            <a:endParaRPr lang="en-US" sz="1200" dirty="0" smtClean="0"/>
          </a:p>
          <a:p>
            <a:r>
              <a:rPr lang="en-US" sz="1200" dirty="0" smtClean="0"/>
              <a:t>To reproduce the shape effects on this slide, do the following:</a:t>
            </a:r>
          </a:p>
          <a:p>
            <a:pPr marL="228600" indent="-228600">
              <a:buFont typeface="+mj-lt"/>
              <a:buAutoNum type="arabicPeriod"/>
            </a:pPr>
            <a:r>
              <a:rPr lang="en-US" sz="1200" kern="1200" dirty="0" smtClean="0">
                <a:solidFill>
                  <a:schemeClr val="tx1"/>
                </a:solidFill>
                <a:latin typeface="+mn-lt"/>
                <a:ea typeface="+mn-ea"/>
                <a:cs typeface="+mn-cs"/>
              </a:rPr>
              <a:t>On the </a:t>
            </a:r>
            <a:r>
              <a:rPr lang="en-US" sz="1200" b="1" kern="1200" dirty="0" smtClean="0">
                <a:solidFill>
                  <a:schemeClr val="tx1"/>
                </a:solidFill>
                <a:latin typeface="+mn-lt"/>
                <a:ea typeface="+mn-ea"/>
                <a:cs typeface="+mn-cs"/>
              </a:rPr>
              <a:t>Home</a:t>
            </a:r>
            <a:r>
              <a:rPr lang="en-US" sz="1200" kern="1200" dirty="0" smtClean="0">
                <a:solidFill>
                  <a:schemeClr val="tx1"/>
                </a:solidFill>
                <a:latin typeface="+mn-lt"/>
                <a:ea typeface="+mn-ea"/>
                <a:cs typeface="+mn-cs"/>
              </a:rPr>
              <a:t> tab, in the </a:t>
            </a:r>
            <a:r>
              <a:rPr lang="en-US" sz="1200" b="1" kern="1200" dirty="0" smtClean="0">
                <a:solidFill>
                  <a:schemeClr val="tx1"/>
                </a:solidFill>
                <a:latin typeface="+mn-lt"/>
                <a:ea typeface="+mn-ea"/>
                <a:cs typeface="+mn-cs"/>
              </a:rPr>
              <a:t>Slides</a:t>
            </a:r>
            <a:r>
              <a:rPr lang="en-US" sz="1200" kern="1200" dirty="0" smtClean="0">
                <a:solidFill>
                  <a:schemeClr val="tx1"/>
                </a:solidFill>
                <a:latin typeface="+mn-lt"/>
                <a:ea typeface="+mn-ea"/>
                <a:cs typeface="+mn-cs"/>
              </a:rPr>
              <a:t> group, click </a:t>
            </a:r>
            <a:r>
              <a:rPr lang="en-US" sz="1200" b="1" kern="1200" dirty="0" smtClean="0">
                <a:solidFill>
                  <a:schemeClr val="tx1"/>
                </a:solidFill>
                <a:latin typeface="+mn-lt"/>
                <a:ea typeface="+mn-ea"/>
                <a:cs typeface="+mn-cs"/>
              </a:rPr>
              <a:t>Layout</a:t>
            </a:r>
            <a:r>
              <a:rPr lang="en-US" sz="1200" kern="1200" dirty="0" smtClean="0">
                <a:solidFill>
                  <a:schemeClr val="tx1"/>
                </a:solidFill>
                <a:latin typeface="+mn-lt"/>
                <a:ea typeface="+mn-ea"/>
                <a:cs typeface="+mn-cs"/>
              </a:rPr>
              <a:t>, and then click </a:t>
            </a:r>
            <a:r>
              <a:rPr lang="en-US" sz="1200" b="1" kern="1200" dirty="0" smtClean="0">
                <a:solidFill>
                  <a:schemeClr val="tx1"/>
                </a:solidFill>
                <a:latin typeface="+mn-lt"/>
                <a:ea typeface="+mn-ea"/>
                <a:cs typeface="+mn-cs"/>
              </a:rPr>
              <a:t>Blank</a:t>
            </a:r>
            <a:r>
              <a:rPr lang="en-US" sz="1200" kern="1200" dirty="0" smtClean="0">
                <a:solidFill>
                  <a:schemeClr val="tx1"/>
                </a:solidFill>
                <a:latin typeface="+mn-lt"/>
                <a:ea typeface="+mn-ea"/>
                <a:cs typeface="+mn-cs"/>
              </a:rPr>
              <a:t>.</a:t>
            </a:r>
          </a:p>
          <a:p>
            <a:pPr marL="228600" indent="-228600">
              <a:buFont typeface="+mj-lt"/>
              <a:buAutoNum type="arabicPeriod"/>
            </a:pPr>
            <a:r>
              <a:rPr lang="en-US" sz="1200" kern="1200" dirty="0" smtClean="0">
                <a:solidFill>
                  <a:schemeClr val="tx1"/>
                </a:solidFill>
                <a:latin typeface="+mn-lt"/>
                <a:ea typeface="+mn-ea"/>
                <a:cs typeface="+mn-cs"/>
              </a:rPr>
              <a:t>On the </a:t>
            </a:r>
            <a:r>
              <a:rPr lang="en-US" sz="1200" b="1" kern="1200" dirty="0" smtClean="0">
                <a:solidFill>
                  <a:schemeClr val="tx1"/>
                </a:solidFill>
                <a:latin typeface="+mn-lt"/>
                <a:ea typeface="+mn-ea"/>
                <a:cs typeface="+mn-cs"/>
              </a:rPr>
              <a:t>Home</a:t>
            </a:r>
            <a:r>
              <a:rPr lang="en-US" sz="1200" kern="1200" dirty="0" smtClean="0">
                <a:solidFill>
                  <a:schemeClr val="tx1"/>
                </a:solidFill>
                <a:latin typeface="+mn-lt"/>
                <a:ea typeface="+mn-ea"/>
                <a:cs typeface="+mn-cs"/>
              </a:rPr>
              <a:t> tab,</a:t>
            </a:r>
            <a:r>
              <a:rPr lang="en-US" sz="1200" kern="1200" baseline="0" dirty="0" smtClean="0">
                <a:solidFill>
                  <a:schemeClr val="tx1"/>
                </a:solidFill>
                <a:latin typeface="+mn-lt"/>
                <a:ea typeface="+mn-ea"/>
                <a:cs typeface="+mn-cs"/>
              </a:rPr>
              <a:t> in the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Drawing</a:t>
            </a:r>
            <a:r>
              <a:rPr lang="en-US" sz="1200" kern="1200" dirty="0" smtClean="0">
                <a:solidFill>
                  <a:schemeClr val="tx1"/>
                </a:solidFill>
                <a:latin typeface="+mn-lt"/>
                <a:ea typeface="+mn-ea"/>
                <a:cs typeface="+mn-cs"/>
              </a:rPr>
              <a:t> group,</a:t>
            </a:r>
            <a:r>
              <a:rPr lang="en-US" sz="1200" kern="1200" baseline="0" dirty="0" smtClean="0">
                <a:solidFill>
                  <a:schemeClr val="tx1"/>
                </a:solidFill>
                <a:latin typeface="+mn-lt"/>
                <a:ea typeface="+mn-ea"/>
                <a:cs typeface="+mn-cs"/>
              </a:rPr>
              <a:t> click</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Shapes</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Rectangles</a:t>
            </a:r>
            <a:r>
              <a:rPr lang="en-US" sz="1200" kern="1200" dirty="0" smtClean="0">
                <a:solidFill>
                  <a:schemeClr val="tx1"/>
                </a:solidFill>
                <a:latin typeface="+mn-lt"/>
                <a:ea typeface="+mn-ea"/>
                <a:cs typeface="+mn-cs"/>
              </a:rPr>
              <a:t> click </a:t>
            </a:r>
            <a:r>
              <a:rPr lang="en-US" sz="1200" b="1" kern="1200" dirty="0" smtClean="0">
                <a:solidFill>
                  <a:schemeClr val="tx1"/>
                </a:solidFill>
                <a:latin typeface="+mn-lt"/>
                <a:ea typeface="+mn-ea"/>
                <a:cs typeface="+mn-cs"/>
              </a:rPr>
              <a:t>Rectangle </a:t>
            </a:r>
            <a:r>
              <a:rPr lang="en-US" sz="1200" b="0" kern="1200" dirty="0" smtClean="0">
                <a:solidFill>
                  <a:schemeClr val="tx1"/>
                </a:solidFill>
                <a:latin typeface="+mn-lt"/>
                <a:ea typeface="+mn-ea"/>
                <a:cs typeface="+mn-cs"/>
              </a:rPr>
              <a:t>(first option from the left)</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O</a:t>
            </a:r>
            <a:r>
              <a:rPr lang="en-US" sz="1200" kern="1200" dirty="0" smtClean="0">
                <a:solidFill>
                  <a:schemeClr val="tx1"/>
                </a:solidFill>
                <a:latin typeface="+mn-lt"/>
                <a:ea typeface="+mn-ea"/>
                <a:cs typeface="+mn-cs"/>
              </a:rPr>
              <a:t>n the slide, drag to draw a rectangle.</a:t>
            </a:r>
          </a:p>
          <a:p>
            <a:pPr marL="228600" indent="-228600">
              <a:buFont typeface="+mj-lt"/>
              <a:buAutoNum type="arabicPeriod"/>
            </a:pPr>
            <a:r>
              <a:rPr lang="en-US" sz="1200" kern="1200" dirty="0" smtClean="0">
                <a:solidFill>
                  <a:schemeClr val="tx1"/>
                </a:solidFill>
                <a:latin typeface="+mn-lt"/>
                <a:ea typeface="+mn-ea"/>
                <a:cs typeface="+mn-cs"/>
              </a:rPr>
              <a:t>Select the rectangle. Under </a:t>
            </a:r>
            <a:r>
              <a:rPr lang="en-US" sz="1200" b="1" kern="1200" dirty="0" smtClean="0">
                <a:solidFill>
                  <a:schemeClr val="tx1"/>
                </a:solidFill>
                <a:latin typeface="+mn-lt"/>
                <a:ea typeface="+mn-ea"/>
                <a:cs typeface="+mn-cs"/>
              </a:rPr>
              <a:t>Drawing</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Tools</a:t>
            </a:r>
            <a:r>
              <a:rPr lang="en-US" sz="1200" kern="1200" dirty="0" smtClean="0">
                <a:solidFill>
                  <a:schemeClr val="tx1"/>
                </a:solidFill>
                <a:latin typeface="+mn-lt"/>
                <a:ea typeface="+mn-ea"/>
                <a:cs typeface="+mn-cs"/>
              </a:rPr>
              <a:t>, on the </a:t>
            </a:r>
            <a:r>
              <a:rPr lang="en-US" sz="1200" b="1" kern="1200" dirty="0" smtClean="0">
                <a:solidFill>
                  <a:schemeClr val="tx1"/>
                </a:solidFill>
                <a:latin typeface="+mn-lt"/>
                <a:ea typeface="+mn-ea"/>
                <a:cs typeface="+mn-cs"/>
              </a:rPr>
              <a:t>Format</a:t>
            </a:r>
            <a:r>
              <a:rPr lang="en-US" sz="1200" kern="1200" dirty="0" smtClean="0">
                <a:solidFill>
                  <a:schemeClr val="tx1"/>
                </a:solidFill>
                <a:latin typeface="+mn-lt"/>
                <a:ea typeface="+mn-ea"/>
                <a:cs typeface="+mn-cs"/>
              </a:rPr>
              <a:t> tab, in the </a:t>
            </a:r>
            <a:r>
              <a:rPr lang="en-US" sz="1200" b="1" kern="1200" dirty="0" smtClean="0">
                <a:solidFill>
                  <a:schemeClr val="tx1"/>
                </a:solidFill>
                <a:latin typeface="+mn-lt"/>
                <a:ea typeface="+mn-ea"/>
                <a:cs typeface="+mn-cs"/>
              </a:rPr>
              <a:t>Size</a:t>
            </a:r>
            <a:r>
              <a:rPr lang="en-US" sz="1200" kern="1200" dirty="0" smtClean="0">
                <a:solidFill>
                  <a:schemeClr val="tx1"/>
                </a:solidFill>
                <a:latin typeface="+mn-lt"/>
                <a:ea typeface="+mn-ea"/>
                <a:cs typeface="+mn-cs"/>
              </a:rPr>
              <a:t> group, do the following: </a:t>
            </a: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Height</a:t>
            </a:r>
            <a:r>
              <a:rPr lang="en-US" sz="1200" kern="1200" baseline="0" dirty="0" smtClean="0">
                <a:solidFill>
                  <a:schemeClr val="tx1"/>
                </a:solidFill>
                <a:latin typeface="+mn-lt"/>
                <a:ea typeface="+mn-ea"/>
                <a:cs typeface="+mn-cs"/>
              </a:rPr>
              <a:t> box, enter </a:t>
            </a:r>
            <a:r>
              <a:rPr lang="en-US" sz="1200" b="1" kern="1200" baseline="0" dirty="0" smtClean="0">
                <a:solidFill>
                  <a:schemeClr val="tx1"/>
                </a:solidFill>
                <a:latin typeface="+mn-lt"/>
                <a:ea typeface="+mn-ea"/>
                <a:cs typeface="+mn-cs"/>
              </a:rPr>
              <a:t>3</a:t>
            </a:r>
            <a:r>
              <a:rPr lang="en-US" sz="1200" b="1" kern="1200" dirty="0" smtClean="0">
                <a:solidFill>
                  <a:schemeClr val="tx1"/>
                </a:solidFill>
                <a:latin typeface="+mn-lt"/>
                <a:ea typeface="+mn-ea"/>
                <a:cs typeface="+mn-cs"/>
              </a:rPr>
              <a:t>.17”</a:t>
            </a:r>
            <a:r>
              <a:rPr lang="en-US" sz="1200" b="0" kern="1200" dirty="0" smtClean="0">
                <a:solidFill>
                  <a:schemeClr val="tx1"/>
                </a:solidFill>
                <a:latin typeface="+mn-lt"/>
                <a:ea typeface="+mn-ea"/>
                <a:cs typeface="+mn-cs"/>
              </a:rPr>
              <a:t>.</a:t>
            </a:r>
            <a:endParaRPr lang="en-US" sz="1200" kern="1200" baseline="0" dirty="0" smtClean="0">
              <a:solidFill>
                <a:schemeClr val="tx1"/>
              </a:solidFill>
              <a:latin typeface="+mn-lt"/>
              <a:ea typeface="+mn-ea"/>
              <a:cs typeface="+mn-cs"/>
            </a:endParaRPr>
          </a:p>
          <a:p>
            <a:pPr marL="685800" lvl="1" indent="-228600">
              <a:buFont typeface="Arial" pitchFamily="34" charset="0"/>
              <a:buChar char="•"/>
            </a:pPr>
            <a:r>
              <a:rPr lang="en-US" sz="1200" kern="1200" baseline="0" dirty="0" smtClean="0">
                <a:solidFill>
                  <a:schemeClr val="tx1"/>
                </a:solidFill>
                <a:latin typeface="+mn-lt"/>
                <a:ea typeface="+mn-ea"/>
                <a:cs typeface="+mn-cs"/>
              </a:rPr>
              <a:t>In the </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Width</a:t>
            </a:r>
            <a:r>
              <a:rPr lang="en-US" sz="1200" kern="1200" baseline="0" dirty="0" smtClean="0">
                <a:solidFill>
                  <a:schemeClr val="tx1"/>
                </a:solidFill>
                <a:latin typeface="+mn-lt"/>
                <a:ea typeface="+mn-ea"/>
                <a:cs typeface="+mn-cs"/>
              </a:rPr>
              <a:t> box, enter </a:t>
            </a:r>
            <a:r>
              <a:rPr lang="en-US" sz="1200" b="1" kern="1200" baseline="0" dirty="0" smtClean="0">
                <a:solidFill>
                  <a:schemeClr val="tx1"/>
                </a:solidFill>
                <a:latin typeface="+mn-lt"/>
                <a:ea typeface="+mn-ea"/>
                <a:cs typeface="+mn-cs"/>
              </a:rPr>
              <a:t>9.5</a:t>
            </a:r>
            <a:r>
              <a:rPr lang="en-US" sz="1200" b="1"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a:t>
            </a:r>
          </a:p>
          <a:p>
            <a:pPr marL="228600" indent="-228600">
              <a:buFont typeface="+mj-lt"/>
              <a:buAutoNum type="arabicPeriod"/>
            </a:pPr>
            <a:r>
              <a:rPr lang="en-US" sz="1200" kern="1200" dirty="0" smtClean="0">
                <a:solidFill>
                  <a:schemeClr val="tx1"/>
                </a:solidFill>
                <a:latin typeface="+mn-lt"/>
                <a:ea typeface="+mn-ea"/>
                <a:cs typeface="+mn-cs"/>
              </a:rPr>
              <a:t>Drag</a:t>
            </a:r>
            <a:r>
              <a:rPr lang="en-US" sz="1200" kern="1200" baseline="0" dirty="0" smtClean="0">
                <a:solidFill>
                  <a:schemeClr val="tx1"/>
                </a:solidFill>
                <a:latin typeface="+mn-lt"/>
                <a:ea typeface="+mn-ea"/>
                <a:cs typeface="+mn-cs"/>
              </a:rPr>
              <a:t> the rectangle slightly above the middle of the slide. </a:t>
            </a:r>
          </a:p>
          <a:p>
            <a:pPr marL="228600" indent="-228600">
              <a:buFont typeface="+mj-lt"/>
              <a:buAutoNum type="arabicPeriod"/>
            </a:pPr>
            <a:r>
              <a:rPr lang="en-US" sz="1200" kern="1200" baseline="0" dirty="0" smtClean="0">
                <a:solidFill>
                  <a:schemeClr val="tx1"/>
                </a:solidFill>
                <a:latin typeface="+mn-lt"/>
                <a:ea typeface="+mn-ea"/>
                <a:cs typeface="+mn-cs"/>
              </a:rPr>
              <a:t>Select the rectangle. On the </a:t>
            </a:r>
            <a:r>
              <a:rPr lang="en-US" sz="1200" b="1" kern="1200" baseline="0" dirty="0" smtClean="0">
                <a:solidFill>
                  <a:schemeClr val="tx1"/>
                </a:solidFill>
                <a:latin typeface="+mn-lt"/>
                <a:ea typeface="+mn-ea"/>
                <a:cs typeface="+mn-cs"/>
              </a:rPr>
              <a:t>Home</a:t>
            </a:r>
            <a:r>
              <a:rPr lang="en-US" sz="1200" kern="1200" baseline="0" dirty="0" smtClean="0">
                <a:solidFill>
                  <a:schemeClr val="tx1"/>
                </a:solidFill>
                <a:latin typeface="+mn-lt"/>
                <a:ea typeface="+mn-ea"/>
                <a:cs typeface="+mn-cs"/>
              </a:rPr>
              <a:t> tab, in the </a:t>
            </a:r>
            <a:r>
              <a:rPr lang="en-US" sz="1200" b="1" kern="1200" baseline="0" dirty="0" smtClean="0">
                <a:solidFill>
                  <a:schemeClr val="tx1"/>
                </a:solidFill>
                <a:latin typeface="+mn-lt"/>
                <a:ea typeface="+mn-ea"/>
                <a:cs typeface="+mn-cs"/>
              </a:rPr>
              <a:t>Drawing</a:t>
            </a:r>
            <a:r>
              <a:rPr lang="en-US" sz="1200" kern="1200" baseline="0" dirty="0" smtClean="0">
                <a:solidFill>
                  <a:schemeClr val="tx1"/>
                </a:solidFill>
                <a:latin typeface="+mn-lt"/>
                <a:ea typeface="+mn-ea"/>
                <a:cs typeface="+mn-cs"/>
              </a:rPr>
              <a:t> group, click </a:t>
            </a:r>
            <a:r>
              <a:rPr lang="en-US" sz="1200" b="1" kern="1200" baseline="0" dirty="0" smtClean="0">
                <a:solidFill>
                  <a:schemeClr val="tx1"/>
                </a:solidFill>
                <a:latin typeface="+mn-lt"/>
                <a:ea typeface="+mn-ea"/>
                <a:cs typeface="+mn-cs"/>
              </a:rPr>
              <a:t>Arrange</a:t>
            </a:r>
            <a:r>
              <a:rPr lang="en-US" sz="1200" kern="1200" baseline="0" dirty="0" smtClean="0">
                <a:solidFill>
                  <a:schemeClr val="tx1"/>
                </a:solidFill>
                <a:latin typeface="+mn-lt"/>
                <a:ea typeface="+mn-ea"/>
                <a:cs typeface="+mn-cs"/>
              </a:rPr>
              <a:t>, point to </a:t>
            </a:r>
            <a:r>
              <a:rPr lang="en-US" sz="1200" b="1" kern="1200" baseline="0" dirty="0" smtClean="0">
                <a:solidFill>
                  <a:schemeClr val="tx1"/>
                </a:solidFill>
                <a:latin typeface="+mn-lt"/>
                <a:ea typeface="+mn-ea"/>
                <a:cs typeface="+mn-cs"/>
              </a:rPr>
              <a:t>Align</a:t>
            </a:r>
            <a:r>
              <a:rPr lang="en-US" sz="1200" kern="1200" baseline="0" dirty="0" smtClean="0">
                <a:solidFill>
                  <a:schemeClr val="tx1"/>
                </a:solidFill>
                <a:latin typeface="+mn-lt"/>
                <a:ea typeface="+mn-ea"/>
                <a:cs typeface="+mn-cs"/>
              </a:rPr>
              <a:t>, and then do the following:</a:t>
            </a:r>
          </a:p>
          <a:p>
            <a:pPr marL="685800" lvl="1" indent="-228600">
              <a:buFont typeface="+mj-lt"/>
              <a:buAutoNum type="arabicPeriod"/>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to Slide</a:t>
            </a:r>
            <a:r>
              <a:rPr lang="en-US" sz="1200" kern="1200" baseline="0" dirty="0" smtClean="0">
                <a:solidFill>
                  <a:schemeClr val="tx1"/>
                </a:solidFill>
                <a:latin typeface="+mn-lt"/>
                <a:ea typeface="+mn-ea"/>
                <a:cs typeface="+mn-cs"/>
              </a:rPr>
              <a:t>.</a:t>
            </a:r>
          </a:p>
          <a:p>
            <a:pPr marL="685800" lvl="1" indent="-228600">
              <a:buFont typeface="+mj-lt"/>
              <a:buAutoNum type="arabicPeriod"/>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Left</a:t>
            </a:r>
            <a:r>
              <a:rPr lang="en-US" sz="1200" kern="1200" baseline="0" dirty="0" smtClean="0">
                <a:solidFill>
                  <a:schemeClr val="tx1"/>
                </a:solidFill>
                <a:latin typeface="+mn-lt"/>
                <a:ea typeface="+mn-ea"/>
                <a:cs typeface="+mn-cs"/>
              </a:rPr>
              <a:t>.</a:t>
            </a:r>
          </a:p>
          <a:p>
            <a:pPr marL="228600" indent="-228600">
              <a:buFont typeface="+mj-lt"/>
              <a:buAutoNum type="arabicPeriod"/>
            </a:pPr>
            <a:r>
              <a:rPr lang="en-US" sz="1200" kern="1200" dirty="0" smtClean="0">
                <a:solidFill>
                  <a:schemeClr val="tx1"/>
                </a:solidFill>
                <a:latin typeface="+mn-lt"/>
                <a:ea typeface="+mn-ea"/>
                <a:cs typeface="+mn-cs"/>
              </a:rPr>
              <a:t>Under </a:t>
            </a:r>
            <a:r>
              <a:rPr lang="en-US" sz="1200" b="1" kern="1200" dirty="0" smtClean="0">
                <a:solidFill>
                  <a:schemeClr val="tx1"/>
                </a:solidFill>
                <a:latin typeface="+mn-lt"/>
                <a:ea typeface="+mn-ea"/>
                <a:cs typeface="+mn-cs"/>
              </a:rPr>
              <a:t>Drawing</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Tools</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on the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Format</a:t>
            </a:r>
            <a:r>
              <a:rPr lang="en-US" sz="1200" kern="1200" dirty="0" smtClean="0">
                <a:solidFill>
                  <a:schemeClr val="tx1"/>
                </a:solidFill>
                <a:latin typeface="+mn-lt"/>
                <a:ea typeface="+mn-ea"/>
                <a:cs typeface="+mn-cs"/>
              </a:rPr>
              <a:t> tab, in the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Styles</a:t>
            </a:r>
            <a:r>
              <a:rPr lang="en-US" sz="1200" kern="1200" dirty="0" smtClean="0">
                <a:solidFill>
                  <a:schemeClr val="tx1"/>
                </a:solidFill>
                <a:latin typeface="+mn-lt"/>
                <a:ea typeface="+mn-ea"/>
                <a:cs typeface="+mn-cs"/>
              </a:rPr>
              <a:t> group, click the next to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Outline</a:t>
            </a:r>
            <a:r>
              <a:rPr lang="en-US" sz="1200" kern="1200" dirty="0" smtClean="0">
                <a:solidFill>
                  <a:schemeClr val="tx1"/>
                </a:solidFill>
                <a:latin typeface="+mn-lt"/>
                <a:ea typeface="+mn-ea"/>
                <a:cs typeface="+mn-cs"/>
              </a:rPr>
              <a:t>, and then click </a:t>
            </a:r>
            <a:r>
              <a:rPr lang="en-US" sz="1200" b="1" kern="1200" dirty="0" smtClean="0">
                <a:solidFill>
                  <a:schemeClr val="tx1"/>
                </a:solidFill>
                <a:latin typeface="+mn-lt"/>
                <a:ea typeface="+mn-ea"/>
                <a:cs typeface="+mn-cs"/>
              </a:rPr>
              <a:t>No</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Outline</a:t>
            </a:r>
            <a:r>
              <a:rPr lang="en-US" sz="1200" b="0" kern="1200" dirty="0" smtClean="0">
                <a:solidFill>
                  <a:schemeClr val="tx1"/>
                </a:solidFill>
                <a:latin typeface="+mn-lt"/>
                <a:ea typeface="+mn-ea"/>
                <a:cs typeface="+mn-cs"/>
              </a:rPr>
              <a:t>.</a:t>
            </a:r>
            <a:endParaRPr lang="en-US" sz="1200" b="1" kern="1200" dirty="0" smtClean="0">
              <a:solidFill>
                <a:schemeClr val="tx1"/>
              </a:solidFill>
              <a:latin typeface="+mn-lt"/>
              <a:ea typeface="+mn-ea"/>
              <a:cs typeface="+mn-cs"/>
            </a:endParaRPr>
          </a:p>
          <a:p>
            <a:pPr marL="228600" indent="-228600">
              <a:buFont typeface="+mj-lt"/>
              <a:buAutoNum type="arabicPeriod"/>
            </a:pPr>
            <a:r>
              <a:rPr lang="en-US" sz="1200" kern="1200" dirty="0" smtClean="0">
                <a:solidFill>
                  <a:schemeClr val="tx1"/>
                </a:solidFill>
                <a:latin typeface="+mn-lt"/>
                <a:ea typeface="+mn-ea"/>
                <a:cs typeface="+mn-cs"/>
              </a:rPr>
              <a:t>Under </a:t>
            </a:r>
            <a:r>
              <a:rPr lang="en-US" sz="1200" b="1" kern="1200" dirty="0" smtClean="0">
                <a:solidFill>
                  <a:schemeClr val="tx1"/>
                </a:solidFill>
                <a:latin typeface="+mn-lt"/>
                <a:ea typeface="+mn-ea"/>
                <a:cs typeface="+mn-cs"/>
              </a:rPr>
              <a:t>Drawing</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Tools</a:t>
            </a:r>
            <a:r>
              <a:rPr lang="en-US" sz="1200" kern="1200" dirty="0" smtClean="0">
                <a:solidFill>
                  <a:schemeClr val="tx1"/>
                </a:solidFill>
                <a:latin typeface="+mn-lt"/>
                <a:ea typeface="+mn-ea"/>
                <a:cs typeface="+mn-cs"/>
              </a:rPr>
              <a:t>, on the </a:t>
            </a:r>
            <a:r>
              <a:rPr lang="en-US" sz="1200" b="1" kern="1200" dirty="0" smtClean="0">
                <a:solidFill>
                  <a:schemeClr val="tx1"/>
                </a:solidFill>
                <a:latin typeface="+mn-lt"/>
                <a:ea typeface="+mn-ea"/>
                <a:cs typeface="+mn-cs"/>
              </a:rPr>
              <a:t>Format</a:t>
            </a:r>
            <a:r>
              <a:rPr lang="en-US" sz="1200" kern="1200" dirty="0" smtClean="0">
                <a:solidFill>
                  <a:schemeClr val="tx1"/>
                </a:solidFill>
                <a:latin typeface="+mn-lt"/>
                <a:ea typeface="+mn-ea"/>
                <a:cs typeface="+mn-cs"/>
              </a:rPr>
              <a:t> tab, in the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Styles</a:t>
            </a:r>
            <a:r>
              <a:rPr lang="en-US" sz="1200" kern="1200" dirty="0" smtClean="0">
                <a:solidFill>
                  <a:schemeClr val="tx1"/>
                </a:solidFill>
                <a:latin typeface="+mn-lt"/>
                <a:ea typeface="+mn-ea"/>
                <a:cs typeface="+mn-cs"/>
              </a:rPr>
              <a:t> group, click the </a:t>
            </a:r>
            <a:r>
              <a:rPr lang="en-US" sz="1200" b="1" kern="1200" dirty="0" smtClean="0">
                <a:solidFill>
                  <a:schemeClr val="tx1"/>
                </a:solidFill>
                <a:latin typeface="+mn-lt"/>
                <a:ea typeface="+mn-ea"/>
                <a:cs typeface="+mn-cs"/>
              </a:rPr>
              <a:t>Format</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dialog box launcher. In the </a:t>
            </a:r>
            <a:r>
              <a:rPr lang="en-US" sz="1200" b="1" kern="1200" dirty="0" smtClean="0">
                <a:solidFill>
                  <a:schemeClr val="tx1"/>
                </a:solidFill>
                <a:latin typeface="+mn-lt"/>
                <a:ea typeface="+mn-ea"/>
                <a:cs typeface="+mn-cs"/>
              </a:rPr>
              <a:t>Format</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dialog box,</a:t>
            </a:r>
            <a:r>
              <a:rPr lang="en-US" sz="1200" kern="1200" baseline="0" dirty="0" smtClean="0">
                <a:solidFill>
                  <a:schemeClr val="tx1"/>
                </a:solidFill>
                <a:latin typeface="+mn-lt"/>
                <a:ea typeface="+mn-ea"/>
                <a:cs typeface="+mn-cs"/>
              </a:rPr>
              <a:t> click </a:t>
            </a:r>
            <a:r>
              <a:rPr lang="en-US" sz="1200" b="1" kern="1200" baseline="0" dirty="0" smtClean="0">
                <a:solidFill>
                  <a:schemeClr val="tx1"/>
                </a:solidFill>
                <a:latin typeface="+mn-lt"/>
                <a:ea typeface="+mn-ea"/>
                <a:cs typeface="+mn-cs"/>
              </a:rPr>
              <a:t>Fill</a:t>
            </a:r>
            <a:r>
              <a:rPr lang="en-US" sz="1200" kern="1200" baseline="0" dirty="0" smtClean="0">
                <a:solidFill>
                  <a:schemeClr val="tx1"/>
                </a:solidFill>
                <a:latin typeface="+mn-lt"/>
                <a:ea typeface="+mn-ea"/>
                <a:cs typeface="+mn-cs"/>
              </a:rPr>
              <a:t> in the left pane, select </a:t>
            </a:r>
            <a:r>
              <a:rPr lang="en-US" sz="1200" b="1" kern="1200" baseline="0" dirty="0" smtClean="0">
                <a:solidFill>
                  <a:schemeClr val="tx1"/>
                </a:solidFill>
                <a:latin typeface="+mn-lt"/>
                <a:ea typeface="+mn-ea"/>
                <a:cs typeface="+mn-cs"/>
              </a:rPr>
              <a:t>Gradient fill </a:t>
            </a:r>
            <a:r>
              <a:rPr lang="en-US" sz="1200" kern="1200" baseline="0" dirty="0" smtClean="0">
                <a:solidFill>
                  <a:schemeClr val="tx1"/>
                </a:solidFill>
                <a:latin typeface="+mn-lt"/>
                <a:ea typeface="+mn-ea"/>
                <a:cs typeface="+mn-cs"/>
              </a:rPr>
              <a:t>in the </a:t>
            </a:r>
            <a:r>
              <a:rPr lang="en-US" sz="1200" b="1" kern="1200" baseline="0" dirty="0" smtClean="0">
                <a:solidFill>
                  <a:schemeClr val="tx1"/>
                </a:solidFill>
                <a:latin typeface="+mn-lt"/>
                <a:ea typeface="+mn-ea"/>
                <a:cs typeface="+mn-cs"/>
              </a:rPr>
              <a:t>Fill</a:t>
            </a:r>
            <a:r>
              <a:rPr lang="en-US" sz="1200" kern="1200" baseline="0" dirty="0" smtClean="0">
                <a:solidFill>
                  <a:schemeClr val="tx1"/>
                </a:solidFill>
                <a:latin typeface="+mn-lt"/>
                <a:ea typeface="+mn-ea"/>
                <a:cs typeface="+mn-cs"/>
              </a:rPr>
              <a:t> pane, and then do the following:</a:t>
            </a:r>
            <a:endParaRPr lang="en-US" sz="120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Type</a:t>
            </a:r>
            <a:r>
              <a:rPr lang="en-US" sz="1200" kern="1200" dirty="0" smtClean="0">
                <a:solidFill>
                  <a:schemeClr val="tx1"/>
                </a:solidFill>
                <a:latin typeface="+mn-lt"/>
                <a:ea typeface="+mn-ea"/>
                <a:cs typeface="+mn-cs"/>
              </a:rPr>
              <a:t> list, select </a:t>
            </a:r>
            <a:r>
              <a:rPr lang="en-US" sz="1200" b="1" kern="1200" dirty="0" smtClean="0">
                <a:solidFill>
                  <a:schemeClr val="tx1"/>
                </a:solidFill>
                <a:latin typeface="+mn-lt"/>
                <a:ea typeface="+mn-ea"/>
                <a:cs typeface="+mn-cs"/>
              </a:rPr>
              <a:t>Linear</a:t>
            </a:r>
            <a:r>
              <a:rPr lang="en-US" sz="1200" kern="1200" dirty="0" smtClean="0">
                <a:solidFill>
                  <a:schemeClr val="tx1"/>
                </a:solidFill>
                <a:latin typeface="+mn-lt"/>
                <a:ea typeface="+mn-ea"/>
                <a:cs typeface="+mn-cs"/>
              </a:rPr>
              <a:t>.</a:t>
            </a:r>
          </a:p>
          <a:p>
            <a:pPr marL="685800" lvl="1" indent="-228600">
              <a:buFont typeface="Arial" pitchFamily="34" charset="0"/>
              <a:buChar char="•"/>
            </a:pPr>
            <a:r>
              <a:rPr lang="en-US" sz="1200" b="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Angle</a:t>
            </a:r>
            <a:r>
              <a:rPr lang="en-US" sz="1200" b="0" kern="1200" dirty="0" smtClean="0">
                <a:solidFill>
                  <a:schemeClr val="tx1"/>
                </a:solidFill>
                <a:latin typeface="+mn-lt"/>
                <a:ea typeface="+mn-ea"/>
                <a:cs typeface="+mn-cs"/>
              </a:rPr>
              <a:t> box, enter </a:t>
            </a:r>
            <a:r>
              <a:rPr lang="en-US" sz="1200" b="1" kern="1200" dirty="0" smtClean="0">
                <a:solidFill>
                  <a:schemeClr val="tx1"/>
                </a:solidFill>
                <a:latin typeface="+mn-lt"/>
                <a:ea typeface="+mn-ea"/>
                <a:cs typeface="+mn-cs"/>
              </a:rPr>
              <a:t>0</a:t>
            </a:r>
            <a:r>
              <a:rPr lang="en-US" sz="1200" b="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Add gradient stops</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Remove gradient stops</a:t>
            </a:r>
            <a:r>
              <a:rPr lang="en-US" sz="1200" kern="1200" dirty="0" smtClean="0">
                <a:solidFill>
                  <a:schemeClr val="tx1"/>
                </a:solidFill>
                <a:effectLst/>
                <a:latin typeface="+mn-lt"/>
                <a:ea typeface="+mn-ea"/>
                <a:cs typeface="+mn-cs"/>
              </a:rPr>
              <a:t> until two stops appear in the slider.</a:t>
            </a:r>
            <a:endParaRPr lang="en-US" sz="1200" kern="1200" dirty="0" smtClean="0">
              <a:solidFill>
                <a:schemeClr val="tx1"/>
              </a:solidFill>
              <a:latin typeface="+mn-lt"/>
              <a:ea typeface="+mn-ea"/>
              <a:cs typeface="+mn-cs"/>
            </a:endParaRPr>
          </a:p>
          <a:p>
            <a:pPr marL="228600" indent="-228600">
              <a:buFont typeface="+mj-lt"/>
              <a:buAutoNum type="arabicPeriod"/>
            </a:pPr>
            <a:r>
              <a:rPr lang="en-US" sz="1200" kern="1200" dirty="0" smtClean="0">
                <a:solidFill>
                  <a:schemeClr val="tx1"/>
                </a:solidFill>
                <a:effectLst/>
                <a:latin typeface="+mn-lt"/>
                <a:ea typeface="+mn-ea"/>
                <a:cs typeface="+mn-cs"/>
              </a:rPr>
              <a:t>Also 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customize the gradient stops as follows:</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first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kern="1200" dirty="0" smtClean="0">
                <a:solidFill>
                  <a:schemeClr val="tx1"/>
                </a:solidFill>
                <a:latin typeface="+mn-lt"/>
                <a:ea typeface="+mn-ea"/>
                <a:cs typeface="+mn-cs"/>
              </a:rPr>
              <a:t>Orange, Accent 6, Darker</a:t>
            </a:r>
            <a:r>
              <a:rPr lang="en-US" sz="1200" b="1" kern="1200" baseline="0" dirty="0" smtClean="0">
                <a:solidFill>
                  <a:schemeClr val="tx1"/>
                </a:solidFill>
                <a:latin typeface="+mn-lt"/>
                <a:ea typeface="+mn-ea"/>
                <a:cs typeface="+mn-cs"/>
              </a:rPr>
              <a:t> 50% </a:t>
            </a:r>
            <a:r>
              <a:rPr lang="en-US" sz="1200" b="0" kern="1200" baseline="0" dirty="0" smtClean="0">
                <a:solidFill>
                  <a:schemeClr val="tx1"/>
                </a:solidFill>
                <a:latin typeface="+mn-lt"/>
                <a:ea typeface="+mn-ea"/>
                <a:cs typeface="+mn-cs"/>
              </a:rPr>
              <a:t>(fifth row, 10</a:t>
            </a:r>
            <a:r>
              <a:rPr lang="en-US" sz="1200" b="0" kern="1200" baseline="30000" dirty="0" smtClean="0">
                <a:solidFill>
                  <a:schemeClr val="tx1"/>
                </a:solidFill>
                <a:latin typeface="+mn-lt"/>
                <a:ea typeface="+mn-ea"/>
                <a:cs typeface="+mn-cs"/>
              </a:rPr>
              <a:t>th</a:t>
            </a:r>
            <a:r>
              <a:rPr lang="en-US" sz="1200" b="0" kern="1200" baseline="0" dirty="0" smtClean="0">
                <a:solidFill>
                  <a:schemeClr val="tx1"/>
                </a:solidFill>
                <a:latin typeface="+mn-lt"/>
                <a:ea typeface="+mn-ea"/>
                <a:cs typeface="+mn-cs"/>
              </a:rPr>
              <a:t> option from the left).</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next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100%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kern="1200" dirty="0" smtClean="0">
                <a:solidFill>
                  <a:schemeClr val="tx1"/>
                </a:solidFill>
                <a:latin typeface="+mn-lt"/>
                <a:ea typeface="+mn-ea"/>
                <a:cs typeface="+mn-cs"/>
              </a:rPr>
              <a:t>Orange, Accent 6, Darker 25%</a:t>
            </a:r>
            <a:r>
              <a:rPr lang="en-US" sz="1200" b="0" kern="1200" dirty="0" smtClean="0">
                <a:solidFill>
                  <a:schemeClr val="tx1"/>
                </a:solidFill>
                <a:latin typeface="+mn-lt"/>
                <a:ea typeface="+mn-ea"/>
                <a:cs typeface="+mn-cs"/>
              </a:rPr>
              <a:t> (fourth</a:t>
            </a:r>
            <a:r>
              <a:rPr lang="en-US" sz="1200" b="0" kern="1200" baseline="0" dirty="0" smtClean="0">
                <a:solidFill>
                  <a:schemeClr val="tx1"/>
                </a:solidFill>
                <a:latin typeface="+mn-lt"/>
                <a:ea typeface="+mn-ea"/>
                <a:cs typeface="+mn-cs"/>
              </a:rPr>
              <a:t> row, 10</a:t>
            </a:r>
            <a:r>
              <a:rPr lang="en-US" sz="1200" b="0" kern="1200" baseline="30000" dirty="0" smtClean="0">
                <a:solidFill>
                  <a:schemeClr val="tx1"/>
                </a:solidFill>
                <a:latin typeface="+mn-lt"/>
                <a:ea typeface="+mn-ea"/>
                <a:cs typeface="+mn-cs"/>
              </a:rPr>
              <a:t>th</a:t>
            </a:r>
            <a:r>
              <a:rPr lang="en-US" sz="1200" b="0" kern="1200" baseline="0" dirty="0" smtClean="0">
                <a:solidFill>
                  <a:schemeClr val="tx1"/>
                </a:solidFill>
                <a:latin typeface="+mn-lt"/>
                <a:ea typeface="+mn-ea"/>
                <a:cs typeface="+mn-cs"/>
              </a:rPr>
              <a:t> option from the left).</a:t>
            </a:r>
            <a:endParaRPr lang="en-US" sz="1200" kern="1200" dirty="0" smtClean="0">
              <a:solidFill>
                <a:schemeClr val="tx1"/>
              </a:solidFill>
              <a:effectLst/>
              <a:latin typeface="+mn-lt"/>
              <a:ea typeface="+mn-ea"/>
              <a:cs typeface="+mn-cs"/>
            </a:endParaRPr>
          </a:p>
          <a:p>
            <a:endParaRPr lang="en-US" sz="1200" dirty="0" smtClean="0"/>
          </a:p>
          <a:p>
            <a:endParaRPr lang="en-US" sz="1200" dirty="0" smtClean="0"/>
          </a:p>
          <a:p>
            <a:r>
              <a:rPr lang="en-US" sz="1200" dirty="0" smtClean="0"/>
              <a:t>To reproduce the “heading” text box</a:t>
            </a:r>
            <a:r>
              <a:rPr lang="en-US" sz="1200" baseline="0" dirty="0" smtClean="0"/>
              <a:t> on this slide, do the following:</a:t>
            </a:r>
            <a:endParaRPr lang="en-US" sz="1200" dirty="0" smtClean="0"/>
          </a:p>
          <a:p>
            <a:pPr marL="228600" indent="-228600">
              <a:buFont typeface="+mj-lt"/>
              <a:buAutoNum type="arabicPeriod"/>
            </a:pPr>
            <a:r>
              <a:rPr lang="en-US" sz="1200" b="0" dirty="0" smtClean="0"/>
              <a:t>On the </a:t>
            </a:r>
            <a:r>
              <a:rPr lang="en-US" sz="1200" b="1" dirty="0" smtClean="0"/>
              <a:t>Insert</a:t>
            </a:r>
            <a:r>
              <a:rPr lang="en-US" sz="1200" b="0" baseline="0" dirty="0" smtClean="0"/>
              <a:t> tab, in the </a:t>
            </a:r>
            <a:r>
              <a:rPr lang="en-US" sz="1200" b="1" baseline="0" dirty="0" smtClean="0"/>
              <a:t>Text</a:t>
            </a:r>
            <a:r>
              <a:rPr lang="en-US" sz="1200" b="0" baseline="0" dirty="0" smtClean="0"/>
              <a:t> group, select </a:t>
            </a:r>
            <a:r>
              <a:rPr lang="en-US" sz="1200" b="1" baseline="0" dirty="0" smtClean="0"/>
              <a:t>Text</a:t>
            </a:r>
            <a:r>
              <a:rPr lang="en-US" sz="1200" b="0" baseline="0" dirty="0" smtClean="0"/>
              <a:t> </a:t>
            </a:r>
            <a:r>
              <a:rPr lang="en-US" sz="1200" b="1" baseline="0" dirty="0" smtClean="0"/>
              <a:t>Box</a:t>
            </a:r>
            <a:r>
              <a:rPr lang="en-US" sz="1200" b="0" baseline="0" dirty="0" smtClean="0"/>
              <a:t>. O</a:t>
            </a:r>
            <a:r>
              <a:rPr lang="en-US" sz="1200" dirty="0" smtClean="0"/>
              <a:t>n the slide, drag to draw a text box.</a:t>
            </a:r>
          </a:p>
          <a:p>
            <a:pPr marL="228600" indent="-228600">
              <a:buFont typeface="+mj-lt"/>
              <a:buAutoNum type="arabicPeriod"/>
            </a:pPr>
            <a:r>
              <a:rPr lang="en-US" sz="1200" dirty="0" smtClean="0"/>
              <a:t>Enter the heading text, and then select text</a:t>
            </a:r>
            <a:r>
              <a:rPr lang="en-US" sz="1200" baseline="0" dirty="0" smtClean="0"/>
              <a:t>. On the </a:t>
            </a:r>
            <a:r>
              <a:rPr lang="en-US" sz="1200" b="1" baseline="0" dirty="0" smtClean="0"/>
              <a:t>Home</a:t>
            </a:r>
            <a:r>
              <a:rPr lang="en-US" sz="1200" baseline="0" dirty="0" smtClean="0"/>
              <a:t> tab, in the </a:t>
            </a:r>
            <a:r>
              <a:rPr lang="en-US" sz="1200" b="1" baseline="0" dirty="0" smtClean="0"/>
              <a:t>Font</a:t>
            </a:r>
            <a:r>
              <a:rPr lang="en-US" sz="1200" baseline="0" dirty="0" smtClean="0"/>
              <a:t> group, do the following:</a:t>
            </a:r>
          </a:p>
          <a:p>
            <a:pPr marL="685800" lvl="1" indent="-228600">
              <a:buFont typeface="Arial" pitchFamily="34" charset="0"/>
              <a:buChar char="•"/>
            </a:pPr>
            <a:r>
              <a:rPr lang="en-US" sz="1200" baseline="0" dirty="0" smtClean="0"/>
              <a:t>In the </a:t>
            </a:r>
            <a:r>
              <a:rPr lang="en-US" sz="1200" b="1" baseline="0" dirty="0" smtClean="0"/>
              <a:t>Font</a:t>
            </a:r>
            <a:r>
              <a:rPr lang="en-US" sz="1200" baseline="0" dirty="0" smtClean="0"/>
              <a:t> list, select </a:t>
            </a:r>
            <a:r>
              <a:rPr lang="en-US" sz="1200" b="1" baseline="0" dirty="0" smtClean="0"/>
              <a:t>Calibri</a:t>
            </a:r>
            <a:r>
              <a:rPr lang="en-US" sz="1200" baseline="0" dirty="0" smtClean="0"/>
              <a:t>.</a:t>
            </a:r>
          </a:p>
          <a:p>
            <a:pPr marL="685800" lvl="1" indent="-228600">
              <a:buFont typeface="Arial" pitchFamily="34" charset="0"/>
              <a:buChar char="•"/>
            </a:pPr>
            <a:r>
              <a:rPr lang="en-US" sz="1200" baseline="0" dirty="0" smtClean="0"/>
              <a:t>In the </a:t>
            </a:r>
            <a:r>
              <a:rPr lang="en-US" sz="1200" b="1" baseline="0" dirty="0" smtClean="0"/>
              <a:t>Font</a:t>
            </a:r>
            <a:r>
              <a:rPr lang="en-US" sz="1200" baseline="0" dirty="0" smtClean="0"/>
              <a:t> </a:t>
            </a:r>
            <a:r>
              <a:rPr lang="en-US" sz="1200" b="1" baseline="0" dirty="0" smtClean="0"/>
              <a:t>Size</a:t>
            </a:r>
            <a:r>
              <a:rPr lang="en-US" sz="1200" baseline="0" dirty="0" smtClean="0"/>
              <a:t> box, enter </a:t>
            </a:r>
            <a:r>
              <a:rPr lang="en-US" sz="1200" b="1" baseline="0" dirty="0" smtClean="0"/>
              <a:t>38</a:t>
            </a:r>
            <a:r>
              <a:rPr lang="en-US" sz="120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Click </a:t>
            </a:r>
            <a:r>
              <a:rPr lang="en-US" sz="1200" b="1" baseline="0" dirty="0" smtClean="0"/>
              <a:t>Bold</a:t>
            </a:r>
            <a:r>
              <a:rPr lang="en-US" sz="1200" b="0" baseline="0" dirty="0" smtClean="0"/>
              <a:t>.</a:t>
            </a:r>
            <a:endParaRPr lang="en-US" sz="1200" b="0" dirty="0" smtClean="0"/>
          </a:p>
          <a:p>
            <a:pPr marL="685800" lvl="1" indent="-228600">
              <a:buFont typeface="Arial" pitchFamily="34" charset="0"/>
              <a:buChar char="•"/>
            </a:pPr>
            <a:r>
              <a:rPr lang="en-US" sz="1200" baseline="0" dirty="0" smtClean="0"/>
              <a:t>Click the arrow next to </a:t>
            </a:r>
            <a:r>
              <a:rPr lang="en-US" sz="1200" b="1" baseline="0" dirty="0" smtClean="0"/>
              <a:t>Font</a:t>
            </a:r>
            <a:r>
              <a:rPr lang="en-US" sz="1200" baseline="0" dirty="0" smtClean="0"/>
              <a:t> </a:t>
            </a:r>
            <a:r>
              <a:rPr lang="en-US" sz="1200" b="1" baseline="0" dirty="0" smtClean="0"/>
              <a:t>Color</a:t>
            </a:r>
            <a:r>
              <a:rPr lang="en-US" sz="1200" baseline="0" dirty="0" smtClean="0"/>
              <a:t>, and then under </a:t>
            </a:r>
            <a:r>
              <a:rPr lang="en-US" sz="1200" b="1" baseline="0" dirty="0" smtClean="0"/>
              <a:t>Theme</a:t>
            </a:r>
            <a:r>
              <a:rPr lang="en-US" sz="1200" baseline="0" dirty="0" smtClean="0"/>
              <a:t> </a:t>
            </a:r>
            <a:r>
              <a:rPr lang="en-US" sz="1200" b="1" baseline="0" dirty="0" smtClean="0"/>
              <a:t>Colors</a:t>
            </a:r>
            <a:r>
              <a:rPr lang="en-US" sz="1200" baseline="0" dirty="0" smtClean="0"/>
              <a:t> click </a:t>
            </a:r>
            <a:r>
              <a:rPr lang="en-US" sz="1200" b="1" baseline="0" dirty="0" smtClean="0"/>
              <a:t>Orange, Accent 6, Darker 25% </a:t>
            </a:r>
            <a:r>
              <a:rPr lang="en-US" sz="1200" baseline="0" dirty="0" smtClean="0"/>
              <a:t>(fourth row, 10</a:t>
            </a:r>
            <a:r>
              <a:rPr lang="en-US" sz="1200" baseline="30000" dirty="0" smtClean="0"/>
              <a:t>th</a:t>
            </a:r>
            <a:r>
              <a:rPr lang="en-US" sz="1200" baseline="0" dirty="0" smtClean="0"/>
              <a:t> option from the left).</a:t>
            </a:r>
          </a:p>
          <a:p>
            <a:pPr marL="228600" indent="-228600">
              <a:buFont typeface="+mj-lt"/>
              <a:buAutoNum type="arabicPeriod"/>
            </a:pPr>
            <a:r>
              <a:rPr lang="en-US" sz="1200" b="0" baseline="0" dirty="0" smtClean="0"/>
              <a:t>On the </a:t>
            </a:r>
            <a:r>
              <a:rPr lang="en-US" sz="1200" b="1" baseline="0" dirty="0" smtClean="0"/>
              <a:t>Home</a:t>
            </a:r>
            <a:r>
              <a:rPr lang="en-US" sz="1200" b="0" baseline="0" dirty="0" smtClean="0"/>
              <a:t> tab, in the </a:t>
            </a:r>
            <a:r>
              <a:rPr lang="en-US" sz="1200" b="1" baseline="0" dirty="0" smtClean="0"/>
              <a:t>Paragraph</a:t>
            </a:r>
            <a:r>
              <a:rPr lang="en-US" sz="1200" b="0" baseline="0" dirty="0" smtClean="0"/>
              <a:t> group, click </a:t>
            </a:r>
            <a:r>
              <a:rPr lang="en-US" sz="1200" b="1" baseline="0" dirty="0" smtClean="0"/>
              <a:t>Align</a:t>
            </a:r>
            <a:r>
              <a:rPr lang="en-US" sz="1200" b="0" baseline="0" dirty="0" smtClean="0"/>
              <a:t> </a:t>
            </a:r>
            <a:r>
              <a:rPr lang="en-US" sz="1200" b="1" baseline="0" dirty="0" smtClean="0"/>
              <a:t>Text</a:t>
            </a:r>
            <a:r>
              <a:rPr lang="en-US" sz="1200" b="0" baseline="0" dirty="0" smtClean="0"/>
              <a:t> </a:t>
            </a:r>
            <a:r>
              <a:rPr lang="en-US" sz="1200" b="1" baseline="0" dirty="0" smtClean="0"/>
              <a:t>Left</a:t>
            </a:r>
            <a:r>
              <a:rPr lang="en-US" sz="1200" b="0" baseline="0" dirty="0" smtClean="0"/>
              <a:t>.</a:t>
            </a:r>
            <a:endParaRPr lang="en-US" sz="1200" b="0" dirty="0" smtClean="0"/>
          </a:p>
          <a:p>
            <a:pPr marL="228600" indent="-228600">
              <a:buFont typeface="+mj-lt"/>
              <a:buAutoNum type="arabicPeriod"/>
            </a:pPr>
            <a:r>
              <a:rPr lang="en-US" sz="1200" b="0" dirty="0" smtClean="0"/>
              <a:t>Drag the text box just above the rectangle, in the right half of the slide. </a:t>
            </a:r>
            <a:endParaRPr lang="en-US" sz="1200" b="0" baseline="0" dirty="0" smtClean="0"/>
          </a:p>
          <a:p>
            <a:pPr marL="228600" indent="-228600">
              <a:buFont typeface="+mj-lt"/>
              <a:buAutoNum type="arabicPeriod"/>
            </a:pPr>
            <a:endParaRPr lang="en-US" sz="1200" dirty="0" smtClean="0"/>
          </a:p>
          <a:p>
            <a:pPr marL="228600" indent="-228600">
              <a:buFont typeface="+mj-lt"/>
              <a:buAutoNum type="arabicPeriod"/>
            </a:pPr>
            <a:endParaRPr lang="en-US" sz="1200" dirty="0" smtClean="0"/>
          </a:p>
          <a:p>
            <a:pPr marL="228600" indent="-228600">
              <a:buFont typeface="+mj-lt"/>
              <a:buNone/>
            </a:pPr>
            <a:r>
              <a:rPr lang="en-US" sz="1200" dirty="0" smtClean="0"/>
              <a:t>To reproduce the second text box on this slide, do the following:</a:t>
            </a:r>
          </a:p>
          <a:p>
            <a:pPr marL="228600" indent="-228600">
              <a:buFont typeface="+mj-lt"/>
              <a:buAutoNum type="arabicPeriod"/>
            </a:pPr>
            <a:r>
              <a:rPr lang="en-US" sz="1200" b="0" dirty="0" smtClean="0"/>
              <a:t>On the </a:t>
            </a:r>
            <a:r>
              <a:rPr lang="en-US" sz="1200" b="1" dirty="0" smtClean="0"/>
              <a:t>Insert</a:t>
            </a:r>
            <a:r>
              <a:rPr lang="en-US" sz="1200" b="0" baseline="0" dirty="0" smtClean="0"/>
              <a:t> tab, in the </a:t>
            </a:r>
            <a:r>
              <a:rPr lang="en-US" sz="1200" b="1" baseline="0" dirty="0" smtClean="0"/>
              <a:t>Text</a:t>
            </a:r>
            <a:r>
              <a:rPr lang="en-US" sz="1200" b="0" baseline="0" dirty="0" smtClean="0"/>
              <a:t> group, click </a:t>
            </a:r>
            <a:r>
              <a:rPr lang="en-US" sz="1200" b="1" baseline="0" dirty="0" smtClean="0"/>
              <a:t>Text</a:t>
            </a:r>
            <a:r>
              <a:rPr lang="en-US" sz="1200" b="0" baseline="0" dirty="0" smtClean="0"/>
              <a:t> </a:t>
            </a:r>
            <a:r>
              <a:rPr lang="en-US" sz="1200" b="1" baseline="0" dirty="0" smtClean="0"/>
              <a:t>Box</a:t>
            </a:r>
            <a:r>
              <a:rPr lang="en-US" sz="1200" b="0" baseline="0" dirty="0" smtClean="0"/>
              <a:t>. O</a:t>
            </a:r>
            <a:r>
              <a:rPr lang="en-US" sz="1200" dirty="0" smtClean="0"/>
              <a:t>n the slide, drag to draw a text box.</a:t>
            </a:r>
            <a:endParaRPr lang="en-US" sz="1200" b="1" dirty="0" smtClean="0"/>
          </a:p>
          <a:p>
            <a:pPr marL="228600" indent="-228600">
              <a:buFont typeface="+mj-lt"/>
              <a:buAutoNum type="arabicPeriod"/>
            </a:pPr>
            <a:r>
              <a:rPr lang="en-US" sz="1200" dirty="0" smtClean="0"/>
              <a:t>Enter </a:t>
            </a:r>
            <a:r>
              <a:rPr lang="en-US" sz="1200" i="0" dirty="0" smtClean="0"/>
              <a:t>three lines of text with paragraph breaks, </a:t>
            </a:r>
            <a:r>
              <a:rPr lang="en-US" sz="1200" dirty="0" smtClean="0"/>
              <a:t>and then select the text. On the </a:t>
            </a:r>
            <a:r>
              <a:rPr lang="en-US" sz="1200" b="1" dirty="0" smtClean="0"/>
              <a:t>Home</a:t>
            </a:r>
            <a:r>
              <a:rPr lang="en-US" sz="1200" dirty="0" smtClean="0"/>
              <a:t> tab, in the </a:t>
            </a:r>
            <a:r>
              <a:rPr lang="en-US" sz="1200" b="1" dirty="0" smtClean="0"/>
              <a:t>Font</a:t>
            </a:r>
            <a:r>
              <a:rPr lang="en-US" sz="1200" dirty="0" smtClean="0"/>
              <a:t> group, do the following:</a:t>
            </a:r>
          </a:p>
          <a:p>
            <a:pPr marL="685800" lvl="1" indent="-228600">
              <a:buFont typeface="Arial" pitchFamily="34" charset="0"/>
              <a:buChar char="•"/>
            </a:pPr>
            <a:r>
              <a:rPr lang="en-US" sz="1200" dirty="0" smtClean="0"/>
              <a:t>In the </a:t>
            </a:r>
            <a:r>
              <a:rPr lang="en-US" sz="1200" b="1" dirty="0" smtClean="0"/>
              <a:t>Font</a:t>
            </a:r>
            <a:r>
              <a:rPr lang="en-US" sz="1200" dirty="0" smtClean="0"/>
              <a:t> list, select </a:t>
            </a:r>
            <a:r>
              <a:rPr lang="en-US" sz="1200" b="1" dirty="0" smtClean="0"/>
              <a:t>Calibri</a:t>
            </a:r>
            <a:r>
              <a:rPr lang="en-US" sz="1200" dirty="0" smtClean="0"/>
              <a:t>.</a:t>
            </a:r>
          </a:p>
          <a:p>
            <a:pPr marL="685800" lvl="1" indent="-228600">
              <a:buFont typeface="Arial" pitchFamily="34" charset="0"/>
              <a:buChar char="•"/>
            </a:pPr>
            <a:r>
              <a:rPr lang="en-US" sz="1200" dirty="0" smtClean="0"/>
              <a:t>In</a:t>
            </a:r>
            <a:r>
              <a:rPr lang="en-US" sz="1200" baseline="0" dirty="0" smtClean="0"/>
              <a:t> the </a:t>
            </a:r>
            <a:r>
              <a:rPr lang="en-US" sz="1200" b="1" baseline="0" dirty="0" smtClean="0"/>
              <a:t>Font</a:t>
            </a:r>
            <a:r>
              <a:rPr lang="en-US" sz="1200" baseline="0" dirty="0" smtClean="0"/>
              <a:t> </a:t>
            </a:r>
            <a:r>
              <a:rPr lang="en-US" sz="1200" b="1" baseline="0" dirty="0" smtClean="0"/>
              <a:t>Size</a:t>
            </a:r>
            <a:r>
              <a:rPr lang="en-US" sz="1200" baseline="0" dirty="0" smtClean="0"/>
              <a:t> list, select </a:t>
            </a:r>
            <a:r>
              <a:rPr lang="en-US" sz="1200" b="1" baseline="0" dirty="0" smtClean="0"/>
              <a:t>28</a:t>
            </a:r>
            <a:r>
              <a:rPr lang="en-US" sz="1200" b="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Click </a:t>
            </a:r>
            <a:r>
              <a:rPr lang="en-US" sz="1200" b="1" baseline="0" dirty="0" smtClean="0"/>
              <a:t>Bold</a:t>
            </a:r>
            <a:r>
              <a:rPr lang="en-US" sz="1200" baseline="0" dirty="0" smtClean="0"/>
              <a:t>.</a:t>
            </a:r>
            <a:endParaRPr lang="en-US" sz="1200" dirty="0" smtClean="0"/>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Click the arrow next to </a:t>
            </a:r>
            <a:r>
              <a:rPr lang="en-US" sz="1200" b="1" baseline="0" dirty="0" smtClean="0"/>
              <a:t>Font</a:t>
            </a:r>
            <a:r>
              <a:rPr lang="en-US" sz="1200" baseline="0" dirty="0" smtClean="0"/>
              <a:t> </a:t>
            </a:r>
            <a:r>
              <a:rPr lang="en-US" sz="1200" b="1" baseline="0" dirty="0" smtClean="0"/>
              <a:t>Color</a:t>
            </a:r>
            <a:r>
              <a:rPr lang="en-US" sz="1200" baseline="0" dirty="0" smtClean="0"/>
              <a:t>, and then under </a:t>
            </a:r>
            <a:r>
              <a:rPr lang="en-US" sz="1200" b="1" baseline="0" dirty="0" smtClean="0"/>
              <a:t>Theme</a:t>
            </a:r>
            <a:r>
              <a:rPr lang="en-US" sz="1200" baseline="0" dirty="0" smtClean="0"/>
              <a:t> </a:t>
            </a:r>
            <a:r>
              <a:rPr lang="en-US" sz="1200" b="1" baseline="0" dirty="0" smtClean="0"/>
              <a:t>Colors</a:t>
            </a:r>
            <a:r>
              <a:rPr lang="en-US" sz="1200" baseline="0" dirty="0" smtClean="0"/>
              <a:t> click </a:t>
            </a:r>
            <a:r>
              <a:rPr lang="en-US" sz="1200" b="1" baseline="0" dirty="0" smtClean="0"/>
              <a:t>White, Background 1 </a:t>
            </a:r>
            <a:r>
              <a:rPr lang="en-US" sz="1200" baseline="0" dirty="0" smtClean="0"/>
              <a:t>(first row, first option from the left).</a:t>
            </a:r>
          </a:p>
          <a:p>
            <a:pPr marL="228600" indent="-228600">
              <a:buFont typeface="+mj-lt"/>
              <a:buAutoNum type="arabicPeriod"/>
            </a:pPr>
            <a:r>
              <a:rPr lang="en-US" sz="1200" b="0" dirty="0" smtClean="0"/>
              <a:t>On the </a:t>
            </a:r>
            <a:r>
              <a:rPr lang="en-US" sz="1200" b="1" dirty="0" smtClean="0"/>
              <a:t>Home</a:t>
            </a:r>
            <a:r>
              <a:rPr lang="en-US" sz="1200" b="0" dirty="0" smtClean="0"/>
              <a:t> tab,</a:t>
            </a:r>
            <a:r>
              <a:rPr lang="en-US" sz="1200" b="0" baseline="0" dirty="0" smtClean="0"/>
              <a:t> in the </a:t>
            </a:r>
            <a:r>
              <a:rPr lang="en-US" sz="1200" b="1" baseline="0" dirty="0" smtClean="0"/>
              <a:t>Paragraph</a:t>
            </a:r>
            <a:r>
              <a:rPr lang="en-US" sz="1200" b="0" baseline="0" dirty="0" smtClean="0"/>
              <a:t> group, click the </a:t>
            </a:r>
            <a:r>
              <a:rPr lang="en-US" sz="1200" b="1" baseline="0" dirty="0" smtClean="0"/>
              <a:t>Paragraph</a:t>
            </a:r>
            <a:r>
              <a:rPr lang="en-US" sz="1200" b="0" baseline="0" dirty="0" smtClean="0"/>
              <a:t> dialog box launcher. In the </a:t>
            </a:r>
            <a:r>
              <a:rPr lang="en-US" sz="1200" b="1" baseline="0" dirty="0" smtClean="0"/>
              <a:t>Paragraph</a:t>
            </a:r>
            <a:r>
              <a:rPr lang="en-US" sz="1200" b="0" baseline="0" dirty="0" smtClean="0"/>
              <a:t> dialog box, do the following:</a:t>
            </a:r>
          </a:p>
          <a:p>
            <a:pPr marL="685800" lvl="1" indent="-228600">
              <a:buFont typeface="+mj-lt"/>
              <a:buAutoNum type="arabicPeriod"/>
            </a:pPr>
            <a:r>
              <a:rPr lang="en-US" sz="1200" b="0" baseline="0" dirty="0" smtClean="0"/>
              <a:t>On the </a:t>
            </a:r>
            <a:r>
              <a:rPr lang="en-US" sz="1200" b="1" baseline="0" dirty="0" smtClean="0"/>
              <a:t>Indents and Spacing </a:t>
            </a:r>
            <a:r>
              <a:rPr lang="en-US" sz="1200" b="0" baseline="0" dirty="0" smtClean="0"/>
              <a:t>tab, under </a:t>
            </a:r>
            <a:r>
              <a:rPr lang="en-US" sz="1200" b="1" baseline="0" dirty="0" smtClean="0"/>
              <a:t>General</a:t>
            </a:r>
            <a:r>
              <a:rPr lang="en-US" sz="1200" b="0" baseline="0" dirty="0" smtClean="0"/>
              <a:t>, select </a:t>
            </a:r>
            <a:r>
              <a:rPr lang="en-US" sz="1200" b="1" baseline="0" dirty="0" smtClean="0"/>
              <a:t>Left</a:t>
            </a:r>
            <a:r>
              <a:rPr lang="en-US" sz="1200" b="0" baseline="0" dirty="0" smtClean="0"/>
              <a:t> in the </a:t>
            </a:r>
            <a:r>
              <a:rPr lang="en-US" sz="1200" b="1" baseline="0" dirty="0" smtClean="0"/>
              <a:t>Alignment</a:t>
            </a:r>
            <a:r>
              <a:rPr lang="en-US" sz="1200" b="0" baseline="0" dirty="0" smtClean="0"/>
              <a:t> box.</a:t>
            </a:r>
          </a:p>
          <a:p>
            <a:pPr marL="685800" lvl="1" indent="-228600">
              <a:buFont typeface="+mj-lt"/>
              <a:buAutoNum type="arabicPeriod"/>
            </a:pPr>
            <a:r>
              <a:rPr lang="en-US" sz="1200" b="0" baseline="0" dirty="0" smtClean="0"/>
              <a:t>Under </a:t>
            </a:r>
            <a:r>
              <a:rPr lang="en-US" sz="1200" b="1" baseline="0" dirty="0" smtClean="0"/>
              <a:t>Spacing</a:t>
            </a:r>
            <a:r>
              <a:rPr lang="en-US" sz="1200" b="0" baseline="0" dirty="0" smtClean="0"/>
              <a:t>, select </a:t>
            </a:r>
            <a:r>
              <a:rPr lang="en-US" sz="1200" b="1" baseline="0" dirty="0" smtClean="0"/>
              <a:t>12</a:t>
            </a:r>
            <a:r>
              <a:rPr lang="en-US" sz="1200" b="0" baseline="0" dirty="0" smtClean="0"/>
              <a:t> in the </a:t>
            </a:r>
            <a:r>
              <a:rPr lang="en-US" sz="1200" b="1" baseline="0" dirty="0" smtClean="0"/>
              <a:t>After</a:t>
            </a:r>
            <a:r>
              <a:rPr lang="en-US" sz="1200" b="0" baseline="0" dirty="0" smtClean="0"/>
              <a:t> box.</a:t>
            </a:r>
            <a:endParaRPr lang="en-US" sz="1200" b="0" dirty="0" smtClean="0"/>
          </a:p>
          <a:p>
            <a:pPr marL="228600" indent="-228600">
              <a:buFont typeface="+mj-lt"/>
              <a:buAutoNum type="arabicPeriod"/>
            </a:pPr>
            <a:r>
              <a:rPr lang="en-US" sz="1200" b="0" dirty="0" smtClean="0"/>
              <a:t>Drag the second text box onto</a:t>
            </a:r>
            <a:r>
              <a:rPr lang="en-US" sz="1200" b="0" baseline="0" dirty="0" smtClean="0"/>
              <a:t> the rectangle, below the “heading” text box. </a:t>
            </a:r>
            <a:endParaRPr lang="en-US" sz="1200" b="0" dirty="0" smtClean="0"/>
          </a:p>
          <a:p>
            <a:endParaRPr lang="en-US" sz="1200" dirty="0" smtClean="0"/>
          </a:p>
          <a:p>
            <a:endParaRPr lang="en-US" sz="1200" dirty="0" smtClean="0"/>
          </a:p>
          <a:p>
            <a:r>
              <a:rPr lang="en-US" sz="1200" dirty="0" smtClean="0"/>
              <a:t>To reproduce the full-color picture on this slide, do the following:</a:t>
            </a:r>
          </a:p>
          <a:p>
            <a:pPr marL="228600" indent="-228600">
              <a:buFont typeface="+mj-lt"/>
              <a:buAutoNum type="arabicPeriod"/>
            </a:pPr>
            <a:r>
              <a:rPr lang="en-US" sz="1200" b="0" dirty="0" smtClean="0"/>
              <a:t>On the </a:t>
            </a:r>
            <a:r>
              <a:rPr lang="en-US" sz="1200" b="1" dirty="0" smtClean="0"/>
              <a:t>Insert</a:t>
            </a:r>
            <a:r>
              <a:rPr lang="en-US" sz="1200" b="0" dirty="0" smtClean="0"/>
              <a:t> tab, in the </a:t>
            </a:r>
            <a:r>
              <a:rPr lang="en-US" sz="1200" b="1" dirty="0" smtClean="0"/>
              <a:t>Images </a:t>
            </a:r>
            <a:r>
              <a:rPr lang="en-US" sz="1200" b="0" dirty="0" smtClean="0"/>
              <a:t>group, click</a:t>
            </a:r>
            <a:r>
              <a:rPr lang="en-US" sz="1200" b="0" baseline="0" dirty="0" smtClean="0"/>
              <a:t> </a:t>
            </a:r>
            <a:r>
              <a:rPr lang="en-US" sz="1200" b="1" baseline="0" dirty="0" smtClean="0"/>
              <a:t>Picture</a:t>
            </a:r>
            <a:r>
              <a:rPr lang="en-US" sz="1200" b="0" baseline="0" dirty="0" smtClean="0"/>
              <a:t>. In the </a:t>
            </a:r>
            <a:r>
              <a:rPr lang="en-US" sz="1200" b="1" baseline="0" dirty="0" smtClean="0"/>
              <a:t>Insert</a:t>
            </a:r>
            <a:r>
              <a:rPr lang="en-US" sz="1200" b="0" baseline="0" dirty="0" smtClean="0"/>
              <a:t> </a:t>
            </a:r>
            <a:r>
              <a:rPr lang="en-US" sz="1200" b="1" baseline="0" dirty="0" smtClean="0"/>
              <a:t>Picture</a:t>
            </a:r>
            <a:r>
              <a:rPr lang="en-US" sz="1200" b="0" baseline="0" dirty="0" smtClean="0"/>
              <a:t> dialog box, select a picture, and then click </a:t>
            </a:r>
            <a:r>
              <a:rPr lang="en-US" sz="1200" b="1" baseline="0" dirty="0" smtClean="0"/>
              <a:t>Insert</a:t>
            </a:r>
            <a:r>
              <a:rPr lang="en-US" sz="1200" b="0" baseline="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On the slide, select the picture. </a:t>
            </a: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Picture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Tools</a:t>
            </a:r>
            <a:r>
              <a:rPr lang="en-US" sz="1200" kern="1200" dirty="0" smtClean="0">
                <a:solidFill>
                  <a:schemeClr val="tx1"/>
                </a:solidFill>
                <a:effectLst/>
                <a:latin typeface="+mn-lt"/>
                <a:ea typeface="+mn-ea"/>
                <a:cs typeface="+mn-cs"/>
              </a:rPr>
              <a:t>, on the </a:t>
            </a:r>
            <a:r>
              <a:rPr lang="en-US" sz="1200" b="1" kern="1200" dirty="0" smtClean="0">
                <a:solidFill>
                  <a:schemeClr val="tx1"/>
                </a:solidFill>
                <a:effectLst/>
                <a:latin typeface="+mn-lt"/>
                <a:ea typeface="+mn-ea"/>
                <a:cs typeface="+mn-cs"/>
              </a:rPr>
              <a:t>Format</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group, click the </a:t>
            </a:r>
            <a:r>
              <a:rPr lang="en-US" sz="1200" b="1" kern="1200" dirty="0" smtClean="0">
                <a:solidFill>
                  <a:schemeClr val="tx1"/>
                </a:solidFill>
                <a:effectLst/>
                <a:latin typeface="+mn-lt"/>
                <a:ea typeface="+mn-ea"/>
                <a:cs typeface="+mn-cs"/>
              </a:rPr>
              <a:t>Size and Position</a:t>
            </a:r>
            <a:r>
              <a:rPr lang="en-US" sz="1200" kern="1200" dirty="0" smtClean="0">
                <a:solidFill>
                  <a:schemeClr val="tx1"/>
                </a:solidFill>
                <a:effectLst/>
                <a:latin typeface="+mn-lt"/>
                <a:ea typeface="+mn-ea"/>
                <a:cs typeface="+mn-cs"/>
              </a:rPr>
              <a:t> dialog box launcher. In the </a:t>
            </a:r>
            <a:r>
              <a:rPr lang="en-US" sz="1200" b="1" kern="1200" dirty="0" smtClean="0">
                <a:solidFill>
                  <a:schemeClr val="tx1"/>
                </a:solidFill>
                <a:effectLst/>
                <a:latin typeface="+mn-lt"/>
                <a:ea typeface="+mn-ea"/>
                <a:cs typeface="+mn-cs"/>
              </a:rPr>
              <a:t>Format Picture </a:t>
            </a:r>
            <a:r>
              <a:rPr lang="en-US" sz="1200" kern="1200" dirty="0" smtClean="0">
                <a:solidFill>
                  <a:schemeClr val="tx1"/>
                </a:solidFill>
                <a:effectLst/>
                <a:latin typeface="+mn-lt"/>
                <a:ea typeface="+mn-ea"/>
                <a:cs typeface="+mn-cs"/>
              </a:rPr>
              <a:t>dialog box, resize or crop the image so that the height is set to </a:t>
            </a:r>
            <a:r>
              <a:rPr lang="en-US" sz="1200" b="1" kern="1200" dirty="0" smtClean="0">
                <a:solidFill>
                  <a:schemeClr val="tx1"/>
                </a:solidFill>
                <a:effectLst/>
                <a:latin typeface="+mn-lt"/>
                <a:ea typeface="+mn-ea"/>
                <a:cs typeface="+mn-cs"/>
              </a:rPr>
              <a:t>5.08”</a:t>
            </a:r>
            <a:r>
              <a:rPr lang="en-US" sz="1200" kern="1200" dirty="0" smtClean="0">
                <a:solidFill>
                  <a:schemeClr val="tx1"/>
                </a:solidFill>
                <a:effectLst/>
                <a:latin typeface="+mn-lt"/>
                <a:ea typeface="+mn-ea"/>
                <a:cs typeface="+mn-cs"/>
              </a:rPr>
              <a:t> and the width</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set to </a:t>
            </a:r>
            <a:r>
              <a:rPr lang="en-US" sz="1200" b="1" kern="1200" dirty="0" smtClean="0">
                <a:solidFill>
                  <a:schemeClr val="tx1"/>
                </a:solidFill>
                <a:effectLst/>
                <a:latin typeface="+mn-lt"/>
                <a:ea typeface="+mn-ea"/>
                <a:cs typeface="+mn-cs"/>
              </a:rPr>
              <a:t>2.61”</a:t>
            </a:r>
            <a:r>
              <a:rPr lang="en-US" sz="1200" kern="1200" dirty="0" smtClean="0">
                <a:solidFill>
                  <a:schemeClr val="tx1"/>
                </a:solidFill>
                <a:effectLst/>
                <a:latin typeface="+mn-lt"/>
                <a:ea typeface="+mn-ea"/>
                <a:cs typeface="+mn-cs"/>
              </a:rPr>
              <a:t>. To crop the picture, click </a:t>
            </a:r>
            <a:r>
              <a:rPr lang="en-US" sz="1200" b="1" kern="1200" dirty="0" smtClean="0">
                <a:solidFill>
                  <a:schemeClr val="tx1"/>
                </a:solidFill>
                <a:effectLst/>
                <a:latin typeface="+mn-lt"/>
                <a:ea typeface="+mn-ea"/>
                <a:cs typeface="+mn-cs"/>
              </a:rPr>
              <a:t>Crop</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Crop position</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Left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Top</a:t>
            </a:r>
            <a:r>
              <a:rPr lang="en-US" sz="1200" kern="1200" dirty="0" smtClean="0">
                <a:solidFill>
                  <a:schemeClr val="tx1"/>
                </a:solidFill>
                <a:effectLst/>
                <a:latin typeface="+mn-lt"/>
                <a:ea typeface="+mn-ea"/>
                <a:cs typeface="+mn-cs"/>
              </a:rPr>
              <a:t> boxes. To resize the picture, click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Size and rotate</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boxes.</a:t>
            </a:r>
          </a:p>
          <a:p>
            <a:pPr marL="228600" indent="-228600">
              <a:buFont typeface="+mj-lt"/>
              <a:buAutoNum type="arabicPeriod"/>
            </a:pPr>
            <a:r>
              <a:rPr lang="en-US" sz="1200" b="0" dirty="0" smtClean="0"/>
              <a:t>Also in the </a:t>
            </a:r>
            <a:r>
              <a:rPr lang="en-US" sz="1200" b="1" dirty="0" smtClean="0"/>
              <a:t>Format Picture</a:t>
            </a:r>
            <a:r>
              <a:rPr lang="en-US" sz="1200" b="1" baseline="0" dirty="0" smtClean="0"/>
              <a:t> </a:t>
            </a:r>
            <a:r>
              <a:rPr lang="en-US" sz="1200" b="0" baseline="0" dirty="0" smtClean="0"/>
              <a:t>dialog box, click </a:t>
            </a:r>
            <a:r>
              <a:rPr lang="en-US" sz="1200" b="1" baseline="0" dirty="0" smtClean="0"/>
              <a:t>Glow and Soft Edges </a:t>
            </a:r>
            <a:r>
              <a:rPr lang="en-US" sz="1200" b="0" baseline="0" dirty="0" smtClean="0"/>
              <a:t>in the left pane, and then, in the </a:t>
            </a:r>
            <a:r>
              <a:rPr lang="en-US" sz="1200" b="1" baseline="0" dirty="0" smtClean="0"/>
              <a:t>Glow and Soft Edges </a:t>
            </a:r>
            <a:r>
              <a:rPr lang="en-US" sz="1200" b="0" baseline="0" dirty="0" smtClean="0"/>
              <a:t>pane, do the following:</a:t>
            </a:r>
          </a:p>
          <a:p>
            <a:pPr marL="685800" lvl="1" indent="-228600">
              <a:buFont typeface="+mj-lt"/>
              <a:buAutoNum type="arabicPeriod"/>
            </a:pPr>
            <a:r>
              <a:rPr lang="en-US" sz="1200" b="0" baseline="0" dirty="0" smtClean="0"/>
              <a:t>Under </a:t>
            </a:r>
            <a:r>
              <a:rPr lang="en-US" sz="1200" b="1" baseline="0" dirty="0" smtClean="0"/>
              <a:t>Glow</a:t>
            </a:r>
            <a:r>
              <a:rPr lang="en-US" sz="1200" b="0" baseline="0" dirty="0" smtClean="0"/>
              <a:t>, click the button next to </a:t>
            </a:r>
            <a:r>
              <a:rPr lang="en-US" sz="1200" b="1" baseline="0" dirty="0" smtClean="0"/>
              <a:t>Presets</a:t>
            </a:r>
            <a:r>
              <a:rPr lang="en-US" sz="1200" b="0" baseline="0" dirty="0" smtClean="0"/>
              <a:t>, and then click </a:t>
            </a:r>
            <a:r>
              <a:rPr lang="en-US" sz="1200" b="1" baseline="0" dirty="0" smtClean="0"/>
              <a:t>Blue, 5 </a:t>
            </a:r>
            <a:r>
              <a:rPr lang="en-US" sz="1200" b="1" baseline="0" dirty="0" err="1" smtClean="0"/>
              <a:t>pt</a:t>
            </a:r>
            <a:r>
              <a:rPr lang="en-US" sz="1200" b="1" baseline="0" dirty="0" smtClean="0"/>
              <a:t> glow Accent color 1 </a:t>
            </a:r>
            <a:r>
              <a:rPr lang="en-US" sz="1200" b="0" baseline="0" dirty="0" smtClean="0"/>
              <a:t>(first row, first option from the left).</a:t>
            </a:r>
          </a:p>
          <a:p>
            <a:pPr marL="685800" lvl="1" indent="-228600">
              <a:buFont typeface="+mj-lt"/>
              <a:buAutoNum type="arabicPeriod"/>
            </a:pPr>
            <a:r>
              <a:rPr lang="en-US" sz="1200" b="0" baseline="0" dirty="0" smtClean="0"/>
              <a:t>Click the button next to </a:t>
            </a:r>
            <a:r>
              <a:rPr lang="en-US" sz="1200" b="1" baseline="0" dirty="0" smtClean="0"/>
              <a:t>Color</a:t>
            </a:r>
            <a:r>
              <a:rPr lang="en-US" sz="1200" b="0" baseline="0" dirty="0" smtClean="0"/>
              <a:t>, and then under </a:t>
            </a:r>
            <a:r>
              <a:rPr lang="en-US" sz="1200" b="1" baseline="0" dirty="0" smtClean="0"/>
              <a:t>Theme</a:t>
            </a:r>
            <a:r>
              <a:rPr lang="en-US" sz="1200" b="0" baseline="0" dirty="0" smtClean="0"/>
              <a:t> </a:t>
            </a:r>
            <a:r>
              <a:rPr lang="en-US" sz="1200" b="1" baseline="0" dirty="0" smtClean="0"/>
              <a:t>Colors</a:t>
            </a:r>
            <a:r>
              <a:rPr lang="en-US" sz="1200" b="0" baseline="0" dirty="0" smtClean="0"/>
              <a:t> click </a:t>
            </a:r>
            <a:r>
              <a:rPr lang="en-US" sz="1200" b="1" baseline="0" dirty="0" smtClean="0"/>
              <a:t>White, Background 1 </a:t>
            </a:r>
            <a:r>
              <a:rPr lang="en-US" sz="1200" b="0" baseline="0" dirty="0" smtClean="0"/>
              <a:t>(first row, first option from the left).</a:t>
            </a:r>
            <a:endParaRPr lang="en-US" sz="1200" b="0" dirty="0" smtClean="0"/>
          </a:p>
          <a:p>
            <a:pPr marL="228600" indent="-228600">
              <a:buFont typeface="+mj-lt"/>
              <a:buAutoNum type="arabicPeriod"/>
            </a:pPr>
            <a:r>
              <a:rPr lang="en-US" sz="1200" b="0" i="0" kern="1200" baseline="0" dirty="0" smtClean="0">
                <a:solidFill>
                  <a:schemeClr val="tx1"/>
                </a:solidFill>
                <a:latin typeface="+mn-lt"/>
                <a:ea typeface="+mn-ea"/>
                <a:cs typeface="+mn-cs"/>
              </a:rPr>
              <a:t>Drag the full-color picture on top of the rectangle, to the left of the text boxes. </a:t>
            </a:r>
          </a:p>
          <a:p>
            <a:pPr marL="228600" lvl="0" indent="-228600">
              <a:buFont typeface="+mj-lt"/>
              <a:buAutoNum type="arabicPeriod"/>
            </a:pPr>
            <a:r>
              <a:rPr lang="en-US" sz="1200" b="0" i="0" kern="1200" baseline="0" dirty="0" smtClean="0">
                <a:solidFill>
                  <a:schemeClr val="tx1"/>
                </a:solidFill>
                <a:latin typeface="+mn-lt"/>
                <a:ea typeface="+mn-ea"/>
                <a:cs typeface="+mn-cs"/>
              </a:rPr>
              <a:t>On the </a:t>
            </a:r>
            <a:r>
              <a:rPr lang="en-US" sz="1200" b="1" i="0" kern="1200" baseline="0" dirty="0" smtClean="0">
                <a:solidFill>
                  <a:schemeClr val="tx1"/>
                </a:solidFill>
                <a:latin typeface="+mn-lt"/>
                <a:ea typeface="+mn-ea"/>
                <a:cs typeface="+mn-cs"/>
              </a:rPr>
              <a:t>Home</a:t>
            </a:r>
            <a:r>
              <a:rPr lang="en-US" sz="1200" b="0" i="0" kern="1200" baseline="0" dirty="0" smtClean="0">
                <a:solidFill>
                  <a:schemeClr val="tx1"/>
                </a:solidFill>
                <a:latin typeface="+mn-lt"/>
                <a:ea typeface="+mn-ea"/>
                <a:cs typeface="+mn-cs"/>
              </a:rPr>
              <a:t> tab, in the </a:t>
            </a:r>
            <a:r>
              <a:rPr lang="en-US" sz="1200" b="1" i="0" kern="1200" baseline="0" dirty="0" smtClean="0">
                <a:solidFill>
                  <a:schemeClr val="tx1"/>
                </a:solidFill>
                <a:latin typeface="+mn-lt"/>
                <a:ea typeface="+mn-ea"/>
                <a:cs typeface="+mn-cs"/>
              </a:rPr>
              <a:t>Drawing</a:t>
            </a:r>
            <a:r>
              <a:rPr lang="en-US" sz="1200" b="0" i="0" kern="1200" baseline="0" dirty="0" smtClean="0">
                <a:solidFill>
                  <a:schemeClr val="tx1"/>
                </a:solidFill>
                <a:latin typeface="+mn-lt"/>
                <a:ea typeface="+mn-ea"/>
                <a:cs typeface="+mn-cs"/>
              </a:rPr>
              <a:t> group, click </a:t>
            </a:r>
            <a:r>
              <a:rPr lang="en-US" sz="1200" b="1" i="0" kern="1200" baseline="0" dirty="0" smtClean="0">
                <a:solidFill>
                  <a:schemeClr val="tx1"/>
                </a:solidFill>
                <a:latin typeface="+mn-lt"/>
                <a:ea typeface="+mn-ea"/>
                <a:cs typeface="+mn-cs"/>
              </a:rPr>
              <a:t>Arrange</a:t>
            </a:r>
            <a:r>
              <a:rPr lang="en-US" sz="1200" b="0" i="0" kern="1200" baseline="0" dirty="0" smtClean="0">
                <a:solidFill>
                  <a:schemeClr val="tx1"/>
                </a:solidFill>
                <a:latin typeface="+mn-lt"/>
                <a:ea typeface="+mn-ea"/>
                <a:cs typeface="+mn-cs"/>
              </a:rPr>
              <a:t>, point to </a:t>
            </a:r>
            <a:r>
              <a:rPr lang="en-US" sz="1200" b="1" i="0" kern="1200" baseline="0" dirty="0" smtClean="0">
                <a:solidFill>
                  <a:schemeClr val="tx1"/>
                </a:solidFill>
                <a:latin typeface="+mn-lt"/>
                <a:ea typeface="+mn-ea"/>
                <a:cs typeface="+mn-cs"/>
              </a:rPr>
              <a:t>Align</a:t>
            </a:r>
            <a:r>
              <a:rPr lang="en-US" sz="1200" b="0" i="0" kern="1200" baseline="0" dirty="0" smtClean="0">
                <a:solidFill>
                  <a:schemeClr val="tx1"/>
                </a:solidFill>
                <a:latin typeface="+mn-lt"/>
                <a:ea typeface="+mn-ea"/>
                <a:cs typeface="+mn-cs"/>
              </a:rPr>
              <a:t>, and then do the following:</a:t>
            </a:r>
          </a:p>
          <a:p>
            <a:pPr marL="685800" lvl="1" indent="-228600">
              <a:buFont typeface="+mj-lt"/>
              <a:buAutoNum type="arabicPeriod"/>
            </a:pPr>
            <a:r>
              <a:rPr lang="en-US" sz="1200" b="0" i="0" kern="1200" baseline="0" dirty="0" smtClean="0">
                <a:solidFill>
                  <a:schemeClr val="tx1"/>
                </a:solidFill>
                <a:latin typeface="+mn-lt"/>
                <a:ea typeface="+mn-ea"/>
                <a:cs typeface="+mn-cs"/>
              </a:rPr>
              <a:t>Click </a:t>
            </a:r>
            <a:r>
              <a:rPr lang="en-US" sz="1200" b="1" i="0" kern="1200" baseline="0" dirty="0" smtClean="0">
                <a:solidFill>
                  <a:schemeClr val="tx1"/>
                </a:solidFill>
                <a:latin typeface="+mn-lt"/>
                <a:ea typeface="+mn-ea"/>
                <a:cs typeface="+mn-cs"/>
              </a:rPr>
              <a:t>Align to Slide</a:t>
            </a:r>
            <a:r>
              <a:rPr lang="en-US" sz="1200" b="0" i="0" kern="1200" baseline="0" dirty="0" smtClean="0">
                <a:solidFill>
                  <a:schemeClr val="tx1"/>
                </a:solidFill>
                <a:latin typeface="+mn-lt"/>
                <a:ea typeface="+mn-ea"/>
                <a:cs typeface="+mn-cs"/>
              </a:rPr>
              <a:t>.</a:t>
            </a:r>
          </a:p>
          <a:p>
            <a:pPr marL="685800" lvl="1" indent="-228600">
              <a:buFont typeface="+mj-lt"/>
              <a:buAutoNum type="arabicPeriod"/>
            </a:pPr>
            <a:r>
              <a:rPr lang="en-US" sz="1200" b="0" i="0" kern="1200" baseline="0" dirty="0" smtClean="0">
                <a:solidFill>
                  <a:schemeClr val="tx1"/>
                </a:solidFill>
                <a:latin typeface="+mn-lt"/>
                <a:ea typeface="+mn-ea"/>
                <a:cs typeface="+mn-cs"/>
              </a:rPr>
              <a:t>Click </a:t>
            </a:r>
            <a:r>
              <a:rPr lang="en-US" sz="1200" b="1" i="0" kern="1200" baseline="0" dirty="0" smtClean="0">
                <a:solidFill>
                  <a:schemeClr val="tx1"/>
                </a:solidFill>
                <a:latin typeface="+mn-lt"/>
                <a:ea typeface="+mn-ea"/>
                <a:cs typeface="+mn-cs"/>
              </a:rPr>
              <a:t>Align Top</a:t>
            </a:r>
            <a:r>
              <a:rPr lang="en-US" sz="1200" b="0" i="0" kern="1200" baseline="0" dirty="0" smtClean="0">
                <a:solidFill>
                  <a:schemeClr val="tx1"/>
                </a:solidFill>
                <a:latin typeface="+mn-lt"/>
                <a:ea typeface="+mn-ea"/>
                <a:cs typeface="+mn-cs"/>
              </a:rPr>
              <a:t>. </a:t>
            </a:r>
          </a:p>
          <a:p>
            <a:pPr marL="228600" indent="-228600">
              <a:buFont typeface="+mj-lt"/>
              <a:buAutoNum type="arabicPeriod"/>
            </a:pPr>
            <a:endParaRPr lang="en-US" sz="1200" b="0" dirty="0" smtClean="0"/>
          </a:p>
          <a:p>
            <a:pPr marL="228600" indent="-228600">
              <a:buFont typeface="+mj-lt"/>
              <a:buAutoNum type="arabicPeriod"/>
            </a:pPr>
            <a:endParaRPr lang="en-US" sz="1200" b="0" dirty="0" smtClean="0"/>
          </a:p>
          <a:p>
            <a:pPr marL="228600" marR="0" indent="-228600" algn="l" defTabSz="914400" rtl="0" eaLnBrk="1" fontAlgn="auto" latinLnBrk="0" hangingPunct="1">
              <a:lnSpc>
                <a:spcPct val="100000"/>
              </a:lnSpc>
              <a:spcBef>
                <a:spcPts val="0"/>
              </a:spcBef>
              <a:spcAft>
                <a:spcPts val="0"/>
              </a:spcAft>
              <a:buClrTx/>
              <a:buSzTx/>
              <a:buFont typeface="+mj-lt"/>
              <a:buNone/>
              <a:tabLst/>
              <a:defRPr/>
            </a:pPr>
            <a:r>
              <a:rPr lang="en-US" sz="1200" dirty="0" smtClean="0"/>
              <a:t>To reproduce the second picture on this slide, do the following:</a:t>
            </a:r>
            <a:endParaRPr lang="en-US" sz="1200" b="0" dirty="0" smtClean="0"/>
          </a:p>
          <a:p>
            <a:pPr marL="228600" indent="-228600">
              <a:buFont typeface="+mj-lt"/>
              <a:buAutoNum type="arabicPeriod"/>
            </a:pPr>
            <a:r>
              <a:rPr lang="en-US" sz="1200" b="0" dirty="0" smtClean="0"/>
              <a:t>On</a:t>
            </a:r>
            <a:r>
              <a:rPr lang="en-US" sz="1200" b="0" baseline="0" dirty="0" smtClean="0"/>
              <a:t> the </a:t>
            </a:r>
            <a:r>
              <a:rPr lang="en-US" sz="1200" b="1" baseline="0" dirty="0" smtClean="0"/>
              <a:t>Insert</a:t>
            </a:r>
            <a:r>
              <a:rPr lang="en-US" sz="1200" b="0" baseline="0" dirty="0" smtClean="0"/>
              <a:t> tab, in the </a:t>
            </a:r>
            <a:r>
              <a:rPr lang="en-US" sz="1200" b="1" baseline="0" dirty="0" smtClean="0"/>
              <a:t>Images </a:t>
            </a:r>
            <a:r>
              <a:rPr lang="en-US" sz="1200" b="0" baseline="0" dirty="0" smtClean="0"/>
              <a:t>group, click </a:t>
            </a:r>
            <a:r>
              <a:rPr lang="en-US" sz="1200" b="1" baseline="0" dirty="0" smtClean="0"/>
              <a:t>Picture</a:t>
            </a:r>
            <a:r>
              <a:rPr lang="en-US" sz="1200" b="0" baseline="0" dirty="0" smtClean="0"/>
              <a:t>. In the </a:t>
            </a:r>
            <a:r>
              <a:rPr lang="en-US" sz="1200" b="1" baseline="0" dirty="0" smtClean="0"/>
              <a:t>Insert</a:t>
            </a:r>
            <a:r>
              <a:rPr lang="en-US" sz="1200" b="0" baseline="0" dirty="0" smtClean="0"/>
              <a:t> </a:t>
            </a:r>
            <a:r>
              <a:rPr lang="en-US" sz="1200" b="1" baseline="0" dirty="0" smtClean="0"/>
              <a:t>Picture</a:t>
            </a:r>
            <a:r>
              <a:rPr lang="en-US" sz="1200" b="0" baseline="0" dirty="0" smtClean="0"/>
              <a:t> dialog box, select the same picture, and then click </a:t>
            </a:r>
            <a:r>
              <a:rPr lang="en-US" sz="1200" b="1" baseline="0" dirty="0" smtClean="0"/>
              <a:t>Insert</a:t>
            </a:r>
            <a:r>
              <a:rPr lang="en-US" sz="1200" b="0" baseline="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On the slide, select the picture. On the slide, select the picture. </a:t>
            </a: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Picture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Tools</a:t>
            </a:r>
            <a:r>
              <a:rPr lang="en-US" sz="1200" kern="1200" dirty="0" smtClean="0">
                <a:solidFill>
                  <a:schemeClr val="tx1"/>
                </a:solidFill>
                <a:effectLst/>
                <a:latin typeface="+mn-lt"/>
                <a:ea typeface="+mn-ea"/>
                <a:cs typeface="+mn-cs"/>
              </a:rPr>
              <a:t>, on the </a:t>
            </a:r>
            <a:r>
              <a:rPr lang="en-US" sz="1200" b="1" kern="1200" dirty="0" smtClean="0">
                <a:solidFill>
                  <a:schemeClr val="tx1"/>
                </a:solidFill>
                <a:effectLst/>
                <a:latin typeface="+mn-lt"/>
                <a:ea typeface="+mn-ea"/>
                <a:cs typeface="+mn-cs"/>
              </a:rPr>
              <a:t>Format</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group, click the </a:t>
            </a:r>
            <a:r>
              <a:rPr lang="en-US" sz="1200" b="1" kern="1200" dirty="0" smtClean="0">
                <a:solidFill>
                  <a:schemeClr val="tx1"/>
                </a:solidFill>
                <a:effectLst/>
                <a:latin typeface="+mn-lt"/>
                <a:ea typeface="+mn-ea"/>
                <a:cs typeface="+mn-cs"/>
              </a:rPr>
              <a:t>Size and Position</a:t>
            </a:r>
            <a:r>
              <a:rPr lang="en-US" sz="1200" kern="1200" dirty="0" smtClean="0">
                <a:solidFill>
                  <a:schemeClr val="tx1"/>
                </a:solidFill>
                <a:effectLst/>
                <a:latin typeface="+mn-lt"/>
                <a:ea typeface="+mn-ea"/>
                <a:cs typeface="+mn-cs"/>
              </a:rPr>
              <a:t> dialog box launcher. In the </a:t>
            </a:r>
            <a:r>
              <a:rPr lang="en-US" sz="1200" b="1" kern="1200" dirty="0" smtClean="0">
                <a:solidFill>
                  <a:schemeClr val="tx1"/>
                </a:solidFill>
                <a:effectLst/>
                <a:latin typeface="+mn-lt"/>
                <a:ea typeface="+mn-ea"/>
                <a:cs typeface="+mn-cs"/>
              </a:rPr>
              <a:t>Format Picture </a:t>
            </a:r>
            <a:r>
              <a:rPr lang="en-US" sz="1200" kern="1200" dirty="0" smtClean="0">
                <a:solidFill>
                  <a:schemeClr val="tx1"/>
                </a:solidFill>
                <a:effectLst/>
                <a:latin typeface="+mn-lt"/>
                <a:ea typeface="+mn-ea"/>
                <a:cs typeface="+mn-cs"/>
              </a:rPr>
              <a:t>dialog box, resize or crop the image so that the height is set to </a:t>
            </a:r>
            <a:r>
              <a:rPr lang="en-US" sz="1200" b="1" kern="1200" dirty="0" smtClean="0">
                <a:solidFill>
                  <a:schemeClr val="tx1"/>
                </a:solidFill>
                <a:effectLst/>
                <a:latin typeface="+mn-lt"/>
                <a:ea typeface="+mn-ea"/>
                <a:cs typeface="+mn-cs"/>
              </a:rPr>
              <a:t>2.44”</a:t>
            </a:r>
            <a:r>
              <a:rPr lang="en-US" sz="1200" kern="1200" dirty="0" smtClean="0">
                <a:solidFill>
                  <a:schemeClr val="tx1"/>
                </a:solidFill>
                <a:effectLst/>
                <a:latin typeface="+mn-lt"/>
                <a:ea typeface="+mn-ea"/>
                <a:cs typeface="+mn-cs"/>
              </a:rPr>
              <a:t> and the width</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set to </a:t>
            </a:r>
            <a:r>
              <a:rPr lang="en-US" sz="1200" b="1" kern="1200" dirty="0" smtClean="0">
                <a:solidFill>
                  <a:schemeClr val="tx1"/>
                </a:solidFill>
                <a:effectLst/>
                <a:latin typeface="+mn-lt"/>
                <a:ea typeface="+mn-ea"/>
                <a:cs typeface="+mn-cs"/>
              </a:rPr>
              <a:t>2.61”</a:t>
            </a:r>
            <a:r>
              <a:rPr lang="en-US" sz="1200" kern="1200" dirty="0" smtClean="0">
                <a:solidFill>
                  <a:schemeClr val="tx1"/>
                </a:solidFill>
                <a:effectLst/>
                <a:latin typeface="+mn-lt"/>
                <a:ea typeface="+mn-ea"/>
                <a:cs typeface="+mn-cs"/>
              </a:rPr>
              <a:t>. To crop the picture, click </a:t>
            </a:r>
            <a:r>
              <a:rPr lang="en-US" sz="1200" b="1" kern="1200" dirty="0" smtClean="0">
                <a:solidFill>
                  <a:schemeClr val="tx1"/>
                </a:solidFill>
                <a:effectLst/>
                <a:latin typeface="+mn-lt"/>
                <a:ea typeface="+mn-ea"/>
                <a:cs typeface="+mn-cs"/>
              </a:rPr>
              <a:t>Crop</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Crop position</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Left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Top</a:t>
            </a:r>
            <a:r>
              <a:rPr lang="en-US" sz="1200" kern="1200" dirty="0" smtClean="0">
                <a:solidFill>
                  <a:schemeClr val="tx1"/>
                </a:solidFill>
                <a:effectLst/>
                <a:latin typeface="+mn-lt"/>
                <a:ea typeface="+mn-ea"/>
                <a:cs typeface="+mn-cs"/>
              </a:rPr>
              <a:t> boxes. To resize the picture, click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Size and rotate</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boxes.</a:t>
            </a:r>
          </a:p>
          <a:p>
            <a:pPr marL="228600" indent="-228600">
              <a:buFont typeface="+mj-lt"/>
              <a:buAutoNum type="arabicPeriod"/>
            </a:pPr>
            <a:r>
              <a:rPr lang="en-US" sz="1200" b="0" baseline="0" dirty="0" smtClean="0"/>
              <a:t>On the slide, drag the new picture directly below the first one, and then, in the </a:t>
            </a:r>
            <a:r>
              <a:rPr lang="en-US" sz="1200" b="1" baseline="0" dirty="0" smtClean="0"/>
              <a:t>Format Picture </a:t>
            </a:r>
            <a:r>
              <a:rPr lang="en-US" sz="1200" b="0" baseline="0" dirty="0" smtClean="0"/>
              <a:t>dialog box, in the </a:t>
            </a:r>
            <a:r>
              <a:rPr lang="en-US" sz="1200" b="1" baseline="0" dirty="0" smtClean="0"/>
              <a:t>Crop</a:t>
            </a:r>
            <a:r>
              <a:rPr lang="en-US" sz="1200" b="0" baseline="0" dirty="0" smtClean="0"/>
              <a:t> tab, under </a:t>
            </a:r>
            <a:r>
              <a:rPr lang="en-US" sz="1200" b="1" baseline="0" dirty="0" smtClean="0"/>
              <a:t>Picture Position</a:t>
            </a:r>
            <a:r>
              <a:rPr lang="en-US" sz="1200" b="0" baseline="0" dirty="0" smtClean="0"/>
              <a:t>, adjust the </a:t>
            </a:r>
            <a:r>
              <a:rPr lang="en-US" sz="1200" b="1" baseline="0" dirty="0" smtClean="0"/>
              <a:t>Offset X </a:t>
            </a:r>
            <a:r>
              <a:rPr lang="en-US" sz="1200" b="0" baseline="0" dirty="0" smtClean="0"/>
              <a:t>and </a:t>
            </a:r>
            <a:r>
              <a:rPr lang="en-US" sz="1200" b="1" baseline="0" dirty="0" smtClean="0"/>
              <a:t>Offset Y</a:t>
            </a:r>
            <a:r>
              <a:rPr lang="en-US" sz="1200" b="0" baseline="0" dirty="0" smtClean="0"/>
              <a:t> settings to align the content of the two images so that they appear continuous.</a:t>
            </a:r>
          </a:p>
          <a:p>
            <a:pPr marL="228600" indent="-228600">
              <a:buFont typeface="+mj-lt"/>
              <a:buAutoNum type="arabicPeriod"/>
            </a:pPr>
            <a:r>
              <a:rPr lang="en-US" sz="1200" b="0" baseline="0" dirty="0" smtClean="0"/>
              <a:t>Also in the </a:t>
            </a:r>
            <a:r>
              <a:rPr lang="en-US" sz="1200" b="1" baseline="0" dirty="0" smtClean="0"/>
              <a:t>Format</a:t>
            </a:r>
            <a:r>
              <a:rPr lang="en-US" sz="1200" b="0" baseline="0" dirty="0" smtClean="0"/>
              <a:t> </a:t>
            </a:r>
            <a:r>
              <a:rPr lang="en-US" sz="1200" b="1" baseline="0" dirty="0" smtClean="0"/>
              <a:t>Picture</a:t>
            </a:r>
            <a:r>
              <a:rPr lang="en-US" sz="1200" b="0" baseline="0" dirty="0" smtClean="0"/>
              <a:t> dialog box, click </a:t>
            </a:r>
            <a:r>
              <a:rPr lang="en-US" sz="1200" b="1" baseline="0" dirty="0" smtClean="0"/>
              <a:t>Picture Corrections</a:t>
            </a:r>
            <a:r>
              <a:rPr lang="en-US" sz="1200" b="0" baseline="0" dirty="0" smtClean="0"/>
              <a:t> in the left pane, and in the </a:t>
            </a:r>
            <a:r>
              <a:rPr lang="en-US" sz="1200" b="1" baseline="0" dirty="0" smtClean="0"/>
              <a:t>Picture Corrections</a:t>
            </a:r>
            <a:r>
              <a:rPr lang="en-US" sz="1200" b="0" baseline="0" dirty="0" smtClean="0"/>
              <a:t> pane, under </a:t>
            </a:r>
            <a:r>
              <a:rPr lang="en-US" sz="1200" b="1" baseline="0" dirty="0" smtClean="0"/>
              <a:t>Brightness and Contrast</a:t>
            </a:r>
            <a:r>
              <a:rPr lang="en-US" sz="1200" b="0" baseline="0" dirty="0" smtClean="0"/>
              <a:t>, do the following:</a:t>
            </a:r>
          </a:p>
          <a:p>
            <a:pPr marL="685800" lvl="1" indent="-228600">
              <a:buFont typeface="Arial" pitchFamily="34" charset="0"/>
              <a:buChar char="•"/>
            </a:pPr>
            <a:r>
              <a:rPr lang="en-US" sz="1200" b="0" baseline="0" dirty="0" smtClean="0"/>
              <a:t>In the </a:t>
            </a:r>
            <a:r>
              <a:rPr lang="en-US" sz="1200" b="1" baseline="0" dirty="0" smtClean="0"/>
              <a:t>Brightness</a:t>
            </a:r>
            <a:r>
              <a:rPr lang="en-US" sz="1200" b="0" baseline="0" dirty="0" smtClean="0"/>
              <a:t> box, enter </a:t>
            </a:r>
            <a:r>
              <a:rPr lang="en-US" sz="1200" b="1" baseline="0" dirty="0" smtClean="0"/>
              <a:t>70%</a:t>
            </a:r>
            <a:r>
              <a:rPr lang="en-US" sz="1200" b="0" baseline="0" dirty="0" smtClean="0"/>
              <a:t>.</a:t>
            </a:r>
          </a:p>
          <a:p>
            <a:pPr marL="685800" lvl="1" indent="-228600">
              <a:buFont typeface="Arial" pitchFamily="34" charset="0"/>
              <a:buChar char="•"/>
            </a:pPr>
            <a:r>
              <a:rPr lang="en-US" sz="1200" b="0" baseline="0" dirty="0" smtClean="0"/>
              <a:t>In the </a:t>
            </a:r>
            <a:r>
              <a:rPr lang="en-US" sz="1200" b="1" baseline="0" dirty="0" smtClean="0"/>
              <a:t>Contrast</a:t>
            </a:r>
            <a:r>
              <a:rPr lang="en-US" sz="1200" b="0" baseline="0" dirty="0" smtClean="0"/>
              <a:t> box, enter </a:t>
            </a:r>
            <a:r>
              <a:rPr lang="en-US" sz="1200" b="1" baseline="0" dirty="0" smtClean="0"/>
              <a:t>-70%</a:t>
            </a:r>
            <a:r>
              <a:rPr lang="en-US" sz="1200" b="0" baseline="0" dirty="0" smtClean="0"/>
              <a:t>.</a:t>
            </a:r>
            <a:endParaRPr lang="en-US" sz="1200" dirty="0" smtClean="0"/>
          </a:p>
          <a:p>
            <a:pPr marL="228600" lvl="0" indent="-228600">
              <a:buFont typeface="+mj-lt"/>
              <a:buAutoNum type="arabicPeriod"/>
            </a:pPr>
            <a:r>
              <a:rPr lang="en-US" sz="1200" b="0" i="0" kern="1200" baseline="0" dirty="0" smtClean="0">
                <a:solidFill>
                  <a:schemeClr val="tx1"/>
                </a:solidFill>
                <a:latin typeface="+mn-lt"/>
                <a:ea typeface="+mn-ea"/>
                <a:cs typeface="+mn-cs"/>
              </a:rPr>
              <a:t>Select the smaller picture. On the </a:t>
            </a:r>
            <a:r>
              <a:rPr lang="en-US" sz="1200" b="1" i="0" kern="1200" baseline="0" dirty="0" smtClean="0">
                <a:solidFill>
                  <a:schemeClr val="tx1"/>
                </a:solidFill>
                <a:latin typeface="+mn-lt"/>
                <a:ea typeface="+mn-ea"/>
                <a:cs typeface="+mn-cs"/>
              </a:rPr>
              <a:t>Home</a:t>
            </a:r>
            <a:r>
              <a:rPr lang="en-US" sz="1200" b="0" i="0" kern="1200" baseline="0" dirty="0" smtClean="0">
                <a:solidFill>
                  <a:schemeClr val="tx1"/>
                </a:solidFill>
                <a:latin typeface="+mn-lt"/>
                <a:ea typeface="+mn-ea"/>
                <a:cs typeface="+mn-cs"/>
              </a:rPr>
              <a:t> tab, in the </a:t>
            </a:r>
            <a:r>
              <a:rPr lang="en-US" sz="1200" b="1" i="0" kern="1200" baseline="0" dirty="0" smtClean="0">
                <a:solidFill>
                  <a:schemeClr val="tx1"/>
                </a:solidFill>
                <a:latin typeface="+mn-lt"/>
                <a:ea typeface="+mn-ea"/>
                <a:cs typeface="+mn-cs"/>
              </a:rPr>
              <a:t>Drawing</a:t>
            </a:r>
            <a:r>
              <a:rPr lang="en-US" sz="1200" b="0" i="0" kern="1200" baseline="0" dirty="0" smtClean="0">
                <a:solidFill>
                  <a:schemeClr val="tx1"/>
                </a:solidFill>
                <a:latin typeface="+mn-lt"/>
                <a:ea typeface="+mn-ea"/>
                <a:cs typeface="+mn-cs"/>
              </a:rPr>
              <a:t> group, click </a:t>
            </a:r>
            <a:r>
              <a:rPr lang="en-US" sz="1200" b="1" i="0" kern="1200" baseline="0" dirty="0" smtClean="0">
                <a:solidFill>
                  <a:schemeClr val="tx1"/>
                </a:solidFill>
                <a:latin typeface="+mn-lt"/>
                <a:ea typeface="+mn-ea"/>
                <a:cs typeface="+mn-cs"/>
              </a:rPr>
              <a:t>Arrange</a:t>
            </a:r>
            <a:r>
              <a:rPr lang="en-US" sz="1200" b="0" i="0" kern="1200" baseline="0" dirty="0" smtClean="0">
                <a:solidFill>
                  <a:schemeClr val="tx1"/>
                </a:solidFill>
                <a:latin typeface="+mn-lt"/>
                <a:ea typeface="+mn-ea"/>
                <a:cs typeface="+mn-cs"/>
              </a:rPr>
              <a:t>, point to </a:t>
            </a:r>
            <a:r>
              <a:rPr lang="en-US" sz="1200" b="1" i="0" kern="1200" baseline="0" dirty="0" smtClean="0">
                <a:solidFill>
                  <a:schemeClr val="tx1"/>
                </a:solidFill>
                <a:latin typeface="+mn-lt"/>
                <a:ea typeface="+mn-ea"/>
                <a:cs typeface="+mn-cs"/>
              </a:rPr>
              <a:t>Align</a:t>
            </a:r>
            <a:r>
              <a:rPr lang="en-US" sz="1200" b="0" i="0" kern="1200" baseline="0" dirty="0" smtClean="0">
                <a:solidFill>
                  <a:schemeClr val="tx1"/>
                </a:solidFill>
                <a:latin typeface="+mn-lt"/>
                <a:ea typeface="+mn-ea"/>
                <a:cs typeface="+mn-cs"/>
              </a:rPr>
              <a:t>, and then do the following:</a:t>
            </a:r>
          </a:p>
          <a:p>
            <a:pPr marL="685800" lvl="1" indent="-228600">
              <a:buFont typeface="+mj-lt"/>
              <a:buAutoNum type="arabicPeriod"/>
            </a:pPr>
            <a:r>
              <a:rPr lang="en-US" sz="1200" b="0" i="0" kern="1200" baseline="0" dirty="0" smtClean="0">
                <a:solidFill>
                  <a:schemeClr val="tx1"/>
                </a:solidFill>
                <a:latin typeface="+mn-lt"/>
                <a:ea typeface="+mn-ea"/>
                <a:cs typeface="+mn-cs"/>
              </a:rPr>
              <a:t>Click </a:t>
            </a:r>
            <a:r>
              <a:rPr lang="en-US" sz="1200" b="1" i="0" kern="1200" baseline="0" dirty="0" smtClean="0">
                <a:solidFill>
                  <a:schemeClr val="tx1"/>
                </a:solidFill>
                <a:latin typeface="+mn-lt"/>
                <a:ea typeface="+mn-ea"/>
                <a:cs typeface="+mn-cs"/>
              </a:rPr>
              <a:t>Align to Slide</a:t>
            </a:r>
            <a:r>
              <a:rPr lang="en-US" sz="1200" b="0" i="0" kern="1200" baseline="0" dirty="0" smtClean="0">
                <a:solidFill>
                  <a:schemeClr val="tx1"/>
                </a:solidFill>
                <a:latin typeface="+mn-lt"/>
                <a:ea typeface="+mn-ea"/>
                <a:cs typeface="+mn-cs"/>
              </a:rPr>
              <a:t>.</a:t>
            </a:r>
          </a:p>
          <a:p>
            <a:pPr marL="685800" lvl="1" indent="-228600">
              <a:buFont typeface="+mj-lt"/>
              <a:buAutoNum type="arabicPeriod"/>
            </a:pPr>
            <a:r>
              <a:rPr lang="en-US" sz="1200" b="0" i="0" kern="1200" baseline="0" dirty="0" smtClean="0">
                <a:solidFill>
                  <a:schemeClr val="tx1"/>
                </a:solidFill>
                <a:latin typeface="+mn-lt"/>
                <a:ea typeface="+mn-ea"/>
                <a:cs typeface="+mn-cs"/>
              </a:rPr>
              <a:t>Click </a:t>
            </a:r>
            <a:r>
              <a:rPr lang="en-US" sz="1200" b="1" i="0" kern="1200" baseline="0" dirty="0" smtClean="0">
                <a:solidFill>
                  <a:schemeClr val="tx1"/>
                </a:solidFill>
                <a:latin typeface="+mn-lt"/>
                <a:ea typeface="+mn-ea"/>
                <a:cs typeface="+mn-cs"/>
              </a:rPr>
              <a:t>Align Bottom</a:t>
            </a:r>
            <a:r>
              <a:rPr lang="en-US" sz="1200" b="0" i="0" kern="1200" baseline="0" dirty="0" smtClean="0">
                <a:solidFill>
                  <a:schemeClr val="tx1"/>
                </a:solidFill>
                <a:latin typeface="+mn-lt"/>
                <a:ea typeface="+mn-ea"/>
                <a:cs typeface="+mn-cs"/>
              </a:rPr>
              <a:t>. </a:t>
            </a:r>
          </a:p>
          <a:p>
            <a:pPr marL="228600" lvl="0" indent="-228600">
              <a:buFont typeface="+mj-lt"/>
              <a:buAutoNum type="arabicPeriod"/>
            </a:pPr>
            <a:r>
              <a:rPr lang="en-US" sz="1200" b="0" i="0" kern="1200" baseline="0" dirty="0" smtClean="0">
                <a:solidFill>
                  <a:schemeClr val="tx1"/>
                </a:solidFill>
                <a:latin typeface="+mn-lt"/>
                <a:ea typeface="+mn-ea"/>
                <a:cs typeface="+mn-cs"/>
              </a:rPr>
              <a:t>Press and hold CTRL, and then select both pictures. On the </a:t>
            </a:r>
            <a:r>
              <a:rPr lang="en-US" sz="1200" b="1" i="0" kern="1200" baseline="0" dirty="0" smtClean="0">
                <a:solidFill>
                  <a:schemeClr val="tx1"/>
                </a:solidFill>
                <a:latin typeface="+mn-lt"/>
                <a:ea typeface="+mn-ea"/>
                <a:cs typeface="+mn-cs"/>
              </a:rPr>
              <a:t>Home</a:t>
            </a:r>
            <a:r>
              <a:rPr lang="en-US" sz="1200" b="0" i="0" kern="1200" baseline="0" dirty="0" smtClean="0">
                <a:solidFill>
                  <a:schemeClr val="tx1"/>
                </a:solidFill>
                <a:latin typeface="+mn-lt"/>
                <a:ea typeface="+mn-ea"/>
                <a:cs typeface="+mn-cs"/>
              </a:rPr>
              <a:t> tab, in the </a:t>
            </a:r>
            <a:r>
              <a:rPr lang="en-US" sz="1200" b="1" i="0" kern="1200" baseline="0" dirty="0" smtClean="0">
                <a:solidFill>
                  <a:schemeClr val="tx1"/>
                </a:solidFill>
                <a:latin typeface="+mn-lt"/>
                <a:ea typeface="+mn-ea"/>
                <a:cs typeface="+mn-cs"/>
              </a:rPr>
              <a:t>Drawing</a:t>
            </a:r>
            <a:r>
              <a:rPr lang="en-US" sz="1200" b="0" i="0" kern="1200" baseline="0" dirty="0" smtClean="0">
                <a:solidFill>
                  <a:schemeClr val="tx1"/>
                </a:solidFill>
                <a:latin typeface="+mn-lt"/>
                <a:ea typeface="+mn-ea"/>
                <a:cs typeface="+mn-cs"/>
              </a:rPr>
              <a:t> group, click </a:t>
            </a:r>
            <a:r>
              <a:rPr lang="en-US" sz="1200" b="1" i="0" kern="1200" baseline="0" dirty="0" smtClean="0">
                <a:solidFill>
                  <a:schemeClr val="tx1"/>
                </a:solidFill>
                <a:latin typeface="+mn-lt"/>
                <a:ea typeface="+mn-ea"/>
                <a:cs typeface="+mn-cs"/>
              </a:rPr>
              <a:t>Arrange</a:t>
            </a:r>
            <a:r>
              <a:rPr lang="en-US" sz="1200" b="0" i="0" kern="1200" baseline="0" dirty="0" smtClean="0">
                <a:solidFill>
                  <a:schemeClr val="tx1"/>
                </a:solidFill>
                <a:latin typeface="+mn-lt"/>
                <a:ea typeface="+mn-ea"/>
                <a:cs typeface="+mn-cs"/>
              </a:rPr>
              <a:t>, point to </a:t>
            </a:r>
            <a:r>
              <a:rPr lang="en-US" sz="1200" b="1" i="0" kern="1200" baseline="0" dirty="0" smtClean="0">
                <a:solidFill>
                  <a:schemeClr val="tx1"/>
                </a:solidFill>
                <a:latin typeface="+mn-lt"/>
                <a:ea typeface="+mn-ea"/>
                <a:cs typeface="+mn-cs"/>
              </a:rPr>
              <a:t>Align</a:t>
            </a:r>
            <a:r>
              <a:rPr lang="en-US" sz="1200" b="0" i="0" kern="1200" baseline="0" dirty="0" smtClean="0">
                <a:solidFill>
                  <a:schemeClr val="tx1"/>
                </a:solidFill>
                <a:latin typeface="+mn-lt"/>
                <a:ea typeface="+mn-ea"/>
                <a:cs typeface="+mn-cs"/>
              </a:rPr>
              <a:t>, and then do the following:</a:t>
            </a:r>
          </a:p>
          <a:p>
            <a:pPr marL="685800" lvl="1" indent="-228600">
              <a:buFont typeface="+mj-lt"/>
              <a:buAutoNum type="arabicPeriod"/>
            </a:pPr>
            <a:r>
              <a:rPr lang="en-US" sz="1200" b="0" i="0" kern="1200" baseline="0" dirty="0" smtClean="0">
                <a:solidFill>
                  <a:schemeClr val="tx1"/>
                </a:solidFill>
                <a:latin typeface="+mn-lt"/>
                <a:ea typeface="+mn-ea"/>
                <a:cs typeface="+mn-cs"/>
              </a:rPr>
              <a:t>Click </a:t>
            </a:r>
            <a:r>
              <a:rPr lang="en-US" sz="1200" b="1" i="0" kern="1200" baseline="0" dirty="0" smtClean="0">
                <a:solidFill>
                  <a:schemeClr val="tx1"/>
                </a:solidFill>
                <a:latin typeface="+mn-lt"/>
                <a:ea typeface="+mn-ea"/>
                <a:cs typeface="+mn-cs"/>
              </a:rPr>
              <a:t>Align Selected Objects</a:t>
            </a:r>
            <a:r>
              <a:rPr lang="en-US" sz="1200" b="0" i="0" kern="1200" baseline="0" dirty="0" smtClean="0">
                <a:solidFill>
                  <a:schemeClr val="tx1"/>
                </a:solidFill>
                <a:latin typeface="+mn-lt"/>
                <a:ea typeface="+mn-ea"/>
                <a:cs typeface="+mn-cs"/>
              </a:rPr>
              <a:t>.</a:t>
            </a:r>
          </a:p>
          <a:p>
            <a:pPr marL="685800" lvl="1" indent="-228600">
              <a:buFont typeface="+mj-lt"/>
              <a:buAutoNum type="arabicPeriod"/>
            </a:pPr>
            <a:r>
              <a:rPr lang="en-US" sz="1200" b="0" i="0" kern="1200" baseline="0" dirty="0" smtClean="0">
                <a:solidFill>
                  <a:schemeClr val="tx1"/>
                </a:solidFill>
                <a:latin typeface="+mn-lt"/>
                <a:ea typeface="+mn-ea"/>
                <a:cs typeface="+mn-cs"/>
              </a:rPr>
              <a:t>Click </a:t>
            </a:r>
            <a:r>
              <a:rPr lang="en-US" sz="1200" b="1" i="0" kern="1200" baseline="0" dirty="0" smtClean="0">
                <a:solidFill>
                  <a:schemeClr val="tx1"/>
                </a:solidFill>
                <a:latin typeface="+mn-lt"/>
                <a:ea typeface="+mn-ea"/>
                <a:cs typeface="+mn-cs"/>
              </a:rPr>
              <a:t>Align Center</a:t>
            </a:r>
            <a:r>
              <a:rPr lang="en-US" sz="1200" b="0" i="0" kern="1200" baseline="0" dirty="0" smtClean="0">
                <a:solidFill>
                  <a:schemeClr val="tx1"/>
                </a:solidFill>
                <a:latin typeface="+mn-lt"/>
                <a:ea typeface="+mn-ea"/>
                <a:cs typeface="+mn-cs"/>
              </a:rPr>
              <a:t>.  </a:t>
            </a:r>
          </a:p>
          <a:p>
            <a:pPr marL="228600" indent="-228600">
              <a:buFont typeface="+mj-lt"/>
              <a:buNone/>
            </a:pPr>
            <a:endParaRPr lang="en-US" sz="1200" dirty="0" smtClean="0"/>
          </a:p>
          <a:p>
            <a:pPr marL="228600" indent="-228600">
              <a:buFont typeface="+mj-lt"/>
              <a:buNone/>
            </a:pPr>
            <a:endParaRPr lang="en-US" sz="1200" dirty="0" smtClean="0"/>
          </a:p>
          <a:p>
            <a:pPr marL="228600" indent="-228600">
              <a:buFont typeface="+mj-lt"/>
              <a:buNone/>
            </a:pPr>
            <a:r>
              <a:rPr lang="en-US" sz="1200" dirty="0" smtClean="0"/>
              <a:t>To reproduce the animation effects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On</a:t>
            </a:r>
            <a:r>
              <a:rPr lang="en-US" sz="1200" baseline="0" dirty="0" smtClean="0"/>
              <a:t> the slide, s</a:t>
            </a:r>
            <a:r>
              <a:rPr lang="en-US" sz="1200" dirty="0" smtClean="0"/>
              <a:t>elect the “heading” text</a:t>
            </a:r>
            <a:r>
              <a:rPr lang="en-US" sz="1200" baseline="0" dirty="0" smtClean="0"/>
              <a:t> box.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Entrance</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Fade.</a:t>
            </a:r>
            <a:endParaRPr lang="en-US"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Start</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With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Previous</a:t>
            </a:r>
            <a:r>
              <a:rPr lang="en-US" sz="1200" kern="1200" dirty="0" smtClean="0">
                <a:solidFill>
                  <a:schemeClr val="tx1"/>
                </a:solidFill>
                <a:effectLst/>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Duration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a:t>
            </a:r>
          </a:p>
          <a:p>
            <a:pPr marL="228600" indent="-228600">
              <a:buFont typeface="+mj-lt"/>
              <a:buAutoNum type="arabicPeriod"/>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Delay</a:t>
            </a:r>
            <a:r>
              <a:rPr lang="en-US" sz="1200" kern="1200" dirty="0" smtClean="0">
                <a:solidFill>
                  <a:schemeClr val="tx1"/>
                </a:solidFill>
                <a:effectLst/>
                <a:latin typeface="+mn-lt"/>
                <a:ea typeface="+mn-ea"/>
                <a:cs typeface="+mn-cs"/>
              </a:rPr>
              <a:t> box, enter </a:t>
            </a:r>
            <a:r>
              <a:rPr lang="en-US" sz="1200" b="1" kern="1200" dirty="0" smtClean="0">
                <a:solidFill>
                  <a:schemeClr val="tx1"/>
                </a:solidFill>
                <a:effectLst/>
                <a:latin typeface="+mn-lt"/>
                <a:ea typeface="+mn-ea"/>
                <a:cs typeface="+mn-cs"/>
              </a:rPr>
              <a:t>1.5</a:t>
            </a:r>
            <a:r>
              <a:rPr lang="en-US" sz="1200" kern="1200" dirty="0" smtClean="0">
                <a:solidFill>
                  <a:schemeClr val="tx1"/>
                </a:solidFill>
                <a:effectLst/>
                <a:latin typeface="+mn-lt"/>
                <a:ea typeface="+mn-ea"/>
                <a:cs typeface="+mn-cs"/>
              </a:rPr>
              <a:t>.</a:t>
            </a:r>
            <a:endParaRPr lang="en-US" sz="1200" baseline="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On</a:t>
            </a:r>
            <a:r>
              <a:rPr lang="en-US" sz="1200" baseline="0" dirty="0" smtClean="0"/>
              <a:t> the slide, s</a:t>
            </a:r>
            <a:r>
              <a:rPr lang="en-US" sz="1200" dirty="0" smtClean="0"/>
              <a:t>elect the “heading” text</a:t>
            </a:r>
            <a:r>
              <a:rPr lang="en-US" sz="1200" baseline="0" dirty="0" smtClean="0"/>
              <a:t> box.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Motion Paths </a:t>
            </a:r>
            <a:r>
              <a:rPr lang="en-US" sz="1200" kern="1200" dirty="0" smtClean="0">
                <a:solidFill>
                  <a:schemeClr val="tx1"/>
                </a:solidFill>
                <a:effectLst/>
                <a:latin typeface="+mn-lt"/>
                <a:ea typeface="+mn-ea"/>
                <a:cs typeface="+mn-cs"/>
              </a:rPr>
              <a:t>click </a:t>
            </a:r>
            <a:r>
              <a:rPr lang="en-US" sz="1200" b="1" kern="1200" dirty="0" smtClean="0">
                <a:solidFill>
                  <a:schemeClr val="tx1"/>
                </a:solidFill>
                <a:effectLst/>
                <a:latin typeface="+mn-lt"/>
                <a:ea typeface="+mn-ea"/>
                <a:cs typeface="+mn-cs"/>
              </a:rPr>
              <a:t>Lines.</a:t>
            </a:r>
            <a:endParaRPr lang="en-US"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Start</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With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Previous</a:t>
            </a:r>
            <a:r>
              <a:rPr lang="en-US" sz="1200" kern="1200" dirty="0" smtClean="0">
                <a:solidFill>
                  <a:schemeClr val="tx1"/>
                </a:solidFill>
                <a:effectLst/>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Duration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Effect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Options</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Left</a:t>
            </a:r>
            <a:r>
              <a:rPr lang="en-US" sz="1200"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Effect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Options</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Reverse Path Direction</a:t>
            </a:r>
            <a:r>
              <a:rPr lang="en-US" sz="1200" kern="1200" dirty="0" smtClean="0">
                <a:solidFill>
                  <a:schemeClr val="tx1"/>
                </a:solidFill>
                <a:effectLst/>
                <a:latin typeface="+mn-lt"/>
                <a:ea typeface="+mn-ea"/>
                <a:cs typeface="+mn-cs"/>
              </a:rPr>
              <a:t>.</a:t>
            </a:r>
            <a:endParaRPr lang="en-US" sz="1200" dirty="0" smtClean="0"/>
          </a:p>
          <a:p>
            <a:pPr marL="228600" indent="-228600">
              <a:buFont typeface="+mj-lt"/>
              <a:buAutoNum type="arabicPeriod"/>
            </a:pPr>
            <a:r>
              <a:rPr lang="en-US" sz="1200" dirty="0" smtClean="0"/>
              <a:t>On the slide, select the motion</a:t>
            </a:r>
            <a:r>
              <a:rPr lang="en-US" sz="1200" baseline="0" dirty="0" smtClean="0"/>
              <a:t> path for the “heading” text box</a:t>
            </a:r>
            <a:r>
              <a:rPr lang="en-US" sz="1200" dirty="0" smtClean="0"/>
              <a:t>,</a:t>
            </a:r>
            <a:r>
              <a:rPr lang="en-US" sz="1200" baseline="0" dirty="0" smtClean="0"/>
              <a:t> </a:t>
            </a:r>
            <a:r>
              <a:rPr lang="en-US" sz="1200" dirty="0" smtClean="0"/>
              <a:t>point</a:t>
            </a:r>
            <a:r>
              <a:rPr lang="en-US" sz="1200" baseline="0" dirty="0" smtClean="0"/>
              <a:t> to the starting point (green arrow) of the motion path until the cursor becomes a two-headed arrow. P</a:t>
            </a:r>
            <a:r>
              <a:rPr lang="en-US" sz="1200" i="0" dirty="0" smtClean="0"/>
              <a:t>ress and hold SHIFT,</a:t>
            </a:r>
            <a:r>
              <a:rPr lang="en-US" sz="1200" i="0" baseline="0" dirty="0" smtClean="0"/>
              <a:t> and then </a:t>
            </a:r>
            <a:r>
              <a:rPr lang="en-US" sz="1200" dirty="0" smtClean="0"/>
              <a:t>drag the starting point</a:t>
            </a:r>
            <a:r>
              <a:rPr lang="en-US" sz="1200" baseline="0" dirty="0" smtClean="0"/>
              <a:t> </a:t>
            </a:r>
            <a:r>
              <a:rPr lang="en-US" sz="1200" i="0" baseline="0" dirty="0" smtClean="0"/>
              <a:t>about 1.5”</a:t>
            </a:r>
            <a:r>
              <a:rPr lang="en-US" sz="1200" baseline="0" dirty="0" smtClean="0"/>
              <a:t> off the left edge of the slide. (</a:t>
            </a:r>
            <a:r>
              <a:rPr lang="en-US" sz="1200" b="1" baseline="0" dirty="0" smtClean="0"/>
              <a:t>Note:</a:t>
            </a:r>
            <a:r>
              <a:rPr lang="en-US" sz="1200" baseline="0" dirty="0" smtClean="0"/>
              <a:t> If your lines of text are longer than in the example above, you may need to further increase the length of the motion path. )</a:t>
            </a:r>
            <a:r>
              <a:rPr lang="en-US" sz="120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On</a:t>
            </a:r>
            <a:r>
              <a:rPr lang="en-US" sz="1200" baseline="0" dirty="0" smtClean="0"/>
              <a:t> the slide, s</a:t>
            </a:r>
            <a:r>
              <a:rPr lang="en-US" sz="1200" dirty="0" smtClean="0"/>
              <a:t>elect the second text box. On</a:t>
            </a:r>
            <a:r>
              <a:rPr lang="en-US" sz="1200" baseline="0" dirty="0" smtClean="0"/>
              <a:t> the slide, s</a:t>
            </a:r>
            <a:r>
              <a:rPr lang="en-US" sz="1200" dirty="0" smtClean="0"/>
              <a:t>elect the “heading” text</a:t>
            </a:r>
            <a:r>
              <a:rPr lang="en-US" sz="1200" baseline="0" dirty="0" smtClean="0"/>
              <a:t> box.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Entrance</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Fade.</a:t>
            </a:r>
            <a:endParaRPr lang="en-US"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Animation </a:t>
            </a:r>
            <a:r>
              <a:rPr lang="en-US" sz="1200" kern="1200" dirty="0" smtClean="0">
                <a:solidFill>
                  <a:schemeClr val="tx1"/>
                </a:solidFill>
                <a:effectLst/>
                <a:latin typeface="+mn-lt"/>
                <a:ea typeface="+mn-ea"/>
                <a:cs typeface="+mn-cs"/>
              </a:rPr>
              <a:t>group, click the </a:t>
            </a:r>
            <a:r>
              <a:rPr lang="en-US" sz="1200" b="1" kern="1200" dirty="0" smtClean="0">
                <a:solidFill>
                  <a:schemeClr val="tx1"/>
                </a:solidFill>
                <a:effectLst/>
                <a:latin typeface="+mn-lt"/>
                <a:ea typeface="+mn-ea"/>
                <a:cs typeface="+mn-cs"/>
              </a:rPr>
              <a:t>Show Additional</a:t>
            </a:r>
            <a:r>
              <a:rPr lang="en-US" sz="1200" b="1" kern="1200" baseline="0" dirty="0" smtClean="0">
                <a:solidFill>
                  <a:schemeClr val="tx1"/>
                </a:solidFill>
                <a:effectLst/>
                <a:latin typeface="+mn-lt"/>
                <a:ea typeface="+mn-ea"/>
                <a:cs typeface="+mn-cs"/>
              </a:rPr>
              <a:t> Effect Options </a:t>
            </a:r>
            <a:r>
              <a:rPr lang="en-US" sz="1200" kern="1200" baseline="0" dirty="0" smtClean="0">
                <a:solidFill>
                  <a:schemeClr val="tx1"/>
                </a:solidFill>
                <a:effectLst/>
                <a:latin typeface="+mn-lt"/>
                <a:ea typeface="+mn-ea"/>
                <a:cs typeface="+mn-cs"/>
              </a:rPr>
              <a:t>dialog box launcher</a:t>
            </a:r>
            <a:r>
              <a:rPr lang="en-US" sz="1200" kern="1200" dirty="0" smtClean="0">
                <a:solidFill>
                  <a:schemeClr val="tx1"/>
                </a:solidFill>
                <a:effectLst/>
                <a:latin typeface="+mn-lt"/>
                <a:ea typeface="+mn-ea"/>
                <a:cs typeface="+mn-cs"/>
              </a:rPr>
              <a:t>. In the </a:t>
            </a:r>
            <a:r>
              <a:rPr lang="en-US" sz="1200" b="1" kern="1200" dirty="0" smtClean="0">
                <a:solidFill>
                  <a:schemeClr val="tx1"/>
                </a:solidFill>
                <a:effectLst/>
                <a:latin typeface="+mn-lt"/>
                <a:ea typeface="+mn-ea"/>
                <a:cs typeface="+mn-cs"/>
              </a:rPr>
              <a:t>Fade</a:t>
            </a:r>
            <a:r>
              <a:rPr lang="en-US" sz="1200" kern="1200" dirty="0" smtClean="0">
                <a:solidFill>
                  <a:schemeClr val="tx1"/>
                </a:solidFill>
                <a:effectLst/>
                <a:latin typeface="+mn-lt"/>
                <a:ea typeface="+mn-ea"/>
                <a:cs typeface="+mn-cs"/>
              </a:rPr>
              <a:t> dialog box, do the following:</a:t>
            </a:r>
          </a:p>
          <a:p>
            <a:pPr marL="685800" lvl="1" indent="-228600">
              <a:buFont typeface="Arial" pitchFamily="34" charset="0"/>
              <a:buChar char="•"/>
            </a:pPr>
            <a:r>
              <a:rPr lang="en-US" sz="1200" baseline="0" dirty="0" smtClean="0"/>
              <a:t>On the </a:t>
            </a:r>
            <a:r>
              <a:rPr lang="en-US" sz="1200" b="1" baseline="0" dirty="0" smtClean="0"/>
              <a:t>Effect</a:t>
            </a:r>
            <a:r>
              <a:rPr lang="en-US" sz="1200" baseline="0" dirty="0" smtClean="0"/>
              <a:t> tab, in the </a:t>
            </a:r>
            <a:r>
              <a:rPr lang="en-US" sz="1200" b="1" baseline="0" dirty="0" smtClean="0"/>
              <a:t>Animate text </a:t>
            </a:r>
            <a:r>
              <a:rPr lang="en-US" sz="1200" baseline="0" dirty="0" smtClean="0"/>
              <a:t>list, select </a:t>
            </a:r>
            <a:r>
              <a:rPr lang="en-US" sz="1200" b="1" baseline="0" dirty="0" smtClean="0"/>
              <a:t>By Letter</a:t>
            </a:r>
            <a:r>
              <a:rPr lang="en-US" sz="1200" baseline="0" dirty="0" smtClean="0"/>
              <a:t>.</a:t>
            </a:r>
          </a:p>
          <a:p>
            <a:pPr marL="685800" lvl="1" indent="-228600">
              <a:buFont typeface="Arial" pitchFamily="34" charset="0"/>
              <a:buChar char="•"/>
            </a:pPr>
            <a:r>
              <a:rPr lang="en-US" sz="1200" baseline="0" dirty="0" smtClean="0"/>
              <a:t>In the </a:t>
            </a:r>
            <a:r>
              <a:rPr lang="en-US" sz="1200" b="1" baseline="0" dirty="0" smtClean="0"/>
              <a:t>% delay between letters </a:t>
            </a:r>
            <a:r>
              <a:rPr lang="en-US" sz="1200" baseline="0" dirty="0" smtClean="0"/>
              <a:t>box, enter </a:t>
            </a:r>
            <a:r>
              <a:rPr lang="en-US" sz="1200" b="1" baseline="0" dirty="0" smtClean="0"/>
              <a:t>5</a:t>
            </a:r>
            <a:r>
              <a:rPr lang="en-US" sz="1200" baseline="0" dirty="0" smtClean="0"/>
              <a:t>.</a:t>
            </a:r>
            <a:endParaRPr lang="en-US" sz="1200" dirty="0" smtClean="0"/>
          </a:p>
          <a:p>
            <a:pPr marL="685800" lvl="1" indent="-228600">
              <a:buFont typeface="Arial" pitchFamily="34" charset="0"/>
              <a:buChar char="•"/>
            </a:pPr>
            <a:r>
              <a:rPr lang="en-US" sz="1200" baseline="0" dirty="0" smtClean="0"/>
              <a:t>On the </a:t>
            </a:r>
            <a:r>
              <a:rPr lang="en-US" sz="1200" b="1" baseline="0" dirty="0" smtClean="0"/>
              <a:t>Timing</a:t>
            </a:r>
            <a:r>
              <a:rPr lang="en-US" sz="1200" baseline="0" dirty="0" smtClean="0"/>
              <a:t> tab, in the </a:t>
            </a:r>
            <a:r>
              <a:rPr lang="en-US" sz="1200" b="1" baseline="0" dirty="0" smtClean="0"/>
              <a:t>Start</a:t>
            </a:r>
            <a:r>
              <a:rPr lang="en-US" sz="1200" baseline="0" dirty="0" smtClean="0"/>
              <a:t> list, select </a:t>
            </a:r>
            <a:r>
              <a:rPr lang="en-US" sz="1200" b="1" baseline="0" dirty="0" smtClean="0"/>
              <a:t>After</a:t>
            </a:r>
            <a:r>
              <a:rPr lang="en-US" sz="1200" baseline="0" dirty="0" smtClean="0"/>
              <a:t> </a:t>
            </a:r>
            <a:r>
              <a:rPr lang="en-US" sz="1200" b="1" baseline="0" dirty="0" smtClean="0"/>
              <a:t>Previous</a:t>
            </a:r>
            <a:r>
              <a:rPr lang="en-US" sz="1200" baseline="0" dirty="0" smtClean="0"/>
              <a:t>.</a:t>
            </a:r>
          </a:p>
          <a:p>
            <a:pPr marL="685800" lvl="1" indent="-228600">
              <a:buFont typeface="Arial" pitchFamily="34" charset="0"/>
              <a:buChar char="•"/>
            </a:pPr>
            <a:r>
              <a:rPr lang="en-US" sz="1200" baseline="0" dirty="0" smtClean="0"/>
              <a:t>In the </a:t>
            </a:r>
            <a:r>
              <a:rPr lang="en-US" sz="1200" b="1" baseline="0" dirty="0" smtClean="0"/>
              <a:t>Duration </a:t>
            </a:r>
            <a:r>
              <a:rPr lang="en-US" sz="1200" baseline="0" dirty="0" smtClean="0"/>
              <a:t>list, select </a:t>
            </a:r>
            <a:r>
              <a:rPr lang="en-US" sz="1200" b="1" baseline="0" dirty="0" smtClean="0"/>
              <a:t>0.5 seconds </a:t>
            </a:r>
            <a:r>
              <a:rPr lang="en-US" sz="1200" baseline="0" dirty="0" smtClean="0"/>
              <a:t>(</a:t>
            </a:r>
            <a:r>
              <a:rPr lang="en-US" sz="1200" b="1" baseline="0" dirty="0" smtClean="0"/>
              <a:t>Very</a:t>
            </a:r>
            <a:r>
              <a:rPr lang="en-US" sz="1200" baseline="0" dirty="0" smtClean="0"/>
              <a:t> </a:t>
            </a:r>
            <a:r>
              <a:rPr lang="en-US" sz="1200" b="1" baseline="0" dirty="0" smtClean="0"/>
              <a:t>Fast)</a:t>
            </a:r>
            <a:r>
              <a:rPr lang="en-US" sz="1200" baseline="0" dirty="0" smtClean="0"/>
              <a:t>.</a:t>
            </a:r>
          </a:p>
          <a:p>
            <a:pPr marL="685800" lvl="1" indent="-228600">
              <a:buFont typeface="Arial" pitchFamily="34" charset="0"/>
              <a:buChar char="•"/>
            </a:pPr>
            <a:r>
              <a:rPr lang="en-US" sz="1200" baseline="0" dirty="0" smtClean="0"/>
              <a:t>On the </a:t>
            </a:r>
            <a:r>
              <a:rPr lang="en-US" sz="1200" b="1" baseline="0" dirty="0" smtClean="0"/>
              <a:t>Text</a:t>
            </a:r>
            <a:r>
              <a:rPr lang="en-US" sz="1200" baseline="0" dirty="0" smtClean="0"/>
              <a:t> </a:t>
            </a:r>
            <a:r>
              <a:rPr lang="en-US" sz="1200" b="1" baseline="0" dirty="0" smtClean="0"/>
              <a:t>Animation</a:t>
            </a:r>
            <a:r>
              <a:rPr lang="en-US" sz="1200" baseline="0" dirty="0" smtClean="0"/>
              <a:t> tab, in the </a:t>
            </a:r>
            <a:r>
              <a:rPr lang="en-US" sz="1200" b="1" baseline="0" dirty="0" smtClean="0"/>
              <a:t>Group</a:t>
            </a:r>
            <a:r>
              <a:rPr lang="en-US" sz="1200" baseline="0" dirty="0" smtClean="0"/>
              <a:t> </a:t>
            </a:r>
            <a:r>
              <a:rPr lang="en-US" sz="1200" b="1" baseline="0" dirty="0" smtClean="0"/>
              <a:t>text</a:t>
            </a:r>
            <a:r>
              <a:rPr lang="en-US" sz="1200" baseline="0" dirty="0" smtClean="0"/>
              <a:t> list, select </a:t>
            </a:r>
            <a:r>
              <a:rPr lang="en-US" sz="1200" b="1" baseline="0" dirty="0" smtClean="0"/>
              <a:t>By 1</a:t>
            </a:r>
            <a:r>
              <a:rPr lang="en-US" sz="1200" b="1" baseline="30000" dirty="0" smtClean="0"/>
              <a:t>st</a:t>
            </a:r>
            <a:r>
              <a:rPr lang="en-US" sz="1200" b="1" baseline="0" dirty="0" smtClean="0"/>
              <a:t> Level Paragraphs</a:t>
            </a:r>
            <a:r>
              <a:rPr lang="en-US" sz="1200" baseline="0" dirty="0" smtClean="0"/>
              <a:t>.</a:t>
            </a:r>
          </a:p>
          <a:p>
            <a:pPr marL="228600" indent="-228600">
              <a:buFont typeface="+mj-lt"/>
              <a:buAutoNum type="arabicPeriod"/>
            </a:pPr>
            <a:endParaRPr lang="en-US" sz="1200" dirty="0" smtClean="0"/>
          </a:p>
          <a:p>
            <a:endParaRPr lang="en-US" sz="1200" dirty="0" smtClean="0"/>
          </a:p>
          <a:p>
            <a:r>
              <a:rPr lang="en-US" sz="1200" dirty="0" smtClean="0"/>
              <a:t>To</a:t>
            </a:r>
            <a:r>
              <a:rPr lang="en-US" sz="1200" baseline="0" dirty="0" smtClean="0"/>
              <a:t> reproduce the background on this slide, do the following:</a:t>
            </a:r>
          </a:p>
          <a:p>
            <a:pPr marL="228600" lvl="0" indent="-228600">
              <a:buFont typeface="+mj-lt"/>
              <a:buAutoNum type="arabicPeriod"/>
            </a:pPr>
            <a:r>
              <a:rPr lang="en-US" sz="1200" kern="1200" dirty="0" smtClean="0">
                <a:solidFill>
                  <a:schemeClr val="tx1"/>
                </a:solidFill>
                <a:latin typeface="+mn-lt"/>
                <a:ea typeface="+mn-ea"/>
                <a:cs typeface="+mn-cs"/>
              </a:rPr>
              <a:t>One the </a:t>
            </a:r>
            <a:r>
              <a:rPr lang="en-US" sz="1200" b="1" kern="1200" dirty="0" smtClean="0">
                <a:solidFill>
                  <a:schemeClr val="tx1"/>
                </a:solidFill>
                <a:latin typeface="+mn-lt"/>
                <a:ea typeface="+mn-ea"/>
                <a:cs typeface="+mn-cs"/>
              </a:rPr>
              <a:t>Design</a:t>
            </a:r>
            <a:r>
              <a:rPr lang="en-US" sz="1200" kern="1200" baseline="0" dirty="0" smtClean="0">
                <a:solidFill>
                  <a:schemeClr val="tx1"/>
                </a:solidFill>
                <a:latin typeface="+mn-lt"/>
                <a:ea typeface="+mn-ea"/>
                <a:cs typeface="+mn-cs"/>
              </a:rPr>
              <a:t> tab, in the </a:t>
            </a:r>
            <a:r>
              <a:rPr lang="en-US" sz="1200" b="1" kern="1200" baseline="0" dirty="0" smtClean="0">
                <a:solidFill>
                  <a:schemeClr val="tx1"/>
                </a:solidFill>
                <a:latin typeface="+mn-lt"/>
                <a:ea typeface="+mn-ea"/>
                <a:cs typeface="+mn-cs"/>
              </a:rPr>
              <a:t>Background</a:t>
            </a:r>
            <a:r>
              <a:rPr lang="en-US" sz="1200" kern="1200" baseline="0" dirty="0" smtClean="0">
                <a:solidFill>
                  <a:schemeClr val="tx1"/>
                </a:solidFill>
                <a:latin typeface="+mn-lt"/>
                <a:ea typeface="+mn-ea"/>
                <a:cs typeface="+mn-cs"/>
              </a:rPr>
              <a:t> group, click </a:t>
            </a:r>
            <a:r>
              <a:rPr lang="en-US" sz="1200" b="1" kern="1200" baseline="0" dirty="0" smtClean="0">
                <a:solidFill>
                  <a:schemeClr val="tx1"/>
                </a:solidFill>
                <a:latin typeface="+mn-lt"/>
                <a:ea typeface="+mn-ea"/>
                <a:cs typeface="+mn-cs"/>
              </a:rPr>
              <a:t>Background Styles</a:t>
            </a:r>
            <a:r>
              <a:rPr lang="en-US" sz="1200" kern="1200" baseline="0" dirty="0" smtClean="0">
                <a:solidFill>
                  <a:schemeClr val="tx1"/>
                </a:solidFill>
                <a:latin typeface="+mn-lt"/>
                <a:ea typeface="+mn-ea"/>
                <a:cs typeface="+mn-cs"/>
              </a:rPr>
              <a:t>, and then click </a:t>
            </a:r>
            <a:r>
              <a:rPr lang="en-US" sz="1200" b="1" kern="1200" baseline="0" dirty="0" smtClean="0">
                <a:solidFill>
                  <a:schemeClr val="tx1"/>
                </a:solidFill>
                <a:latin typeface="+mn-lt"/>
                <a:ea typeface="+mn-ea"/>
                <a:cs typeface="+mn-cs"/>
              </a:rPr>
              <a:t>Format Background</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Format Background </a:t>
            </a:r>
            <a:r>
              <a:rPr lang="en-US" sz="1200" kern="1200" dirty="0" smtClean="0">
                <a:solidFill>
                  <a:schemeClr val="tx1"/>
                </a:solidFill>
                <a:latin typeface="+mn-lt"/>
                <a:ea typeface="+mn-ea"/>
                <a:cs typeface="+mn-cs"/>
              </a:rPr>
              <a:t>dialog box, click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in the left pane, select </a:t>
            </a:r>
            <a:r>
              <a:rPr lang="en-US" sz="1200" b="1" kern="1200" dirty="0" smtClean="0">
                <a:solidFill>
                  <a:schemeClr val="tx1"/>
                </a:solidFill>
                <a:latin typeface="+mn-lt"/>
                <a:ea typeface="+mn-ea"/>
                <a:cs typeface="+mn-cs"/>
              </a:rPr>
              <a:t>Gradient fill</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pane, and then do the following:</a:t>
            </a: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Type</a:t>
            </a:r>
            <a:r>
              <a:rPr lang="en-US" sz="1200" kern="1200" dirty="0" smtClean="0">
                <a:solidFill>
                  <a:schemeClr val="tx1"/>
                </a:solidFill>
                <a:latin typeface="+mn-lt"/>
                <a:ea typeface="+mn-ea"/>
                <a:cs typeface="+mn-cs"/>
              </a:rPr>
              <a:t> list, select </a:t>
            </a:r>
            <a:r>
              <a:rPr lang="en-US" sz="1200" b="1" kern="1200" dirty="0" smtClean="0">
                <a:solidFill>
                  <a:schemeClr val="tx1"/>
                </a:solidFill>
                <a:latin typeface="+mn-lt"/>
                <a:ea typeface="+mn-ea"/>
                <a:cs typeface="+mn-cs"/>
              </a:rPr>
              <a:t>Radial</a:t>
            </a:r>
            <a:r>
              <a:rPr lang="en-US" sz="1200" kern="1200" dirty="0" smtClean="0">
                <a:solidFill>
                  <a:schemeClr val="tx1"/>
                </a:solidFill>
                <a:latin typeface="+mn-lt"/>
                <a:ea typeface="+mn-ea"/>
                <a:cs typeface="+mn-cs"/>
              </a:rPr>
              <a:t>.</a:t>
            </a:r>
          </a:p>
          <a:p>
            <a:pPr marL="685800" lvl="1"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Direction</a:t>
            </a:r>
            <a:r>
              <a:rPr lang="en-US" sz="1200" kern="1200" dirty="0" smtClean="0">
                <a:solidFill>
                  <a:schemeClr val="tx1"/>
                </a:solidFill>
                <a:latin typeface="+mn-lt"/>
                <a:ea typeface="+mn-ea"/>
                <a:cs typeface="+mn-cs"/>
              </a:rPr>
              <a:t>, and then click </a:t>
            </a:r>
            <a:r>
              <a:rPr lang="en-US" sz="1200" b="1" kern="1200" dirty="0" smtClean="0">
                <a:solidFill>
                  <a:schemeClr val="tx1"/>
                </a:solidFill>
                <a:latin typeface="+mn-lt"/>
                <a:ea typeface="+mn-ea"/>
                <a:cs typeface="+mn-cs"/>
              </a:rPr>
              <a:t>From Center </a:t>
            </a:r>
            <a:r>
              <a:rPr lang="en-US" sz="1200" b="0" kern="1200" dirty="0" smtClean="0">
                <a:solidFill>
                  <a:schemeClr val="tx1"/>
                </a:solidFill>
                <a:latin typeface="+mn-lt"/>
                <a:ea typeface="+mn-ea"/>
                <a:cs typeface="+mn-cs"/>
              </a:rPr>
              <a:t>(third option from the left).</a:t>
            </a:r>
            <a:endParaRPr lang="en-US" sz="120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Add gradient stops</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Remove gradient stops</a:t>
            </a:r>
            <a:r>
              <a:rPr lang="en-US" sz="1200" kern="1200" dirty="0" smtClean="0">
                <a:solidFill>
                  <a:schemeClr val="tx1"/>
                </a:solidFill>
                <a:effectLst/>
                <a:latin typeface="+mn-lt"/>
                <a:ea typeface="+mn-ea"/>
                <a:cs typeface="+mn-cs"/>
              </a:rPr>
              <a:t> until three stops appear in the slider.</a:t>
            </a:r>
            <a:endParaRPr lang="en-US" sz="1200" kern="1200" dirty="0" smtClean="0">
              <a:solidFill>
                <a:schemeClr val="tx1"/>
              </a:solidFill>
              <a:latin typeface="+mn-lt"/>
              <a:ea typeface="+mn-ea"/>
              <a:cs typeface="+mn-cs"/>
            </a:endParaRPr>
          </a:p>
          <a:p>
            <a:pPr marL="228600" indent="-228600">
              <a:buFont typeface="+mj-lt"/>
              <a:buAutoNum type="arabicPeriod"/>
            </a:pPr>
            <a:r>
              <a:rPr lang="en-US" sz="1200" kern="1200" dirty="0" smtClean="0">
                <a:solidFill>
                  <a:schemeClr val="tx1"/>
                </a:solidFill>
                <a:effectLst/>
                <a:latin typeface="+mn-lt"/>
                <a:ea typeface="+mn-ea"/>
                <a:cs typeface="+mn-cs"/>
              </a:rPr>
              <a:t>Also 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customize the gradient stops as follows:</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first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White, Background 1 </a:t>
            </a:r>
            <a:r>
              <a:rPr lang="en-US" sz="1200" kern="1200" dirty="0" smtClean="0">
                <a:solidFill>
                  <a:schemeClr val="tx1"/>
                </a:solidFill>
                <a:effectLst/>
                <a:latin typeface="+mn-lt"/>
                <a:ea typeface="+mn-ea"/>
                <a:cs typeface="+mn-cs"/>
              </a:rPr>
              <a:t>(first row, first option from the left).</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0%. </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next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40%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White, Background 1 </a:t>
            </a:r>
            <a:r>
              <a:rPr lang="en-US" sz="1200" kern="1200" dirty="0" smtClean="0">
                <a:solidFill>
                  <a:schemeClr val="tx1"/>
                </a:solidFill>
                <a:effectLst/>
                <a:latin typeface="+mn-lt"/>
                <a:ea typeface="+mn-ea"/>
                <a:cs typeface="+mn-cs"/>
              </a:rPr>
              <a:t>(first row, first option from the left).</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0%. </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next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100%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t>
            </a:r>
            <a:r>
              <a:rPr lang="en-US" sz="1200" dirty="0" smtClean="0"/>
              <a:t>click </a:t>
            </a:r>
            <a:r>
              <a:rPr lang="en-US" sz="1200" b="1" dirty="0" smtClean="0"/>
              <a:t>More Colors</a:t>
            </a:r>
            <a:r>
              <a:rPr lang="en-US" sz="1200" dirty="0" smtClean="0"/>
              <a:t>, and then in the </a:t>
            </a:r>
            <a:r>
              <a:rPr lang="en-US" sz="1200" b="1" dirty="0" smtClean="0"/>
              <a:t>Colors</a:t>
            </a:r>
            <a:r>
              <a:rPr lang="en-US" sz="1200" dirty="0" smtClean="0"/>
              <a:t> dialog box, on the </a:t>
            </a:r>
            <a:r>
              <a:rPr lang="en-US" sz="1200" b="1" dirty="0" smtClean="0"/>
              <a:t>Custom</a:t>
            </a:r>
            <a:r>
              <a:rPr lang="en-US" sz="1200" dirty="0" smtClean="0"/>
              <a:t> tab, enter values for Red: </a:t>
            </a:r>
            <a:r>
              <a:rPr lang="en-US" sz="1200" b="1" dirty="0" smtClean="0"/>
              <a:t>232</a:t>
            </a:r>
            <a:r>
              <a:rPr lang="en-US" sz="1200" dirty="0" smtClean="0"/>
              <a:t>, Green: </a:t>
            </a:r>
            <a:r>
              <a:rPr lang="en-US" sz="1200" b="1" dirty="0" smtClean="0"/>
              <a:t>227</a:t>
            </a:r>
            <a:r>
              <a:rPr lang="en-US" sz="1200" dirty="0" smtClean="0"/>
              <a:t>, and Blue: </a:t>
            </a:r>
            <a:r>
              <a:rPr lang="en-US" sz="1200" b="1" dirty="0" smtClean="0"/>
              <a:t>216</a:t>
            </a:r>
            <a:r>
              <a:rPr lang="en-US" sz="1200" dirty="0" smtClean="0"/>
              <a:t>.</a:t>
            </a:r>
          </a:p>
        </p:txBody>
      </p:sp>
      <p:sp>
        <p:nvSpPr>
          <p:cNvPr id="5" name="Slide Image Placeholder 4"/>
          <p:cNvSpPr>
            <a:spLocks noGrp="1" noRot="1" noChangeAspect="1"/>
          </p:cNvSpPr>
          <p:nvPr>
            <p:ph type="sldImg"/>
          </p:nvPr>
        </p:nvSpPr>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sz="1400" b="1" dirty="0" smtClean="0"/>
              <a:t>Animated title moves behind</a:t>
            </a:r>
            <a:r>
              <a:rPr lang="en-US" sz="1400" b="1" baseline="0" dirty="0" smtClean="0"/>
              <a:t> picture</a:t>
            </a:r>
            <a:endParaRPr lang="en-US" sz="14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(Intermediate)</a:t>
            </a:r>
          </a:p>
          <a:p>
            <a:endParaRPr lang="en-US" sz="1200" dirty="0" smtClean="0"/>
          </a:p>
          <a:p>
            <a:endParaRPr lang="en-US" sz="1200" dirty="0" smtClean="0"/>
          </a:p>
          <a:p>
            <a:r>
              <a:rPr lang="en-US" sz="1200" dirty="0" smtClean="0"/>
              <a:t>To reproduce the shape effects on this slide, do the following:</a:t>
            </a:r>
          </a:p>
          <a:p>
            <a:pPr marL="228600" indent="-228600">
              <a:buFont typeface="+mj-lt"/>
              <a:buAutoNum type="arabicPeriod"/>
            </a:pPr>
            <a:r>
              <a:rPr lang="en-US" sz="1200" kern="1200" dirty="0" smtClean="0">
                <a:solidFill>
                  <a:schemeClr val="tx1"/>
                </a:solidFill>
                <a:latin typeface="+mn-lt"/>
                <a:ea typeface="+mn-ea"/>
                <a:cs typeface="+mn-cs"/>
              </a:rPr>
              <a:t>On the </a:t>
            </a:r>
            <a:r>
              <a:rPr lang="en-US" sz="1200" b="1" kern="1200" dirty="0" smtClean="0">
                <a:solidFill>
                  <a:schemeClr val="tx1"/>
                </a:solidFill>
                <a:latin typeface="+mn-lt"/>
                <a:ea typeface="+mn-ea"/>
                <a:cs typeface="+mn-cs"/>
              </a:rPr>
              <a:t>Home</a:t>
            </a:r>
            <a:r>
              <a:rPr lang="en-US" sz="1200" kern="1200" dirty="0" smtClean="0">
                <a:solidFill>
                  <a:schemeClr val="tx1"/>
                </a:solidFill>
                <a:latin typeface="+mn-lt"/>
                <a:ea typeface="+mn-ea"/>
                <a:cs typeface="+mn-cs"/>
              </a:rPr>
              <a:t> tab, in the </a:t>
            </a:r>
            <a:r>
              <a:rPr lang="en-US" sz="1200" b="1" kern="1200" dirty="0" smtClean="0">
                <a:solidFill>
                  <a:schemeClr val="tx1"/>
                </a:solidFill>
                <a:latin typeface="+mn-lt"/>
                <a:ea typeface="+mn-ea"/>
                <a:cs typeface="+mn-cs"/>
              </a:rPr>
              <a:t>Slides</a:t>
            </a:r>
            <a:r>
              <a:rPr lang="en-US" sz="1200" kern="1200" dirty="0" smtClean="0">
                <a:solidFill>
                  <a:schemeClr val="tx1"/>
                </a:solidFill>
                <a:latin typeface="+mn-lt"/>
                <a:ea typeface="+mn-ea"/>
                <a:cs typeface="+mn-cs"/>
              </a:rPr>
              <a:t> group, click </a:t>
            </a:r>
            <a:r>
              <a:rPr lang="en-US" sz="1200" b="1" kern="1200" dirty="0" smtClean="0">
                <a:solidFill>
                  <a:schemeClr val="tx1"/>
                </a:solidFill>
                <a:latin typeface="+mn-lt"/>
                <a:ea typeface="+mn-ea"/>
                <a:cs typeface="+mn-cs"/>
              </a:rPr>
              <a:t>Layout</a:t>
            </a:r>
            <a:r>
              <a:rPr lang="en-US" sz="1200" kern="1200" dirty="0" smtClean="0">
                <a:solidFill>
                  <a:schemeClr val="tx1"/>
                </a:solidFill>
                <a:latin typeface="+mn-lt"/>
                <a:ea typeface="+mn-ea"/>
                <a:cs typeface="+mn-cs"/>
              </a:rPr>
              <a:t>, and then click </a:t>
            </a:r>
            <a:r>
              <a:rPr lang="en-US" sz="1200" b="1" kern="1200" dirty="0" smtClean="0">
                <a:solidFill>
                  <a:schemeClr val="tx1"/>
                </a:solidFill>
                <a:latin typeface="+mn-lt"/>
                <a:ea typeface="+mn-ea"/>
                <a:cs typeface="+mn-cs"/>
              </a:rPr>
              <a:t>Blank</a:t>
            </a:r>
            <a:r>
              <a:rPr lang="en-US" sz="1200" kern="1200" dirty="0" smtClean="0">
                <a:solidFill>
                  <a:schemeClr val="tx1"/>
                </a:solidFill>
                <a:latin typeface="+mn-lt"/>
                <a:ea typeface="+mn-ea"/>
                <a:cs typeface="+mn-cs"/>
              </a:rPr>
              <a:t>.</a:t>
            </a:r>
          </a:p>
          <a:p>
            <a:pPr marL="228600" indent="-228600">
              <a:buFont typeface="+mj-lt"/>
              <a:buAutoNum type="arabicPeriod"/>
            </a:pPr>
            <a:r>
              <a:rPr lang="en-US" sz="1200" kern="1200" dirty="0" smtClean="0">
                <a:solidFill>
                  <a:schemeClr val="tx1"/>
                </a:solidFill>
                <a:latin typeface="+mn-lt"/>
                <a:ea typeface="+mn-ea"/>
                <a:cs typeface="+mn-cs"/>
              </a:rPr>
              <a:t>On the </a:t>
            </a:r>
            <a:r>
              <a:rPr lang="en-US" sz="1200" b="1" kern="1200" dirty="0" smtClean="0">
                <a:solidFill>
                  <a:schemeClr val="tx1"/>
                </a:solidFill>
                <a:latin typeface="+mn-lt"/>
                <a:ea typeface="+mn-ea"/>
                <a:cs typeface="+mn-cs"/>
              </a:rPr>
              <a:t>Home</a:t>
            </a:r>
            <a:r>
              <a:rPr lang="en-US" sz="1200" kern="1200" dirty="0" smtClean="0">
                <a:solidFill>
                  <a:schemeClr val="tx1"/>
                </a:solidFill>
                <a:latin typeface="+mn-lt"/>
                <a:ea typeface="+mn-ea"/>
                <a:cs typeface="+mn-cs"/>
              </a:rPr>
              <a:t> tab,</a:t>
            </a:r>
            <a:r>
              <a:rPr lang="en-US" sz="1200" kern="1200" baseline="0" dirty="0" smtClean="0">
                <a:solidFill>
                  <a:schemeClr val="tx1"/>
                </a:solidFill>
                <a:latin typeface="+mn-lt"/>
                <a:ea typeface="+mn-ea"/>
                <a:cs typeface="+mn-cs"/>
              </a:rPr>
              <a:t> in the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Drawing</a:t>
            </a:r>
            <a:r>
              <a:rPr lang="en-US" sz="1200" kern="1200" dirty="0" smtClean="0">
                <a:solidFill>
                  <a:schemeClr val="tx1"/>
                </a:solidFill>
                <a:latin typeface="+mn-lt"/>
                <a:ea typeface="+mn-ea"/>
                <a:cs typeface="+mn-cs"/>
              </a:rPr>
              <a:t> group,</a:t>
            </a:r>
            <a:r>
              <a:rPr lang="en-US" sz="1200" kern="1200" baseline="0" dirty="0" smtClean="0">
                <a:solidFill>
                  <a:schemeClr val="tx1"/>
                </a:solidFill>
                <a:latin typeface="+mn-lt"/>
                <a:ea typeface="+mn-ea"/>
                <a:cs typeface="+mn-cs"/>
              </a:rPr>
              <a:t> click</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Shapes</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Rectangles</a:t>
            </a:r>
            <a:r>
              <a:rPr lang="en-US" sz="1200" kern="1200" dirty="0" smtClean="0">
                <a:solidFill>
                  <a:schemeClr val="tx1"/>
                </a:solidFill>
                <a:latin typeface="+mn-lt"/>
                <a:ea typeface="+mn-ea"/>
                <a:cs typeface="+mn-cs"/>
              </a:rPr>
              <a:t> click </a:t>
            </a:r>
            <a:r>
              <a:rPr lang="en-US" sz="1200" b="1" kern="1200" dirty="0" smtClean="0">
                <a:solidFill>
                  <a:schemeClr val="tx1"/>
                </a:solidFill>
                <a:latin typeface="+mn-lt"/>
                <a:ea typeface="+mn-ea"/>
                <a:cs typeface="+mn-cs"/>
              </a:rPr>
              <a:t>Rectangle </a:t>
            </a:r>
            <a:r>
              <a:rPr lang="en-US" sz="1200" b="0" kern="1200" dirty="0" smtClean="0">
                <a:solidFill>
                  <a:schemeClr val="tx1"/>
                </a:solidFill>
                <a:latin typeface="+mn-lt"/>
                <a:ea typeface="+mn-ea"/>
                <a:cs typeface="+mn-cs"/>
              </a:rPr>
              <a:t>(first option from the left)</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O</a:t>
            </a:r>
            <a:r>
              <a:rPr lang="en-US" sz="1200" kern="1200" dirty="0" smtClean="0">
                <a:solidFill>
                  <a:schemeClr val="tx1"/>
                </a:solidFill>
                <a:latin typeface="+mn-lt"/>
                <a:ea typeface="+mn-ea"/>
                <a:cs typeface="+mn-cs"/>
              </a:rPr>
              <a:t>n the slide, drag to draw a rectangle.</a:t>
            </a:r>
          </a:p>
          <a:p>
            <a:pPr marL="228600" indent="-228600">
              <a:buFont typeface="+mj-lt"/>
              <a:buAutoNum type="arabicPeriod"/>
            </a:pPr>
            <a:r>
              <a:rPr lang="en-US" sz="1200" kern="1200" dirty="0" smtClean="0">
                <a:solidFill>
                  <a:schemeClr val="tx1"/>
                </a:solidFill>
                <a:latin typeface="+mn-lt"/>
                <a:ea typeface="+mn-ea"/>
                <a:cs typeface="+mn-cs"/>
              </a:rPr>
              <a:t>Select the rectangle. Under </a:t>
            </a:r>
            <a:r>
              <a:rPr lang="en-US" sz="1200" b="1" kern="1200" dirty="0" smtClean="0">
                <a:solidFill>
                  <a:schemeClr val="tx1"/>
                </a:solidFill>
                <a:latin typeface="+mn-lt"/>
                <a:ea typeface="+mn-ea"/>
                <a:cs typeface="+mn-cs"/>
              </a:rPr>
              <a:t>Drawing</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Tools</a:t>
            </a:r>
            <a:r>
              <a:rPr lang="en-US" sz="1200" kern="1200" dirty="0" smtClean="0">
                <a:solidFill>
                  <a:schemeClr val="tx1"/>
                </a:solidFill>
                <a:latin typeface="+mn-lt"/>
                <a:ea typeface="+mn-ea"/>
                <a:cs typeface="+mn-cs"/>
              </a:rPr>
              <a:t>, on the </a:t>
            </a:r>
            <a:r>
              <a:rPr lang="en-US" sz="1200" b="1" kern="1200" dirty="0" smtClean="0">
                <a:solidFill>
                  <a:schemeClr val="tx1"/>
                </a:solidFill>
                <a:latin typeface="+mn-lt"/>
                <a:ea typeface="+mn-ea"/>
                <a:cs typeface="+mn-cs"/>
              </a:rPr>
              <a:t>Format</a:t>
            </a:r>
            <a:r>
              <a:rPr lang="en-US" sz="1200" kern="1200" dirty="0" smtClean="0">
                <a:solidFill>
                  <a:schemeClr val="tx1"/>
                </a:solidFill>
                <a:latin typeface="+mn-lt"/>
                <a:ea typeface="+mn-ea"/>
                <a:cs typeface="+mn-cs"/>
              </a:rPr>
              <a:t> tab, in the </a:t>
            </a:r>
            <a:r>
              <a:rPr lang="en-US" sz="1200" b="1" kern="1200" dirty="0" smtClean="0">
                <a:solidFill>
                  <a:schemeClr val="tx1"/>
                </a:solidFill>
                <a:latin typeface="+mn-lt"/>
                <a:ea typeface="+mn-ea"/>
                <a:cs typeface="+mn-cs"/>
              </a:rPr>
              <a:t>Size</a:t>
            </a:r>
            <a:r>
              <a:rPr lang="en-US" sz="1200" kern="1200" dirty="0" smtClean="0">
                <a:solidFill>
                  <a:schemeClr val="tx1"/>
                </a:solidFill>
                <a:latin typeface="+mn-lt"/>
                <a:ea typeface="+mn-ea"/>
                <a:cs typeface="+mn-cs"/>
              </a:rPr>
              <a:t> group, do the following: </a:t>
            </a: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Height</a:t>
            </a:r>
            <a:r>
              <a:rPr lang="en-US" sz="1200" kern="1200" baseline="0" dirty="0" smtClean="0">
                <a:solidFill>
                  <a:schemeClr val="tx1"/>
                </a:solidFill>
                <a:latin typeface="+mn-lt"/>
                <a:ea typeface="+mn-ea"/>
                <a:cs typeface="+mn-cs"/>
              </a:rPr>
              <a:t> box, enter </a:t>
            </a:r>
            <a:r>
              <a:rPr lang="en-US" sz="1200" b="1" kern="1200" baseline="0" dirty="0" smtClean="0">
                <a:solidFill>
                  <a:schemeClr val="tx1"/>
                </a:solidFill>
                <a:latin typeface="+mn-lt"/>
                <a:ea typeface="+mn-ea"/>
                <a:cs typeface="+mn-cs"/>
              </a:rPr>
              <a:t>3</a:t>
            </a:r>
            <a:r>
              <a:rPr lang="en-US" sz="1200" b="1" kern="1200" dirty="0" smtClean="0">
                <a:solidFill>
                  <a:schemeClr val="tx1"/>
                </a:solidFill>
                <a:latin typeface="+mn-lt"/>
                <a:ea typeface="+mn-ea"/>
                <a:cs typeface="+mn-cs"/>
              </a:rPr>
              <a:t>.17”</a:t>
            </a:r>
            <a:r>
              <a:rPr lang="en-US" sz="1200" b="0" kern="1200" dirty="0" smtClean="0">
                <a:solidFill>
                  <a:schemeClr val="tx1"/>
                </a:solidFill>
                <a:latin typeface="+mn-lt"/>
                <a:ea typeface="+mn-ea"/>
                <a:cs typeface="+mn-cs"/>
              </a:rPr>
              <a:t>.</a:t>
            </a:r>
            <a:endParaRPr lang="en-US" sz="1200" kern="1200" baseline="0" dirty="0" smtClean="0">
              <a:solidFill>
                <a:schemeClr val="tx1"/>
              </a:solidFill>
              <a:latin typeface="+mn-lt"/>
              <a:ea typeface="+mn-ea"/>
              <a:cs typeface="+mn-cs"/>
            </a:endParaRPr>
          </a:p>
          <a:p>
            <a:pPr marL="685800" lvl="1" indent="-228600">
              <a:buFont typeface="Arial" pitchFamily="34" charset="0"/>
              <a:buChar char="•"/>
            </a:pPr>
            <a:r>
              <a:rPr lang="en-US" sz="1200" kern="1200" baseline="0" dirty="0" smtClean="0">
                <a:solidFill>
                  <a:schemeClr val="tx1"/>
                </a:solidFill>
                <a:latin typeface="+mn-lt"/>
                <a:ea typeface="+mn-ea"/>
                <a:cs typeface="+mn-cs"/>
              </a:rPr>
              <a:t>In the </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Width</a:t>
            </a:r>
            <a:r>
              <a:rPr lang="en-US" sz="1200" kern="1200" baseline="0" dirty="0" smtClean="0">
                <a:solidFill>
                  <a:schemeClr val="tx1"/>
                </a:solidFill>
                <a:latin typeface="+mn-lt"/>
                <a:ea typeface="+mn-ea"/>
                <a:cs typeface="+mn-cs"/>
              </a:rPr>
              <a:t> box, enter </a:t>
            </a:r>
            <a:r>
              <a:rPr lang="en-US" sz="1200" b="1" kern="1200" baseline="0" dirty="0" smtClean="0">
                <a:solidFill>
                  <a:schemeClr val="tx1"/>
                </a:solidFill>
                <a:latin typeface="+mn-lt"/>
                <a:ea typeface="+mn-ea"/>
                <a:cs typeface="+mn-cs"/>
              </a:rPr>
              <a:t>9.5</a:t>
            </a:r>
            <a:r>
              <a:rPr lang="en-US" sz="1200" b="1"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a:t>
            </a:r>
          </a:p>
          <a:p>
            <a:pPr marL="228600" indent="-228600">
              <a:buFont typeface="+mj-lt"/>
              <a:buAutoNum type="arabicPeriod"/>
            </a:pPr>
            <a:r>
              <a:rPr lang="en-US" sz="1200" kern="1200" dirty="0" smtClean="0">
                <a:solidFill>
                  <a:schemeClr val="tx1"/>
                </a:solidFill>
                <a:latin typeface="+mn-lt"/>
                <a:ea typeface="+mn-ea"/>
                <a:cs typeface="+mn-cs"/>
              </a:rPr>
              <a:t>Drag</a:t>
            </a:r>
            <a:r>
              <a:rPr lang="en-US" sz="1200" kern="1200" baseline="0" dirty="0" smtClean="0">
                <a:solidFill>
                  <a:schemeClr val="tx1"/>
                </a:solidFill>
                <a:latin typeface="+mn-lt"/>
                <a:ea typeface="+mn-ea"/>
                <a:cs typeface="+mn-cs"/>
              </a:rPr>
              <a:t> the rectangle slightly above the middle of the slide. </a:t>
            </a:r>
          </a:p>
          <a:p>
            <a:pPr marL="228600" indent="-228600">
              <a:buFont typeface="+mj-lt"/>
              <a:buAutoNum type="arabicPeriod"/>
            </a:pPr>
            <a:r>
              <a:rPr lang="en-US" sz="1200" kern="1200" baseline="0" dirty="0" smtClean="0">
                <a:solidFill>
                  <a:schemeClr val="tx1"/>
                </a:solidFill>
                <a:latin typeface="+mn-lt"/>
                <a:ea typeface="+mn-ea"/>
                <a:cs typeface="+mn-cs"/>
              </a:rPr>
              <a:t>Select the rectangle. On the </a:t>
            </a:r>
            <a:r>
              <a:rPr lang="en-US" sz="1200" b="1" kern="1200" baseline="0" dirty="0" smtClean="0">
                <a:solidFill>
                  <a:schemeClr val="tx1"/>
                </a:solidFill>
                <a:latin typeface="+mn-lt"/>
                <a:ea typeface="+mn-ea"/>
                <a:cs typeface="+mn-cs"/>
              </a:rPr>
              <a:t>Home</a:t>
            </a:r>
            <a:r>
              <a:rPr lang="en-US" sz="1200" kern="1200" baseline="0" dirty="0" smtClean="0">
                <a:solidFill>
                  <a:schemeClr val="tx1"/>
                </a:solidFill>
                <a:latin typeface="+mn-lt"/>
                <a:ea typeface="+mn-ea"/>
                <a:cs typeface="+mn-cs"/>
              </a:rPr>
              <a:t> tab, in the </a:t>
            </a:r>
            <a:r>
              <a:rPr lang="en-US" sz="1200" b="1" kern="1200" baseline="0" dirty="0" smtClean="0">
                <a:solidFill>
                  <a:schemeClr val="tx1"/>
                </a:solidFill>
                <a:latin typeface="+mn-lt"/>
                <a:ea typeface="+mn-ea"/>
                <a:cs typeface="+mn-cs"/>
              </a:rPr>
              <a:t>Drawing</a:t>
            </a:r>
            <a:r>
              <a:rPr lang="en-US" sz="1200" kern="1200" baseline="0" dirty="0" smtClean="0">
                <a:solidFill>
                  <a:schemeClr val="tx1"/>
                </a:solidFill>
                <a:latin typeface="+mn-lt"/>
                <a:ea typeface="+mn-ea"/>
                <a:cs typeface="+mn-cs"/>
              </a:rPr>
              <a:t> group, click </a:t>
            </a:r>
            <a:r>
              <a:rPr lang="en-US" sz="1200" b="1" kern="1200" baseline="0" dirty="0" smtClean="0">
                <a:solidFill>
                  <a:schemeClr val="tx1"/>
                </a:solidFill>
                <a:latin typeface="+mn-lt"/>
                <a:ea typeface="+mn-ea"/>
                <a:cs typeface="+mn-cs"/>
              </a:rPr>
              <a:t>Arrange</a:t>
            </a:r>
            <a:r>
              <a:rPr lang="en-US" sz="1200" kern="1200" baseline="0" dirty="0" smtClean="0">
                <a:solidFill>
                  <a:schemeClr val="tx1"/>
                </a:solidFill>
                <a:latin typeface="+mn-lt"/>
                <a:ea typeface="+mn-ea"/>
                <a:cs typeface="+mn-cs"/>
              </a:rPr>
              <a:t>, point to </a:t>
            </a:r>
            <a:r>
              <a:rPr lang="en-US" sz="1200" b="1" kern="1200" baseline="0" dirty="0" smtClean="0">
                <a:solidFill>
                  <a:schemeClr val="tx1"/>
                </a:solidFill>
                <a:latin typeface="+mn-lt"/>
                <a:ea typeface="+mn-ea"/>
                <a:cs typeface="+mn-cs"/>
              </a:rPr>
              <a:t>Align</a:t>
            </a:r>
            <a:r>
              <a:rPr lang="en-US" sz="1200" kern="1200" baseline="0" dirty="0" smtClean="0">
                <a:solidFill>
                  <a:schemeClr val="tx1"/>
                </a:solidFill>
                <a:latin typeface="+mn-lt"/>
                <a:ea typeface="+mn-ea"/>
                <a:cs typeface="+mn-cs"/>
              </a:rPr>
              <a:t>, and then do the following:</a:t>
            </a:r>
          </a:p>
          <a:p>
            <a:pPr marL="685800" lvl="1" indent="-228600">
              <a:buFont typeface="+mj-lt"/>
              <a:buAutoNum type="arabicPeriod"/>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to Slide</a:t>
            </a:r>
            <a:r>
              <a:rPr lang="en-US" sz="1200" kern="1200" baseline="0" dirty="0" smtClean="0">
                <a:solidFill>
                  <a:schemeClr val="tx1"/>
                </a:solidFill>
                <a:latin typeface="+mn-lt"/>
                <a:ea typeface="+mn-ea"/>
                <a:cs typeface="+mn-cs"/>
              </a:rPr>
              <a:t>.</a:t>
            </a:r>
          </a:p>
          <a:p>
            <a:pPr marL="685800" lvl="1" indent="-228600">
              <a:buFont typeface="+mj-lt"/>
              <a:buAutoNum type="arabicPeriod"/>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Left</a:t>
            </a:r>
            <a:r>
              <a:rPr lang="en-US" sz="1200" kern="1200" baseline="0" dirty="0" smtClean="0">
                <a:solidFill>
                  <a:schemeClr val="tx1"/>
                </a:solidFill>
                <a:latin typeface="+mn-lt"/>
                <a:ea typeface="+mn-ea"/>
                <a:cs typeface="+mn-cs"/>
              </a:rPr>
              <a:t>.</a:t>
            </a:r>
          </a:p>
          <a:p>
            <a:pPr marL="228600" indent="-228600">
              <a:buFont typeface="+mj-lt"/>
              <a:buAutoNum type="arabicPeriod"/>
            </a:pPr>
            <a:r>
              <a:rPr lang="en-US" sz="1200" kern="1200" dirty="0" smtClean="0">
                <a:solidFill>
                  <a:schemeClr val="tx1"/>
                </a:solidFill>
                <a:latin typeface="+mn-lt"/>
                <a:ea typeface="+mn-ea"/>
                <a:cs typeface="+mn-cs"/>
              </a:rPr>
              <a:t>Under </a:t>
            </a:r>
            <a:r>
              <a:rPr lang="en-US" sz="1200" b="1" kern="1200" dirty="0" smtClean="0">
                <a:solidFill>
                  <a:schemeClr val="tx1"/>
                </a:solidFill>
                <a:latin typeface="+mn-lt"/>
                <a:ea typeface="+mn-ea"/>
                <a:cs typeface="+mn-cs"/>
              </a:rPr>
              <a:t>Drawing</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Tools</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on the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Format</a:t>
            </a:r>
            <a:r>
              <a:rPr lang="en-US" sz="1200" kern="1200" dirty="0" smtClean="0">
                <a:solidFill>
                  <a:schemeClr val="tx1"/>
                </a:solidFill>
                <a:latin typeface="+mn-lt"/>
                <a:ea typeface="+mn-ea"/>
                <a:cs typeface="+mn-cs"/>
              </a:rPr>
              <a:t> tab, in the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Styles</a:t>
            </a:r>
            <a:r>
              <a:rPr lang="en-US" sz="1200" kern="1200" dirty="0" smtClean="0">
                <a:solidFill>
                  <a:schemeClr val="tx1"/>
                </a:solidFill>
                <a:latin typeface="+mn-lt"/>
                <a:ea typeface="+mn-ea"/>
                <a:cs typeface="+mn-cs"/>
              </a:rPr>
              <a:t> group, click the next to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Outline</a:t>
            </a:r>
            <a:r>
              <a:rPr lang="en-US" sz="1200" kern="1200" dirty="0" smtClean="0">
                <a:solidFill>
                  <a:schemeClr val="tx1"/>
                </a:solidFill>
                <a:latin typeface="+mn-lt"/>
                <a:ea typeface="+mn-ea"/>
                <a:cs typeface="+mn-cs"/>
              </a:rPr>
              <a:t>, and then click </a:t>
            </a:r>
            <a:r>
              <a:rPr lang="en-US" sz="1200" b="1" kern="1200" dirty="0" smtClean="0">
                <a:solidFill>
                  <a:schemeClr val="tx1"/>
                </a:solidFill>
                <a:latin typeface="+mn-lt"/>
                <a:ea typeface="+mn-ea"/>
                <a:cs typeface="+mn-cs"/>
              </a:rPr>
              <a:t>No</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Outline</a:t>
            </a:r>
            <a:r>
              <a:rPr lang="en-US" sz="1200" b="0" kern="1200" dirty="0" smtClean="0">
                <a:solidFill>
                  <a:schemeClr val="tx1"/>
                </a:solidFill>
                <a:latin typeface="+mn-lt"/>
                <a:ea typeface="+mn-ea"/>
                <a:cs typeface="+mn-cs"/>
              </a:rPr>
              <a:t>.</a:t>
            </a:r>
            <a:endParaRPr lang="en-US" sz="1200" b="1" kern="1200" dirty="0" smtClean="0">
              <a:solidFill>
                <a:schemeClr val="tx1"/>
              </a:solidFill>
              <a:latin typeface="+mn-lt"/>
              <a:ea typeface="+mn-ea"/>
              <a:cs typeface="+mn-cs"/>
            </a:endParaRPr>
          </a:p>
          <a:p>
            <a:pPr marL="228600" indent="-228600">
              <a:buFont typeface="+mj-lt"/>
              <a:buAutoNum type="arabicPeriod"/>
            </a:pPr>
            <a:r>
              <a:rPr lang="en-US" sz="1200" kern="1200" dirty="0" smtClean="0">
                <a:solidFill>
                  <a:schemeClr val="tx1"/>
                </a:solidFill>
                <a:latin typeface="+mn-lt"/>
                <a:ea typeface="+mn-ea"/>
                <a:cs typeface="+mn-cs"/>
              </a:rPr>
              <a:t>Under </a:t>
            </a:r>
            <a:r>
              <a:rPr lang="en-US" sz="1200" b="1" kern="1200" dirty="0" smtClean="0">
                <a:solidFill>
                  <a:schemeClr val="tx1"/>
                </a:solidFill>
                <a:latin typeface="+mn-lt"/>
                <a:ea typeface="+mn-ea"/>
                <a:cs typeface="+mn-cs"/>
              </a:rPr>
              <a:t>Drawing</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Tools</a:t>
            </a:r>
            <a:r>
              <a:rPr lang="en-US" sz="1200" kern="1200" dirty="0" smtClean="0">
                <a:solidFill>
                  <a:schemeClr val="tx1"/>
                </a:solidFill>
                <a:latin typeface="+mn-lt"/>
                <a:ea typeface="+mn-ea"/>
                <a:cs typeface="+mn-cs"/>
              </a:rPr>
              <a:t>, on the </a:t>
            </a:r>
            <a:r>
              <a:rPr lang="en-US" sz="1200" b="1" kern="1200" dirty="0" smtClean="0">
                <a:solidFill>
                  <a:schemeClr val="tx1"/>
                </a:solidFill>
                <a:latin typeface="+mn-lt"/>
                <a:ea typeface="+mn-ea"/>
                <a:cs typeface="+mn-cs"/>
              </a:rPr>
              <a:t>Format</a:t>
            </a:r>
            <a:r>
              <a:rPr lang="en-US" sz="1200" kern="1200" dirty="0" smtClean="0">
                <a:solidFill>
                  <a:schemeClr val="tx1"/>
                </a:solidFill>
                <a:latin typeface="+mn-lt"/>
                <a:ea typeface="+mn-ea"/>
                <a:cs typeface="+mn-cs"/>
              </a:rPr>
              <a:t> tab, in the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Styles</a:t>
            </a:r>
            <a:r>
              <a:rPr lang="en-US" sz="1200" kern="1200" dirty="0" smtClean="0">
                <a:solidFill>
                  <a:schemeClr val="tx1"/>
                </a:solidFill>
                <a:latin typeface="+mn-lt"/>
                <a:ea typeface="+mn-ea"/>
                <a:cs typeface="+mn-cs"/>
              </a:rPr>
              <a:t> group, click the </a:t>
            </a:r>
            <a:r>
              <a:rPr lang="en-US" sz="1200" b="1" kern="1200" dirty="0" smtClean="0">
                <a:solidFill>
                  <a:schemeClr val="tx1"/>
                </a:solidFill>
                <a:latin typeface="+mn-lt"/>
                <a:ea typeface="+mn-ea"/>
                <a:cs typeface="+mn-cs"/>
              </a:rPr>
              <a:t>Format</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dialog box launcher. In the </a:t>
            </a:r>
            <a:r>
              <a:rPr lang="en-US" sz="1200" b="1" kern="1200" dirty="0" smtClean="0">
                <a:solidFill>
                  <a:schemeClr val="tx1"/>
                </a:solidFill>
                <a:latin typeface="+mn-lt"/>
                <a:ea typeface="+mn-ea"/>
                <a:cs typeface="+mn-cs"/>
              </a:rPr>
              <a:t>Format</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dialog box,</a:t>
            </a:r>
            <a:r>
              <a:rPr lang="en-US" sz="1200" kern="1200" baseline="0" dirty="0" smtClean="0">
                <a:solidFill>
                  <a:schemeClr val="tx1"/>
                </a:solidFill>
                <a:latin typeface="+mn-lt"/>
                <a:ea typeface="+mn-ea"/>
                <a:cs typeface="+mn-cs"/>
              </a:rPr>
              <a:t> click </a:t>
            </a:r>
            <a:r>
              <a:rPr lang="en-US" sz="1200" b="1" kern="1200" baseline="0" dirty="0" smtClean="0">
                <a:solidFill>
                  <a:schemeClr val="tx1"/>
                </a:solidFill>
                <a:latin typeface="+mn-lt"/>
                <a:ea typeface="+mn-ea"/>
                <a:cs typeface="+mn-cs"/>
              </a:rPr>
              <a:t>Fill</a:t>
            </a:r>
            <a:r>
              <a:rPr lang="en-US" sz="1200" kern="1200" baseline="0" dirty="0" smtClean="0">
                <a:solidFill>
                  <a:schemeClr val="tx1"/>
                </a:solidFill>
                <a:latin typeface="+mn-lt"/>
                <a:ea typeface="+mn-ea"/>
                <a:cs typeface="+mn-cs"/>
              </a:rPr>
              <a:t> in the left pane, select </a:t>
            </a:r>
            <a:r>
              <a:rPr lang="en-US" sz="1200" b="1" kern="1200" baseline="0" dirty="0" smtClean="0">
                <a:solidFill>
                  <a:schemeClr val="tx1"/>
                </a:solidFill>
                <a:latin typeface="+mn-lt"/>
                <a:ea typeface="+mn-ea"/>
                <a:cs typeface="+mn-cs"/>
              </a:rPr>
              <a:t>Gradient fill </a:t>
            </a:r>
            <a:r>
              <a:rPr lang="en-US" sz="1200" kern="1200" baseline="0" dirty="0" smtClean="0">
                <a:solidFill>
                  <a:schemeClr val="tx1"/>
                </a:solidFill>
                <a:latin typeface="+mn-lt"/>
                <a:ea typeface="+mn-ea"/>
                <a:cs typeface="+mn-cs"/>
              </a:rPr>
              <a:t>in the </a:t>
            </a:r>
            <a:r>
              <a:rPr lang="en-US" sz="1200" b="1" kern="1200" baseline="0" dirty="0" smtClean="0">
                <a:solidFill>
                  <a:schemeClr val="tx1"/>
                </a:solidFill>
                <a:latin typeface="+mn-lt"/>
                <a:ea typeface="+mn-ea"/>
                <a:cs typeface="+mn-cs"/>
              </a:rPr>
              <a:t>Fill</a:t>
            </a:r>
            <a:r>
              <a:rPr lang="en-US" sz="1200" kern="1200" baseline="0" dirty="0" smtClean="0">
                <a:solidFill>
                  <a:schemeClr val="tx1"/>
                </a:solidFill>
                <a:latin typeface="+mn-lt"/>
                <a:ea typeface="+mn-ea"/>
                <a:cs typeface="+mn-cs"/>
              </a:rPr>
              <a:t> pane, and then do the following:</a:t>
            </a:r>
            <a:endParaRPr lang="en-US" sz="120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Type</a:t>
            </a:r>
            <a:r>
              <a:rPr lang="en-US" sz="1200" kern="1200" dirty="0" smtClean="0">
                <a:solidFill>
                  <a:schemeClr val="tx1"/>
                </a:solidFill>
                <a:latin typeface="+mn-lt"/>
                <a:ea typeface="+mn-ea"/>
                <a:cs typeface="+mn-cs"/>
              </a:rPr>
              <a:t> list, select </a:t>
            </a:r>
            <a:r>
              <a:rPr lang="en-US" sz="1200" b="1" kern="1200" dirty="0" smtClean="0">
                <a:solidFill>
                  <a:schemeClr val="tx1"/>
                </a:solidFill>
                <a:latin typeface="+mn-lt"/>
                <a:ea typeface="+mn-ea"/>
                <a:cs typeface="+mn-cs"/>
              </a:rPr>
              <a:t>Linear</a:t>
            </a:r>
            <a:r>
              <a:rPr lang="en-US" sz="1200" kern="1200" dirty="0" smtClean="0">
                <a:solidFill>
                  <a:schemeClr val="tx1"/>
                </a:solidFill>
                <a:latin typeface="+mn-lt"/>
                <a:ea typeface="+mn-ea"/>
                <a:cs typeface="+mn-cs"/>
              </a:rPr>
              <a:t>.</a:t>
            </a:r>
          </a:p>
          <a:p>
            <a:pPr marL="685800" lvl="1" indent="-228600">
              <a:buFont typeface="Arial" pitchFamily="34" charset="0"/>
              <a:buChar char="•"/>
            </a:pPr>
            <a:r>
              <a:rPr lang="en-US" sz="1200" b="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Angle</a:t>
            </a:r>
            <a:r>
              <a:rPr lang="en-US" sz="1200" b="0" kern="1200" dirty="0" smtClean="0">
                <a:solidFill>
                  <a:schemeClr val="tx1"/>
                </a:solidFill>
                <a:latin typeface="+mn-lt"/>
                <a:ea typeface="+mn-ea"/>
                <a:cs typeface="+mn-cs"/>
              </a:rPr>
              <a:t> box, enter </a:t>
            </a:r>
            <a:r>
              <a:rPr lang="en-US" sz="1200" b="1" kern="1200" dirty="0" smtClean="0">
                <a:solidFill>
                  <a:schemeClr val="tx1"/>
                </a:solidFill>
                <a:latin typeface="+mn-lt"/>
                <a:ea typeface="+mn-ea"/>
                <a:cs typeface="+mn-cs"/>
              </a:rPr>
              <a:t>0</a:t>
            </a:r>
            <a:r>
              <a:rPr lang="en-US" sz="1200" b="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Add gradient stops</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Remove gradient stops</a:t>
            </a:r>
            <a:r>
              <a:rPr lang="en-US" sz="1200" kern="1200" dirty="0" smtClean="0">
                <a:solidFill>
                  <a:schemeClr val="tx1"/>
                </a:solidFill>
                <a:effectLst/>
                <a:latin typeface="+mn-lt"/>
                <a:ea typeface="+mn-ea"/>
                <a:cs typeface="+mn-cs"/>
              </a:rPr>
              <a:t> until two stops appear in the slider.</a:t>
            </a:r>
            <a:endParaRPr lang="en-US" sz="1200" kern="1200" dirty="0" smtClean="0">
              <a:solidFill>
                <a:schemeClr val="tx1"/>
              </a:solidFill>
              <a:latin typeface="+mn-lt"/>
              <a:ea typeface="+mn-ea"/>
              <a:cs typeface="+mn-cs"/>
            </a:endParaRPr>
          </a:p>
          <a:p>
            <a:pPr marL="228600" indent="-228600">
              <a:buFont typeface="+mj-lt"/>
              <a:buAutoNum type="arabicPeriod"/>
            </a:pPr>
            <a:r>
              <a:rPr lang="en-US" sz="1200" kern="1200" dirty="0" smtClean="0">
                <a:solidFill>
                  <a:schemeClr val="tx1"/>
                </a:solidFill>
                <a:effectLst/>
                <a:latin typeface="+mn-lt"/>
                <a:ea typeface="+mn-ea"/>
                <a:cs typeface="+mn-cs"/>
              </a:rPr>
              <a:t>Also 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customize the gradient stops as follows:</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first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kern="1200" dirty="0" smtClean="0">
                <a:solidFill>
                  <a:schemeClr val="tx1"/>
                </a:solidFill>
                <a:latin typeface="+mn-lt"/>
                <a:ea typeface="+mn-ea"/>
                <a:cs typeface="+mn-cs"/>
              </a:rPr>
              <a:t>Orange, Accent 6, Darker</a:t>
            </a:r>
            <a:r>
              <a:rPr lang="en-US" sz="1200" b="1" kern="1200" baseline="0" dirty="0" smtClean="0">
                <a:solidFill>
                  <a:schemeClr val="tx1"/>
                </a:solidFill>
                <a:latin typeface="+mn-lt"/>
                <a:ea typeface="+mn-ea"/>
                <a:cs typeface="+mn-cs"/>
              </a:rPr>
              <a:t> 50% </a:t>
            </a:r>
            <a:r>
              <a:rPr lang="en-US" sz="1200" b="0" kern="1200" baseline="0" dirty="0" smtClean="0">
                <a:solidFill>
                  <a:schemeClr val="tx1"/>
                </a:solidFill>
                <a:latin typeface="+mn-lt"/>
                <a:ea typeface="+mn-ea"/>
                <a:cs typeface="+mn-cs"/>
              </a:rPr>
              <a:t>(fifth row, 10</a:t>
            </a:r>
            <a:r>
              <a:rPr lang="en-US" sz="1200" b="0" kern="1200" baseline="30000" dirty="0" smtClean="0">
                <a:solidFill>
                  <a:schemeClr val="tx1"/>
                </a:solidFill>
                <a:latin typeface="+mn-lt"/>
                <a:ea typeface="+mn-ea"/>
                <a:cs typeface="+mn-cs"/>
              </a:rPr>
              <a:t>th</a:t>
            </a:r>
            <a:r>
              <a:rPr lang="en-US" sz="1200" b="0" kern="1200" baseline="0" dirty="0" smtClean="0">
                <a:solidFill>
                  <a:schemeClr val="tx1"/>
                </a:solidFill>
                <a:latin typeface="+mn-lt"/>
                <a:ea typeface="+mn-ea"/>
                <a:cs typeface="+mn-cs"/>
              </a:rPr>
              <a:t> option from the left).</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next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100%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kern="1200" dirty="0" smtClean="0">
                <a:solidFill>
                  <a:schemeClr val="tx1"/>
                </a:solidFill>
                <a:latin typeface="+mn-lt"/>
                <a:ea typeface="+mn-ea"/>
                <a:cs typeface="+mn-cs"/>
              </a:rPr>
              <a:t>Orange, Accent 6, Darker 25%</a:t>
            </a:r>
            <a:r>
              <a:rPr lang="en-US" sz="1200" b="0" kern="1200" dirty="0" smtClean="0">
                <a:solidFill>
                  <a:schemeClr val="tx1"/>
                </a:solidFill>
                <a:latin typeface="+mn-lt"/>
                <a:ea typeface="+mn-ea"/>
                <a:cs typeface="+mn-cs"/>
              </a:rPr>
              <a:t> (fourth</a:t>
            </a:r>
            <a:r>
              <a:rPr lang="en-US" sz="1200" b="0" kern="1200" baseline="0" dirty="0" smtClean="0">
                <a:solidFill>
                  <a:schemeClr val="tx1"/>
                </a:solidFill>
                <a:latin typeface="+mn-lt"/>
                <a:ea typeface="+mn-ea"/>
                <a:cs typeface="+mn-cs"/>
              </a:rPr>
              <a:t> row, 10</a:t>
            </a:r>
            <a:r>
              <a:rPr lang="en-US" sz="1200" b="0" kern="1200" baseline="30000" dirty="0" smtClean="0">
                <a:solidFill>
                  <a:schemeClr val="tx1"/>
                </a:solidFill>
                <a:latin typeface="+mn-lt"/>
                <a:ea typeface="+mn-ea"/>
                <a:cs typeface="+mn-cs"/>
              </a:rPr>
              <a:t>th</a:t>
            </a:r>
            <a:r>
              <a:rPr lang="en-US" sz="1200" b="0" kern="1200" baseline="0" dirty="0" smtClean="0">
                <a:solidFill>
                  <a:schemeClr val="tx1"/>
                </a:solidFill>
                <a:latin typeface="+mn-lt"/>
                <a:ea typeface="+mn-ea"/>
                <a:cs typeface="+mn-cs"/>
              </a:rPr>
              <a:t> option from the left).</a:t>
            </a:r>
            <a:endParaRPr lang="en-US" sz="1200" kern="1200" dirty="0" smtClean="0">
              <a:solidFill>
                <a:schemeClr val="tx1"/>
              </a:solidFill>
              <a:effectLst/>
              <a:latin typeface="+mn-lt"/>
              <a:ea typeface="+mn-ea"/>
              <a:cs typeface="+mn-cs"/>
            </a:endParaRPr>
          </a:p>
          <a:p>
            <a:endParaRPr lang="en-US" sz="1200" dirty="0" smtClean="0"/>
          </a:p>
          <a:p>
            <a:endParaRPr lang="en-US" sz="1200" dirty="0" smtClean="0"/>
          </a:p>
          <a:p>
            <a:r>
              <a:rPr lang="en-US" sz="1200" dirty="0" smtClean="0"/>
              <a:t>To reproduce the “heading” text box</a:t>
            </a:r>
            <a:r>
              <a:rPr lang="en-US" sz="1200" baseline="0" dirty="0" smtClean="0"/>
              <a:t> on this slide, do the following:</a:t>
            </a:r>
            <a:endParaRPr lang="en-US" sz="1200" dirty="0" smtClean="0"/>
          </a:p>
          <a:p>
            <a:pPr marL="228600" indent="-228600">
              <a:buFont typeface="+mj-lt"/>
              <a:buAutoNum type="arabicPeriod"/>
            </a:pPr>
            <a:r>
              <a:rPr lang="en-US" sz="1200" b="0" dirty="0" smtClean="0"/>
              <a:t>On the </a:t>
            </a:r>
            <a:r>
              <a:rPr lang="en-US" sz="1200" b="1" dirty="0" smtClean="0"/>
              <a:t>Insert</a:t>
            </a:r>
            <a:r>
              <a:rPr lang="en-US" sz="1200" b="0" baseline="0" dirty="0" smtClean="0"/>
              <a:t> tab, in the </a:t>
            </a:r>
            <a:r>
              <a:rPr lang="en-US" sz="1200" b="1" baseline="0" dirty="0" smtClean="0"/>
              <a:t>Text</a:t>
            </a:r>
            <a:r>
              <a:rPr lang="en-US" sz="1200" b="0" baseline="0" dirty="0" smtClean="0"/>
              <a:t> group, select </a:t>
            </a:r>
            <a:r>
              <a:rPr lang="en-US" sz="1200" b="1" baseline="0" dirty="0" smtClean="0"/>
              <a:t>Text</a:t>
            </a:r>
            <a:r>
              <a:rPr lang="en-US" sz="1200" b="0" baseline="0" dirty="0" smtClean="0"/>
              <a:t> </a:t>
            </a:r>
            <a:r>
              <a:rPr lang="en-US" sz="1200" b="1" baseline="0" dirty="0" smtClean="0"/>
              <a:t>Box</a:t>
            </a:r>
            <a:r>
              <a:rPr lang="en-US" sz="1200" b="0" baseline="0" dirty="0" smtClean="0"/>
              <a:t>. O</a:t>
            </a:r>
            <a:r>
              <a:rPr lang="en-US" sz="1200" dirty="0" smtClean="0"/>
              <a:t>n the slide, drag to draw a text box.</a:t>
            </a:r>
          </a:p>
          <a:p>
            <a:pPr marL="228600" indent="-228600">
              <a:buFont typeface="+mj-lt"/>
              <a:buAutoNum type="arabicPeriod"/>
            </a:pPr>
            <a:r>
              <a:rPr lang="en-US" sz="1200" dirty="0" smtClean="0"/>
              <a:t>Enter the heading text, and then select text</a:t>
            </a:r>
            <a:r>
              <a:rPr lang="en-US" sz="1200" baseline="0" dirty="0" smtClean="0"/>
              <a:t>. On the </a:t>
            </a:r>
            <a:r>
              <a:rPr lang="en-US" sz="1200" b="1" baseline="0" dirty="0" smtClean="0"/>
              <a:t>Home</a:t>
            </a:r>
            <a:r>
              <a:rPr lang="en-US" sz="1200" baseline="0" dirty="0" smtClean="0"/>
              <a:t> tab, in the </a:t>
            </a:r>
            <a:r>
              <a:rPr lang="en-US" sz="1200" b="1" baseline="0" dirty="0" smtClean="0"/>
              <a:t>Font</a:t>
            </a:r>
            <a:r>
              <a:rPr lang="en-US" sz="1200" baseline="0" dirty="0" smtClean="0"/>
              <a:t> group, do the following:</a:t>
            </a:r>
          </a:p>
          <a:p>
            <a:pPr marL="685800" lvl="1" indent="-228600">
              <a:buFont typeface="Arial" pitchFamily="34" charset="0"/>
              <a:buChar char="•"/>
            </a:pPr>
            <a:r>
              <a:rPr lang="en-US" sz="1200" baseline="0" dirty="0" smtClean="0"/>
              <a:t>In the </a:t>
            </a:r>
            <a:r>
              <a:rPr lang="en-US" sz="1200" b="1" baseline="0" dirty="0" smtClean="0"/>
              <a:t>Font</a:t>
            </a:r>
            <a:r>
              <a:rPr lang="en-US" sz="1200" baseline="0" dirty="0" smtClean="0"/>
              <a:t> list, select </a:t>
            </a:r>
            <a:r>
              <a:rPr lang="en-US" sz="1200" b="1" baseline="0" dirty="0" smtClean="0"/>
              <a:t>Calibri</a:t>
            </a:r>
            <a:r>
              <a:rPr lang="en-US" sz="1200" baseline="0" dirty="0" smtClean="0"/>
              <a:t>.</a:t>
            </a:r>
          </a:p>
          <a:p>
            <a:pPr marL="685800" lvl="1" indent="-228600">
              <a:buFont typeface="Arial" pitchFamily="34" charset="0"/>
              <a:buChar char="•"/>
            </a:pPr>
            <a:r>
              <a:rPr lang="en-US" sz="1200" baseline="0" dirty="0" smtClean="0"/>
              <a:t>In the </a:t>
            </a:r>
            <a:r>
              <a:rPr lang="en-US" sz="1200" b="1" baseline="0" dirty="0" smtClean="0"/>
              <a:t>Font</a:t>
            </a:r>
            <a:r>
              <a:rPr lang="en-US" sz="1200" baseline="0" dirty="0" smtClean="0"/>
              <a:t> </a:t>
            </a:r>
            <a:r>
              <a:rPr lang="en-US" sz="1200" b="1" baseline="0" dirty="0" smtClean="0"/>
              <a:t>Size</a:t>
            </a:r>
            <a:r>
              <a:rPr lang="en-US" sz="1200" baseline="0" dirty="0" smtClean="0"/>
              <a:t> box, enter </a:t>
            </a:r>
            <a:r>
              <a:rPr lang="en-US" sz="1200" b="1" baseline="0" dirty="0" smtClean="0"/>
              <a:t>38</a:t>
            </a:r>
            <a:r>
              <a:rPr lang="en-US" sz="120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Click </a:t>
            </a:r>
            <a:r>
              <a:rPr lang="en-US" sz="1200" b="1" baseline="0" dirty="0" smtClean="0"/>
              <a:t>Bold</a:t>
            </a:r>
            <a:r>
              <a:rPr lang="en-US" sz="1200" b="0" baseline="0" dirty="0" smtClean="0"/>
              <a:t>.</a:t>
            </a:r>
            <a:endParaRPr lang="en-US" sz="1200" b="0" dirty="0" smtClean="0"/>
          </a:p>
          <a:p>
            <a:pPr marL="685800" lvl="1" indent="-228600">
              <a:buFont typeface="Arial" pitchFamily="34" charset="0"/>
              <a:buChar char="•"/>
            </a:pPr>
            <a:r>
              <a:rPr lang="en-US" sz="1200" baseline="0" dirty="0" smtClean="0"/>
              <a:t>Click the arrow next to </a:t>
            </a:r>
            <a:r>
              <a:rPr lang="en-US" sz="1200" b="1" baseline="0" dirty="0" smtClean="0"/>
              <a:t>Font</a:t>
            </a:r>
            <a:r>
              <a:rPr lang="en-US" sz="1200" baseline="0" dirty="0" smtClean="0"/>
              <a:t> </a:t>
            </a:r>
            <a:r>
              <a:rPr lang="en-US" sz="1200" b="1" baseline="0" dirty="0" smtClean="0"/>
              <a:t>Color</a:t>
            </a:r>
            <a:r>
              <a:rPr lang="en-US" sz="1200" baseline="0" dirty="0" smtClean="0"/>
              <a:t>, and then under </a:t>
            </a:r>
            <a:r>
              <a:rPr lang="en-US" sz="1200" b="1" baseline="0" dirty="0" smtClean="0"/>
              <a:t>Theme</a:t>
            </a:r>
            <a:r>
              <a:rPr lang="en-US" sz="1200" baseline="0" dirty="0" smtClean="0"/>
              <a:t> </a:t>
            </a:r>
            <a:r>
              <a:rPr lang="en-US" sz="1200" b="1" baseline="0" dirty="0" smtClean="0"/>
              <a:t>Colors</a:t>
            </a:r>
            <a:r>
              <a:rPr lang="en-US" sz="1200" baseline="0" dirty="0" smtClean="0"/>
              <a:t> click </a:t>
            </a:r>
            <a:r>
              <a:rPr lang="en-US" sz="1200" b="1" baseline="0" dirty="0" smtClean="0"/>
              <a:t>Orange, Accent 6, Darker 25% </a:t>
            </a:r>
            <a:r>
              <a:rPr lang="en-US" sz="1200" baseline="0" dirty="0" smtClean="0"/>
              <a:t>(fourth row, 10</a:t>
            </a:r>
            <a:r>
              <a:rPr lang="en-US" sz="1200" baseline="30000" dirty="0" smtClean="0"/>
              <a:t>th</a:t>
            </a:r>
            <a:r>
              <a:rPr lang="en-US" sz="1200" baseline="0" dirty="0" smtClean="0"/>
              <a:t> option from the left).</a:t>
            </a:r>
          </a:p>
          <a:p>
            <a:pPr marL="228600" indent="-228600">
              <a:buFont typeface="+mj-lt"/>
              <a:buAutoNum type="arabicPeriod"/>
            </a:pPr>
            <a:r>
              <a:rPr lang="en-US" sz="1200" b="0" baseline="0" dirty="0" smtClean="0"/>
              <a:t>On the </a:t>
            </a:r>
            <a:r>
              <a:rPr lang="en-US" sz="1200" b="1" baseline="0" dirty="0" smtClean="0"/>
              <a:t>Home</a:t>
            </a:r>
            <a:r>
              <a:rPr lang="en-US" sz="1200" b="0" baseline="0" dirty="0" smtClean="0"/>
              <a:t> tab, in the </a:t>
            </a:r>
            <a:r>
              <a:rPr lang="en-US" sz="1200" b="1" baseline="0" dirty="0" smtClean="0"/>
              <a:t>Paragraph</a:t>
            </a:r>
            <a:r>
              <a:rPr lang="en-US" sz="1200" b="0" baseline="0" dirty="0" smtClean="0"/>
              <a:t> group, click </a:t>
            </a:r>
            <a:r>
              <a:rPr lang="en-US" sz="1200" b="1" baseline="0" dirty="0" smtClean="0"/>
              <a:t>Align</a:t>
            </a:r>
            <a:r>
              <a:rPr lang="en-US" sz="1200" b="0" baseline="0" dirty="0" smtClean="0"/>
              <a:t> </a:t>
            </a:r>
            <a:r>
              <a:rPr lang="en-US" sz="1200" b="1" baseline="0" dirty="0" smtClean="0"/>
              <a:t>Text</a:t>
            </a:r>
            <a:r>
              <a:rPr lang="en-US" sz="1200" b="0" baseline="0" dirty="0" smtClean="0"/>
              <a:t> </a:t>
            </a:r>
            <a:r>
              <a:rPr lang="en-US" sz="1200" b="1" baseline="0" dirty="0" smtClean="0"/>
              <a:t>Left</a:t>
            </a:r>
            <a:r>
              <a:rPr lang="en-US" sz="1200" b="0" baseline="0" dirty="0" smtClean="0"/>
              <a:t>.</a:t>
            </a:r>
            <a:endParaRPr lang="en-US" sz="1200" b="0" dirty="0" smtClean="0"/>
          </a:p>
          <a:p>
            <a:pPr marL="228600" indent="-228600">
              <a:buFont typeface="+mj-lt"/>
              <a:buAutoNum type="arabicPeriod"/>
            </a:pPr>
            <a:r>
              <a:rPr lang="en-US" sz="1200" b="0" dirty="0" smtClean="0"/>
              <a:t>Drag the text box just above the rectangle, in the right half of the slide. </a:t>
            </a:r>
            <a:endParaRPr lang="en-US" sz="1200" b="0" baseline="0" dirty="0" smtClean="0"/>
          </a:p>
          <a:p>
            <a:pPr marL="228600" indent="-228600">
              <a:buFont typeface="+mj-lt"/>
              <a:buAutoNum type="arabicPeriod"/>
            </a:pPr>
            <a:endParaRPr lang="en-US" sz="1200" dirty="0" smtClean="0"/>
          </a:p>
          <a:p>
            <a:pPr marL="228600" indent="-228600">
              <a:buFont typeface="+mj-lt"/>
              <a:buAutoNum type="arabicPeriod"/>
            </a:pPr>
            <a:endParaRPr lang="en-US" sz="1200" dirty="0" smtClean="0"/>
          </a:p>
          <a:p>
            <a:pPr marL="228600" indent="-228600">
              <a:buFont typeface="+mj-lt"/>
              <a:buNone/>
            </a:pPr>
            <a:r>
              <a:rPr lang="en-US" sz="1200" dirty="0" smtClean="0"/>
              <a:t>To reproduce the second text box on this slide, do the following:</a:t>
            </a:r>
          </a:p>
          <a:p>
            <a:pPr marL="228600" indent="-228600">
              <a:buFont typeface="+mj-lt"/>
              <a:buAutoNum type="arabicPeriod"/>
            </a:pPr>
            <a:r>
              <a:rPr lang="en-US" sz="1200" b="0" dirty="0" smtClean="0"/>
              <a:t>On the </a:t>
            </a:r>
            <a:r>
              <a:rPr lang="en-US" sz="1200" b="1" dirty="0" smtClean="0"/>
              <a:t>Insert</a:t>
            </a:r>
            <a:r>
              <a:rPr lang="en-US" sz="1200" b="0" baseline="0" dirty="0" smtClean="0"/>
              <a:t> tab, in the </a:t>
            </a:r>
            <a:r>
              <a:rPr lang="en-US" sz="1200" b="1" baseline="0" dirty="0" smtClean="0"/>
              <a:t>Text</a:t>
            </a:r>
            <a:r>
              <a:rPr lang="en-US" sz="1200" b="0" baseline="0" dirty="0" smtClean="0"/>
              <a:t> group, click </a:t>
            </a:r>
            <a:r>
              <a:rPr lang="en-US" sz="1200" b="1" baseline="0" dirty="0" smtClean="0"/>
              <a:t>Text</a:t>
            </a:r>
            <a:r>
              <a:rPr lang="en-US" sz="1200" b="0" baseline="0" dirty="0" smtClean="0"/>
              <a:t> </a:t>
            </a:r>
            <a:r>
              <a:rPr lang="en-US" sz="1200" b="1" baseline="0" dirty="0" smtClean="0"/>
              <a:t>Box</a:t>
            </a:r>
            <a:r>
              <a:rPr lang="en-US" sz="1200" b="0" baseline="0" dirty="0" smtClean="0"/>
              <a:t>. O</a:t>
            </a:r>
            <a:r>
              <a:rPr lang="en-US" sz="1200" dirty="0" smtClean="0"/>
              <a:t>n the slide, drag to draw a text box.</a:t>
            </a:r>
            <a:endParaRPr lang="en-US" sz="1200" b="1" dirty="0" smtClean="0"/>
          </a:p>
          <a:p>
            <a:pPr marL="228600" indent="-228600">
              <a:buFont typeface="+mj-lt"/>
              <a:buAutoNum type="arabicPeriod"/>
            </a:pPr>
            <a:r>
              <a:rPr lang="en-US" sz="1200" dirty="0" smtClean="0"/>
              <a:t>Enter </a:t>
            </a:r>
            <a:r>
              <a:rPr lang="en-US" sz="1200" i="0" dirty="0" smtClean="0"/>
              <a:t>three lines of text with paragraph breaks, </a:t>
            </a:r>
            <a:r>
              <a:rPr lang="en-US" sz="1200" dirty="0" smtClean="0"/>
              <a:t>and then select the text. On the </a:t>
            </a:r>
            <a:r>
              <a:rPr lang="en-US" sz="1200" b="1" dirty="0" smtClean="0"/>
              <a:t>Home</a:t>
            </a:r>
            <a:r>
              <a:rPr lang="en-US" sz="1200" dirty="0" smtClean="0"/>
              <a:t> tab, in the </a:t>
            </a:r>
            <a:r>
              <a:rPr lang="en-US" sz="1200" b="1" dirty="0" smtClean="0"/>
              <a:t>Font</a:t>
            </a:r>
            <a:r>
              <a:rPr lang="en-US" sz="1200" dirty="0" smtClean="0"/>
              <a:t> group, do the following:</a:t>
            </a:r>
          </a:p>
          <a:p>
            <a:pPr marL="685800" lvl="1" indent="-228600">
              <a:buFont typeface="Arial" pitchFamily="34" charset="0"/>
              <a:buChar char="•"/>
            </a:pPr>
            <a:r>
              <a:rPr lang="en-US" sz="1200" dirty="0" smtClean="0"/>
              <a:t>In the </a:t>
            </a:r>
            <a:r>
              <a:rPr lang="en-US" sz="1200" b="1" dirty="0" smtClean="0"/>
              <a:t>Font</a:t>
            </a:r>
            <a:r>
              <a:rPr lang="en-US" sz="1200" dirty="0" smtClean="0"/>
              <a:t> list, select </a:t>
            </a:r>
            <a:r>
              <a:rPr lang="en-US" sz="1200" b="1" dirty="0" smtClean="0"/>
              <a:t>Calibri</a:t>
            </a:r>
            <a:r>
              <a:rPr lang="en-US" sz="1200" dirty="0" smtClean="0"/>
              <a:t>.</a:t>
            </a:r>
          </a:p>
          <a:p>
            <a:pPr marL="685800" lvl="1" indent="-228600">
              <a:buFont typeface="Arial" pitchFamily="34" charset="0"/>
              <a:buChar char="•"/>
            </a:pPr>
            <a:r>
              <a:rPr lang="en-US" sz="1200" dirty="0" smtClean="0"/>
              <a:t>In</a:t>
            </a:r>
            <a:r>
              <a:rPr lang="en-US" sz="1200" baseline="0" dirty="0" smtClean="0"/>
              <a:t> the </a:t>
            </a:r>
            <a:r>
              <a:rPr lang="en-US" sz="1200" b="1" baseline="0" dirty="0" smtClean="0"/>
              <a:t>Font</a:t>
            </a:r>
            <a:r>
              <a:rPr lang="en-US" sz="1200" baseline="0" dirty="0" smtClean="0"/>
              <a:t> </a:t>
            </a:r>
            <a:r>
              <a:rPr lang="en-US" sz="1200" b="1" baseline="0" dirty="0" smtClean="0"/>
              <a:t>Size</a:t>
            </a:r>
            <a:r>
              <a:rPr lang="en-US" sz="1200" baseline="0" dirty="0" smtClean="0"/>
              <a:t> list, select </a:t>
            </a:r>
            <a:r>
              <a:rPr lang="en-US" sz="1200" b="1" baseline="0" dirty="0" smtClean="0"/>
              <a:t>28</a:t>
            </a:r>
            <a:r>
              <a:rPr lang="en-US" sz="1200" b="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Click </a:t>
            </a:r>
            <a:r>
              <a:rPr lang="en-US" sz="1200" b="1" baseline="0" dirty="0" smtClean="0"/>
              <a:t>Bold</a:t>
            </a:r>
            <a:r>
              <a:rPr lang="en-US" sz="1200" baseline="0" dirty="0" smtClean="0"/>
              <a:t>.</a:t>
            </a:r>
            <a:endParaRPr lang="en-US" sz="1200" dirty="0" smtClean="0"/>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Click the arrow next to </a:t>
            </a:r>
            <a:r>
              <a:rPr lang="en-US" sz="1200" b="1" baseline="0" dirty="0" smtClean="0"/>
              <a:t>Font</a:t>
            </a:r>
            <a:r>
              <a:rPr lang="en-US" sz="1200" baseline="0" dirty="0" smtClean="0"/>
              <a:t> </a:t>
            </a:r>
            <a:r>
              <a:rPr lang="en-US" sz="1200" b="1" baseline="0" dirty="0" smtClean="0"/>
              <a:t>Color</a:t>
            </a:r>
            <a:r>
              <a:rPr lang="en-US" sz="1200" baseline="0" dirty="0" smtClean="0"/>
              <a:t>, and then under </a:t>
            </a:r>
            <a:r>
              <a:rPr lang="en-US" sz="1200" b="1" baseline="0" dirty="0" smtClean="0"/>
              <a:t>Theme</a:t>
            </a:r>
            <a:r>
              <a:rPr lang="en-US" sz="1200" baseline="0" dirty="0" smtClean="0"/>
              <a:t> </a:t>
            </a:r>
            <a:r>
              <a:rPr lang="en-US" sz="1200" b="1" baseline="0" dirty="0" smtClean="0"/>
              <a:t>Colors</a:t>
            </a:r>
            <a:r>
              <a:rPr lang="en-US" sz="1200" baseline="0" dirty="0" smtClean="0"/>
              <a:t> click </a:t>
            </a:r>
            <a:r>
              <a:rPr lang="en-US" sz="1200" b="1" baseline="0" dirty="0" smtClean="0"/>
              <a:t>White, Background 1 </a:t>
            </a:r>
            <a:r>
              <a:rPr lang="en-US" sz="1200" baseline="0" dirty="0" smtClean="0"/>
              <a:t>(first row, first option from the left).</a:t>
            </a:r>
          </a:p>
          <a:p>
            <a:pPr marL="228600" indent="-228600">
              <a:buFont typeface="+mj-lt"/>
              <a:buAutoNum type="arabicPeriod"/>
            </a:pPr>
            <a:r>
              <a:rPr lang="en-US" sz="1200" b="0" dirty="0" smtClean="0"/>
              <a:t>On the </a:t>
            </a:r>
            <a:r>
              <a:rPr lang="en-US" sz="1200" b="1" dirty="0" smtClean="0"/>
              <a:t>Home</a:t>
            </a:r>
            <a:r>
              <a:rPr lang="en-US" sz="1200" b="0" dirty="0" smtClean="0"/>
              <a:t> tab,</a:t>
            </a:r>
            <a:r>
              <a:rPr lang="en-US" sz="1200" b="0" baseline="0" dirty="0" smtClean="0"/>
              <a:t> in the </a:t>
            </a:r>
            <a:r>
              <a:rPr lang="en-US" sz="1200" b="1" baseline="0" dirty="0" smtClean="0"/>
              <a:t>Paragraph</a:t>
            </a:r>
            <a:r>
              <a:rPr lang="en-US" sz="1200" b="0" baseline="0" dirty="0" smtClean="0"/>
              <a:t> group, click the </a:t>
            </a:r>
            <a:r>
              <a:rPr lang="en-US" sz="1200" b="1" baseline="0" dirty="0" smtClean="0"/>
              <a:t>Paragraph</a:t>
            </a:r>
            <a:r>
              <a:rPr lang="en-US" sz="1200" b="0" baseline="0" dirty="0" smtClean="0"/>
              <a:t> dialog box launcher. In the </a:t>
            </a:r>
            <a:r>
              <a:rPr lang="en-US" sz="1200" b="1" baseline="0" dirty="0" smtClean="0"/>
              <a:t>Paragraph</a:t>
            </a:r>
            <a:r>
              <a:rPr lang="en-US" sz="1200" b="0" baseline="0" dirty="0" smtClean="0"/>
              <a:t> dialog box, do the following:</a:t>
            </a:r>
          </a:p>
          <a:p>
            <a:pPr marL="685800" lvl="1" indent="-228600">
              <a:buFont typeface="+mj-lt"/>
              <a:buAutoNum type="arabicPeriod"/>
            </a:pPr>
            <a:r>
              <a:rPr lang="en-US" sz="1200" b="0" baseline="0" dirty="0" smtClean="0"/>
              <a:t>On the </a:t>
            </a:r>
            <a:r>
              <a:rPr lang="en-US" sz="1200" b="1" baseline="0" dirty="0" smtClean="0"/>
              <a:t>Indents and Spacing </a:t>
            </a:r>
            <a:r>
              <a:rPr lang="en-US" sz="1200" b="0" baseline="0" dirty="0" smtClean="0"/>
              <a:t>tab, under </a:t>
            </a:r>
            <a:r>
              <a:rPr lang="en-US" sz="1200" b="1" baseline="0" dirty="0" smtClean="0"/>
              <a:t>General</a:t>
            </a:r>
            <a:r>
              <a:rPr lang="en-US" sz="1200" b="0" baseline="0" dirty="0" smtClean="0"/>
              <a:t>, select </a:t>
            </a:r>
            <a:r>
              <a:rPr lang="en-US" sz="1200" b="1" baseline="0" dirty="0" smtClean="0"/>
              <a:t>Left</a:t>
            </a:r>
            <a:r>
              <a:rPr lang="en-US" sz="1200" b="0" baseline="0" dirty="0" smtClean="0"/>
              <a:t> in the </a:t>
            </a:r>
            <a:r>
              <a:rPr lang="en-US" sz="1200" b="1" baseline="0" dirty="0" smtClean="0"/>
              <a:t>Alignment</a:t>
            </a:r>
            <a:r>
              <a:rPr lang="en-US" sz="1200" b="0" baseline="0" dirty="0" smtClean="0"/>
              <a:t> box.</a:t>
            </a:r>
          </a:p>
          <a:p>
            <a:pPr marL="685800" lvl="1" indent="-228600">
              <a:buFont typeface="+mj-lt"/>
              <a:buAutoNum type="arabicPeriod"/>
            </a:pPr>
            <a:r>
              <a:rPr lang="en-US" sz="1200" b="0" baseline="0" dirty="0" smtClean="0"/>
              <a:t>Under </a:t>
            </a:r>
            <a:r>
              <a:rPr lang="en-US" sz="1200" b="1" baseline="0" dirty="0" smtClean="0"/>
              <a:t>Spacing</a:t>
            </a:r>
            <a:r>
              <a:rPr lang="en-US" sz="1200" b="0" baseline="0" dirty="0" smtClean="0"/>
              <a:t>, select </a:t>
            </a:r>
            <a:r>
              <a:rPr lang="en-US" sz="1200" b="1" baseline="0" dirty="0" smtClean="0"/>
              <a:t>12</a:t>
            </a:r>
            <a:r>
              <a:rPr lang="en-US" sz="1200" b="0" baseline="0" dirty="0" smtClean="0"/>
              <a:t> in the </a:t>
            </a:r>
            <a:r>
              <a:rPr lang="en-US" sz="1200" b="1" baseline="0" dirty="0" smtClean="0"/>
              <a:t>After</a:t>
            </a:r>
            <a:r>
              <a:rPr lang="en-US" sz="1200" b="0" baseline="0" dirty="0" smtClean="0"/>
              <a:t> box.</a:t>
            </a:r>
            <a:endParaRPr lang="en-US" sz="1200" b="0" dirty="0" smtClean="0"/>
          </a:p>
          <a:p>
            <a:pPr marL="228600" indent="-228600">
              <a:buFont typeface="+mj-lt"/>
              <a:buAutoNum type="arabicPeriod"/>
            </a:pPr>
            <a:r>
              <a:rPr lang="en-US" sz="1200" b="0" dirty="0" smtClean="0"/>
              <a:t>Drag the second text box onto</a:t>
            </a:r>
            <a:r>
              <a:rPr lang="en-US" sz="1200" b="0" baseline="0" dirty="0" smtClean="0"/>
              <a:t> the rectangle, below the “heading” text box. </a:t>
            </a:r>
            <a:endParaRPr lang="en-US" sz="1200" b="0" dirty="0" smtClean="0"/>
          </a:p>
          <a:p>
            <a:endParaRPr lang="en-US" sz="1200" dirty="0" smtClean="0"/>
          </a:p>
          <a:p>
            <a:endParaRPr lang="en-US" sz="1200" dirty="0" smtClean="0"/>
          </a:p>
          <a:p>
            <a:r>
              <a:rPr lang="en-US" sz="1200" dirty="0" smtClean="0"/>
              <a:t>To reproduce the full-color picture on this slide, do the following:</a:t>
            </a:r>
          </a:p>
          <a:p>
            <a:pPr marL="228600" indent="-228600">
              <a:buFont typeface="+mj-lt"/>
              <a:buAutoNum type="arabicPeriod"/>
            </a:pPr>
            <a:r>
              <a:rPr lang="en-US" sz="1200" b="0" dirty="0" smtClean="0"/>
              <a:t>On the </a:t>
            </a:r>
            <a:r>
              <a:rPr lang="en-US" sz="1200" b="1" dirty="0" smtClean="0"/>
              <a:t>Insert</a:t>
            </a:r>
            <a:r>
              <a:rPr lang="en-US" sz="1200" b="0" dirty="0" smtClean="0"/>
              <a:t> tab, in the </a:t>
            </a:r>
            <a:r>
              <a:rPr lang="en-US" sz="1200" b="1" dirty="0" smtClean="0"/>
              <a:t>Images </a:t>
            </a:r>
            <a:r>
              <a:rPr lang="en-US" sz="1200" b="0" dirty="0" smtClean="0"/>
              <a:t>group, click</a:t>
            </a:r>
            <a:r>
              <a:rPr lang="en-US" sz="1200" b="0" baseline="0" dirty="0" smtClean="0"/>
              <a:t> </a:t>
            </a:r>
            <a:r>
              <a:rPr lang="en-US" sz="1200" b="1" baseline="0" dirty="0" smtClean="0"/>
              <a:t>Picture</a:t>
            </a:r>
            <a:r>
              <a:rPr lang="en-US" sz="1200" b="0" baseline="0" dirty="0" smtClean="0"/>
              <a:t>. In the </a:t>
            </a:r>
            <a:r>
              <a:rPr lang="en-US" sz="1200" b="1" baseline="0" dirty="0" smtClean="0"/>
              <a:t>Insert</a:t>
            </a:r>
            <a:r>
              <a:rPr lang="en-US" sz="1200" b="0" baseline="0" dirty="0" smtClean="0"/>
              <a:t> </a:t>
            </a:r>
            <a:r>
              <a:rPr lang="en-US" sz="1200" b="1" baseline="0" dirty="0" smtClean="0"/>
              <a:t>Picture</a:t>
            </a:r>
            <a:r>
              <a:rPr lang="en-US" sz="1200" b="0" baseline="0" dirty="0" smtClean="0"/>
              <a:t> dialog box, select a picture, and then click </a:t>
            </a:r>
            <a:r>
              <a:rPr lang="en-US" sz="1200" b="1" baseline="0" dirty="0" smtClean="0"/>
              <a:t>Insert</a:t>
            </a:r>
            <a:r>
              <a:rPr lang="en-US" sz="1200" b="0" baseline="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On the slide, select the picture. </a:t>
            </a: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Picture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Tools</a:t>
            </a:r>
            <a:r>
              <a:rPr lang="en-US" sz="1200" kern="1200" dirty="0" smtClean="0">
                <a:solidFill>
                  <a:schemeClr val="tx1"/>
                </a:solidFill>
                <a:effectLst/>
                <a:latin typeface="+mn-lt"/>
                <a:ea typeface="+mn-ea"/>
                <a:cs typeface="+mn-cs"/>
              </a:rPr>
              <a:t>, on the </a:t>
            </a:r>
            <a:r>
              <a:rPr lang="en-US" sz="1200" b="1" kern="1200" dirty="0" smtClean="0">
                <a:solidFill>
                  <a:schemeClr val="tx1"/>
                </a:solidFill>
                <a:effectLst/>
                <a:latin typeface="+mn-lt"/>
                <a:ea typeface="+mn-ea"/>
                <a:cs typeface="+mn-cs"/>
              </a:rPr>
              <a:t>Format</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group, click the </a:t>
            </a:r>
            <a:r>
              <a:rPr lang="en-US" sz="1200" b="1" kern="1200" dirty="0" smtClean="0">
                <a:solidFill>
                  <a:schemeClr val="tx1"/>
                </a:solidFill>
                <a:effectLst/>
                <a:latin typeface="+mn-lt"/>
                <a:ea typeface="+mn-ea"/>
                <a:cs typeface="+mn-cs"/>
              </a:rPr>
              <a:t>Size and Position</a:t>
            </a:r>
            <a:r>
              <a:rPr lang="en-US" sz="1200" kern="1200" dirty="0" smtClean="0">
                <a:solidFill>
                  <a:schemeClr val="tx1"/>
                </a:solidFill>
                <a:effectLst/>
                <a:latin typeface="+mn-lt"/>
                <a:ea typeface="+mn-ea"/>
                <a:cs typeface="+mn-cs"/>
              </a:rPr>
              <a:t> dialog box launcher. In the </a:t>
            </a:r>
            <a:r>
              <a:rPr lang="en-US" sz="1200" b="1" kern="1200" dirty="0" smtClean="0">
                <a:solidFill>
                  <a:schemeClr val="tx1"/>
                </a:solidFill>
                <a:effectLst/>
                <a:latin typeface="+mn-lt"/>
                <a:ea typeface="+mn-ea"/>
                <a:cs typeface="+mn-cs"/>
              </a:rPr>
              <a:t>Format Picture </a:t>
            </a:r>
            <a:r>
              <a:rPr lang="en-US" sz="1200" kern="1200" dirty="0" smtClean="0">
                <a:solidFill>
                  <a:schemeClr val="tx1"/>
                </a:solidFill>
                <a:effectLst/>
                <a:latin typeface="+mn-lt"/>
                <a:ea typeface="+mn-ea"/>
                <a:cs typeface="+mn-cs"/>
              </a:rPr>
              <a:t>dialog box, resize or crop the image so that the height is set to </a:t>
            </a:r>
            <a:r>
              <a:rPr lang="en-US" sz="1200" b="1" kern="1200" dirty="0" smtClean="0">
                <a:solidFill>
                  <a:schemeClr val="tx1"/>
                </a:solidFill>
                <a:effectLst/>
                <a:latin typeface="+mn-lt"/>
                <a:ea typeface="+mn-ea"/>
                <a:cs typeface="+mn-cs"/>
              </a:rPr>
              <a:t>5.08”</a:t>
            </a:r>
            <a:r>
              <a:rPr lang="en-US" sz="1200" kern="1200" dirty="0" smtClean="0">
                <a:solidFill>
                  <a:schemeClr val="tx1"/>
                </a:solidFill>
                <a:effectLst/>
                <a:latin typeface="+mn-lt"/>
                <a:ea typeface="+mn-ea"/>
                <a:cs typeface="+mn-cs"/>
              </a:rPr>
              <a:t> and the width</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set to </a:t>
            </a:r>
            <a:r>
              <a:rPr lang="en-US" sz="1200" b="1" kern="1200" dirty="0" smtClean="0">
                <a:solidFill>
                  <a:schemeClr val="tx1"/>
                </a:solidFill>
                <a:effectLst/>
                <a:latin typeface="+mn-lt"/>
                <a:ea typeface="+mn-ea"/>
                <a:cs typeface="+mn-cs"/>
              </a:rPr>
              <a:t>2.61”</a:t>
            </a:r>
            <a:r>
              <a:rPr lang="en-US" sz="1200" kern="1200" dirty="0" smtClean="0">
                <a:solidFill>
                  <a:schemeClr val="tx1"/>
                </a:solidFill>
                <a:effectLst/>
                <a:latin typeface="+mn-lt"/>
                <a:ea typeface="+mn-ea"/>
                <a:cs typeface="+mn-cs"/>
              </a:rPr>
              <a:t>. To crop the picture, click </a:t>
            </a:r>
            <a:r>
              <a:rPr lang="en-US" sz="1200" b="1" kern="1200" dirty="0" smtClean="0">
                <a:solidFill>
                  <a:schemeClr val="tx1"/>
                </a:solidFill>
                <a:effectLst/>
                <a:latin typeface="+mn-lt"/>
                <a:ea typeface="+mn-ea"/>
                <a:cs typeface="+mn-cs"/>
              </a:rPr>
              <a:t>Crop</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Crop position</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Left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Top</a:t>
            </a:r>
            <a:r>
              <a:rPr lang="en-US" sz="1200" kern="1200" dirty="0" smtClean="0">
                <a:solidFill>
                  <a:schemeClr val="tx1"/>
                </a:solidFill>
                <a:effectLst/>
                <a:latin typeface="+mn-lt"/>
                <a:ea typeface="+mn-ea"/>
                <a:cs typeface="+mn-cs"/>
              </a:rPr>
              <a:t> boxes. To resize the picture, click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Size and rotate</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boxes.</a:t>
            </a:r>
          </a:p>
          <a:p>
            <a:pPr marL="228600" indent="-228600">
              <a:buFont typeface="+mj-lt"/>
              <a:buAutoNum type="arabicPeriod"/>
            </a:pPr>
            <a:r>
              <a:rPr lang="en-US" sz="1200" b="0" dirty="0" smtClean="0"/>
              <a:t>Also in the </a:t>
            </a:r>
            <a:r>
              <a:rPr lang="en-US" sz="1200" b="1" dirty="0" smtClean="0"/>
              <a:t>Format Picture</a:t>
            </a:r>
            <a:r>
              <a:rPr lang="en-US" sz="1200" b="1" baseline="0" dirty="0" smtClean="0"/>
              <a:t> </a:t>
            </a:r>
            <a:r>
              <a:rPr lang="en-US" sz="1200" b="0" baseline="0" dirty="0" smtClean="0"/>
              <a:t>dialog box, click </a:t>
            </a:r>
            <a:r>
              <a:rPr lang="en-US" sz="1200" b="1" baseline="0" dirty="0" smtClean="0"/>
              <a:t>Glow and Soft Edges </a:t>
            </a:r>
            <a:r>
              <a:rPr lang="en-US" sz="1200" b="0" baseline="0" dirty="0" smtClean="0"/>
              <a:t>in the left pane, and then, in the </a:t>
            </a:r>
            <a:r>
              <a:rPr lang="en-US" sz="1200" b="1" baseline="0" dirty="0" smtClean="0"/>
              <a:t>Glow and Soft Edges </a:t>
            </a:r>
            <a:r>
              <a:rPr lang="en-US" sz="1200" b="0" baseline="0" dirty="0" smtClean="0"/>
              <a:t>pane, do the following:</a:t>
            </a:r>
          </a:p>
          <a:p>
            <a:pPr marL="685800" lvl="1" indent="-228600">
              <a:buFont typeface="+mj-lt"/>
              <a:buAutoNum type="arabicPeriod"/>
            </a:pPr>
            <a:r>
              <a:rPr lang="en-US" sz="1200" b="0" baseline="0" dirty="0" smtClean="0"/>
              <a:t>Under </a:t>
            </a:r>
            <a:r>
              <a:rPr lang="en-US" sz="1200" b="1" baseline="0" dirty="0" smtClean="0"/>
              <a:t>Glow</a:t>
            </a:r>
            <a:r>
              <a:rPr lang="en-US" sz="1200" b="0" baseline="0" dirty="0" smtClean="0"/>
              <a:t>, click the button next to </a:t>
            </a:r>
            <a:r>
              <a:rPr lang="en-US" sz="1200" b="1" baseline="0" dirty="0" smtClean="0"/>
              <a:t>Presets</a:t>
            </a:r>
            <a:r>
              <a:rPr lang="en-US" sz="1200" b="0" baseline="0" dirty="0" smtClean="0"/>
              <a:t>, and then click </a:t>
            </a:r>
            <a:r>
              <a:rPr lang="en-US" sz="1200" b="1" baseline="0" dirty="0" smtClean="0"/>
              <a:t>Blue, 5 </a:t>
            </a:r>
            <a:r>
              <a:rPr lang="en-US" sz="1200" b="1" baseline="0" dirty="0" err="1" smtClean="0"/>
              <a:t>pt</a:t>
            </a:r>
            <a:r>
              <a:rPr lang="en-US" sz="1200" b="1" baseline="0" dirty="0" smtClean="0"/>
              <a:t> glow Accent color 1 </a:t>
            </a:r>
            <a:r>
              <a:rPr lang="en-US" sz="1200" b="0" baseline="0" dirty="0" smtClean="0"/>
              <a:t>(first row, first option from the left).</a:t>
            </a:r>
          </a:p>
          <a:p>
            <a:pPr marL="685800" lvl="1" indent="-228600">
              <a:buFont typeface="+mj-lt"/>
              <a:buAutoNum type="arabicPeriod"/>
            </a:pPr>
            <a:r>
              <a:rPr lang="en-US" sz="1200" b="0" baseline="0" dirty="0" smtClean="0"/>
              <a:t>Click the button next to </a:t>
            </a:r>
            <a:r>
              <a:rPr lang="en-US" sz="1200" b="1" baseline="0" dirty="0" smtClean="0"/>
              <a:t>Color</a:t>
            </a:r>
            <a:r>
              <a:rPr lang="en-US" sz="1200" b="0" baseline="0" dirty="0" smtClean="0"/>
              <a:t>, and then under </a:t>
            </a:r>
            <a:r>
              <a:rPr lang="en-US" sz="1200" b="1" baseline="0" dirty="0" smtClean="0"/>
              <a:t>Theme</a:t>
            </a:r>
            <a:r>
              <a:rPr lang="en-US" sz="1200" b="0" baseline="0" dirty="0" smtClean="0"/>
              <a:t> </a:t>
            </a:r>
            <a:r>
              <a:rPr lang="en-US" sz="1200" b="1" baseline="0" dirty="0" smtClean="0"/>
              <a:t>Colors</a:t>
            </a:r>
            <a:r>
              <a:rPr lang="en-US" sz="1200" b="0" baseline="0" dirty="0" smtClean="0"/>
              <a:t> click </a:t>
            </a:r>
            <a:r>
              <a:rPr lang="en-US" sz="1200" b="1" baseline="0" dirty="0" smtClean="0"/>
              <a:t>White, Background 1 </a:t>
            </a:r>
            <a:r>
              <a:rPr lang="en-US" sz="1200" b="0" baseline="0" dirty="0" smtClean="0"/>
              <a:t>(first row, first option from the left).</a:t>
            </a:r>
            <a:endParaRPr lang="en-US" sz="1200" b="0" dirty="0" smtClean="0"/>
          </a:p>
          <a:p>
            <a:pPr marL="228600" indent="-228600">
              <a:buFont typeface="+mj-lt"/>
              <a:buAutoNum type="arabicPeriod"/>
            </a:pPr>
            <a:r>
              <a:rPr lang="en-US" sz="1200" b="0" i="0" kern="1200" baseline="0" dirty="0" smtClean="0">
                <a:solidFill>
                  <a:schemeClr val="tx1"/>
                </a:solidFill>
                <a:latin typeface="+mn-lt"/>
                <a:ea typeface="+mn-ea"/>
                <a:cs typeface="+mn-cs"/>
              </a:rPr>
              <a:t>Drag the full-color picture on top of the rectangle, to the left of the text boxes. </a:t>
            </a:r>
          </a:p>
          <a:p>
            <a:pPr marL="228600" lvl="0" indent="-228600">
              <a:buFont typeface="+mj-lt"/>
              <a:buAutoNum type="arabicPeriod"/>
            </a:pPr>
            <a:r>
              <a:rPr lang="en-US" sz="1200" b="0" i="0" kern="1200" baseline="0" dirty="0" smtClean="0">
                <a:solidFill>
                  <a:schemeClr val="tx1"/>
                </a:solidFill>
                <a:latin typeface="+mn-lt"/>
                <a:ea typeface="+mn-ea"/>
                <a:cs typeface="+mn-cs"/>
              </a:rPr>
              <a:t>On the </a:t>
            </a:r>
            <a:r>
              <a:rPr lang="en-US" sz="1200" b="1" i="0" kern="1200" baseline="0" dirty="0" smtClean="0">
                <a:solidFill>
                  <a:schemeClr val="tx1"/>
                </a:solidFill>
                <a:latin typeface="+mn-lt"/>
                <a:ea typeface="+mn-ea"/>
                <a:cs typeface="+mn-cs"/>
              </a:rPr>
              <a:t>Home</a:t>
            </a:r>
            <a:r>
              <a:rPr lang="en-US" sz="1200" b="0" i="0" kern="1200" baseline="0" dirty="0" smtClean="0">
                <a:solidFill>
                  <a:schemeClr val="tx1"/>
                </a:solidFill>
                <a:latin typeface="+mn-lt"/>
                <a:ea typeface="+mn-ea"/>
                <a:cs typeface="+mn-cs"/>
              </a:rPr>
              <a:t> tab, in the </a:t>
            </a:r>
            <a:r>
              <a:rPr lang="en-US" sz="1200" b="1" i="0" kern="1200" baseline="0" dirty="0" smtClean="0">
                <a:solidFill>
                  <a:schemeClr val="tx1"/>
                </a:solidFill>
                <a:latin typeface="+mn-lt"/>
                <a:ea typeface="+mn-ea"/>
                <a:cs typeface="+mn-cs"/>
              </a:rPr>
              <a:t>Drawing</a:t>
            </a:r>
            <a:r>
              <a:rPr lang="en-US" sz="1200" b="0" i="0" kern="1200" baseline="0" dirty="0" smtClean="0">
                <a:solidFill>
                  <a:schemeClr val="tx1"/>
                </a:solidFill>
                <a:latin typeface="+mn-lt"/>
                <a:ea typeface="+mn-ea"/>
                <a:cs typeface="+mn-cs"/>
              </a:rPr>
              <a:t> group, click </a:t>
            </a:r>
            <a:r>
              <a:rPr lang="en-US" sz="1200" b="1" i="0" kern="1200" baseline="0" dirty="0" smtClean="0">
                <a:solidFill>
                  <a:schemeClr val="tx1"/>
                </a:solidFill>
                <a:latin typeface="+mn-lt"/>
                <a:ea typeface="+mn-ea"/>
                <a:cs typeface="+mn-cs"/>
              </a:rPr>
              <a:t>Arrange</a:t>
            </a:r>
            <a:r>
              <a:rPr lang="en-US" sz="1200" b="0" i="0" kern="1200" baseline="0" dirty="0" smtClean="0">
                <a:solidFill>
                  <a:schemeClr val="tx1"/>
                </a:solidFill>
                <a:latin typeface="+mn-lt"/>
                <a:ea typeface="+mn-ea"/>
                <a:cs typeface="+mn-cs"/>
              </a:rPr>
              <a:t>, point to </a:t>
            </a:r>
            <a:r>
              <a:rPr lang="en-US" sz="1200" b="1" i="0" kern="1200" baseline="0" dirty="0" smtClean="0">
                <a:solidFill>
                  <a:schemeClr val="tx1"/>
                </a:solidFill>
                <a:latin typeface="+mn-lt"/>
                <a:ea typeface="+mn-ea"/>
                <a:cs typeface="+mn-cs"/>
              </a:rPr>
              <a:t>Align</a:t>
            </a:r>
            <a:r>
              <a:rPr lang="en-US" sz="1200" b="0" i="0" kern="1200" baseline="0" dirty="0" smtClean="0">
                <a:solidFill>
                  <a:schemeClr val="tx1"/>
                </a:solidFill>
                <a:latin typeface="+mn-lt"/>
                <a:ea typeface="+mn-ea"/>
                <a:cs typeface="+mn-cs"/>
              </a:rPr>
              <a:t>, and then do the following:</a:t>
            </a:r>
          </a:p>
          <a:p>
            <a:pPr marL="685800" lvl="1" indent="-228600">
              <a:buFont typeface="+mj-lt"/>
              <a:buAutoNum type="arabicPeriod"/>
            </a:pPr>
            <a:r>
              <a:rPr lang="en-US" sz="1200" b="0" i="0" kern="1200" baseline="0" dirty="0" smtClean="0">
                <a:solidFill>
                  <a:schemeClr val="tx1"/>
                </a:solidFill>
                <a:latin typeface="+mn-lt"/>
                <a:ea typeface="+mn-ea"/>
                <a:cs typeface="+mn-cs"/>
              </a:rPr>
              <a:t>Click </a:t>
            </a:r>
            <a:r>
              <a:rPr lang="en-US" sz="1200" b="1" i="0" kern="1200" baseline="0" dirty="0" smtClean="0">
                <a:solidFill>
                  <a:schemeClr val="tx1"/>
                </a:solidFill>
                <a:latin typeface="+mn-lt"/>
                <a:ea typeface="+mn-ea"/>
                <a:cs typeface="+mn-cs"/>
              </a:rPr>
              <a:t>Align to Slide</a:t>
            </a:r>
            <a:r>
              <a:rPr lang="en-US" sz="1200" b="0" i="0" kern="1200" baseline="0" dirty="0" smtClean="0">
                <a:solidFill>
                  <a:schemeClr val="tx1"/>
                </a:solidFill>
                <a:latin typeface="+mn-lt"/>
                <a:ea typeface="+mn-ea"/>
                <a:cs typeface="+mn-cs"/>
              </a:rPr>
              <a:t>.</a:t>
            </a:r>
          </a:p>
          <a:p>
            <a:pPr marL="685800" lvl="1" indent="-228600">
              <a:buFont typeface="+mj-lt"/>
              <a:buAutoNum type="arabicPeriod"/>
            </a:pPr>
            <a:r>
              <a:rPr lang="en-US" sz="1200" b="0" i="0" kern="1200" baseline="0" dirty="0" smtClean="0">
                <a:solidFill>
                  <a:schemeClr val="tx1"/>
                </a:solidFill>
                <a:latin typeface="+mn-lt"/>
                <a:ea typeface="+mn-ea"/>
                <a:cs typeface="+mn-cs"/>
              </a:rPr>
              <a:t>Click </a:t>
            </a:r>
            <a:r>
              <a:rPr lang="en-US" sz="1200" b="1" i="0" kern="1200" baseline="0" dirty="0" smtClean="0">
                <a:solidFill>
                  <a:schemeClr val="tx1"/>
                </a:solidFill>
                <a:latin typeface="+mn-lt"/>
                <a:ea typeface="+mn-ea"/>
                <a:cs typeface="+mn-cs"/>
              </a:rPr>
              <a:t>Align Top</a:t>
            </a:r>
            <a:r>
              <a:rPr lang="en-US" sz="1200" b="0" i="0" kern="1200" baseline="0" dirty="0" smtClean="0">
                <a:solidFill>
                  <a:schemeClr val="tx1"/>
                </a:solidFill>
                <a:latin typeface="+mn-lt"/>
                <a:ea typeface="+mn-ea"/>
                <a:cs typeface="+mn-cs"/>
              </a:rPr>
              <a:t>. </a:t>
            </a:r>
          </a:p>
          <a:p>
            <a:pPr marL="228600" indent="-228600">
              <a:buFont typeface="+mj-lt"/>
              <a:buAutoNum type="arabicPeriod"/>
            </a:pPr>
            <a:endParaRPr lang="en-US" sz="1200" b="0" dirty="0" smtClean="0"/>
          </a:p>
          <a:p>
            <a:pPr marL="228600" indent="-228600">
              <a:buFont typeface="+mj-lt"/>
              <a:buAutoNum type="arabicPeriod"/>
            </a:pPr>
            <a:endParaRPr lang="en-US" sz="1200" b="0" dirty="0" smtClean="0"/>
          </a:p>
          <a:p>
            <a:pPr marL="228600" marR="0" indent="-228600" algn="l" defTabSz="914400" rtl="0" eaLnBrk="1" fontAlgn="auto" latinLnBrk="0" hangingPunct="1">
              <a:lnSpc>
                <a:spcPct val="100000"/>
              </a:lnSpc>
              <a:spcBef>
                <a:spcPts val="0"/>
              </a:spcBef>
              <a:spcAft>
                <a:spcPts val="0"/>
              </a:spcAft>
              <a:buClrTx/>
              <a:buSzTx/>
              <a:buFont typeface="+mj-lt"/>
              <a:buNone/>
              <a:tabLst/>
              <a:defRPr/>
            </a:pPr>
            <a:r>
              <a:rPr lang="en-US" sz="1200" dirty="0" smtClean="0"/>
              <a:t>To reproduce the second picture on this slide, do the following:</a:t>
            </a:r>
            <a:endParaRPr lang="en-US" sz="1200" b="0" dirty="0" smtClean="0"/>
          </a:p>
          <a:p>
            <a:pPr marL="228600" indent="-228600">
              <a:buFont typeface="+mj-lt"/>
              <a:buAutoNum type="arabicPeriod"/>
            </a:pPr>
            <a:r>
              <a:rPr lang="en-US" sz="1200" b="0" dirty="0" smtClean="0"/>
              <a:t>On</a:t>
            </a:r>
            <a:r>
              <a:rPr lang="en-US" sz="1200" b="0" baseline="0" dirty="0" smtClean="0"/>
              <a:t> the </a:t>
            </a:r>
            <a:r>
              <a:rPr lang="en-US" sz="1200" b="1" baseline="0" dirty="0" smtClean="0"/>
              <a:t>Insert</a:t>
            </a:r>
            <a:r>
              <a:rPr lang="en-US" sz="1200" b="0" baseline="0" dirty="0" smtClean="0"/>
              <a:t> tab, in the </a:t>
            </a:r>
            <a:r>
              <a:rPr lang="en-US" sz="1200" b="1" baseline="0" dirty="0" smtClean="0"/>
              <a:t>Images </a:t>
            </a:r>
            <a:r>
              <a:rPr lang="en-US" sz="1200" b="0" baseline="0" dirty="0" smtClean="0"/>
              <a:t>group, click </a:t>
            </a:r>
            <a:r>
              <a:rPr lang="en-US" sz="1200" b="1" baseline="0" dirty="0" smtClean="0"/>
              <a:t>Picture</a:t>
            </a:r>
            <a:r>
              <a:rPr lang="en-US" sz="1200" b="0" baseline="0" dirty="0" smtClean="0"/>
              <a:t>. In the </a:t>
            </a:r>
            <a:r>
              <a:rPr lang="en-US" sz="1200" b="1" baseline="0" dirty="0" smtClean="0"/>
              <a:t>Insert</a:t>
            </a:r>
            <a:r>
              <a:rPr lang="en-US" sz="1200" b="0" baseline="0" dirty="0" smtClean="0"/>
              <a:t> </a:t>
            </a:r>
            <a:r>
              <a:rPr lang="en-US" sz="1200" b="1" baseline="0" dirty="0" smtClean="0"/>
              <a:t>Picture</a:t>
            </a:r>
            <a:r>
              <a:rPr lang="en-US" sz="1200" b="0" baseline="0" dirty="0" smtClean="0"/>
              <a:t> dialog box, select the same picture, and then click </a:t>
            </a:r>
            <a:r>
              <a:rPr lang="en-US" sz="1200" b="1" baseline="0" dirty="0" smtClean="0"/>
              <a:t>Insert</a:t>
            </a:r>
            <a:r>
              <a:rPr lang="en-US" sz="1200" b="0" baseline="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On the slide, select the picture. On the slide, select the picture. </a:t>
            </a: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Picture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Tools</a:t>
            </a:r>
            <a:r>
              <a:rPr lang="en-US" sz="1200" kern="1200" dirty="0" smtClean="0">
                <a:solidFill>
                  <a:schemeClr val="tx1"/>
                </a:solidFill>
                <a:effectLst/>
                <a:latin typeface="+mn-lt"/>
                <a:ea typeface="+mn-ea"/>
                <a:cs typeface="+mn-cs"/>
              </a:rPr>
              <a:t>, on the </a:t>
            </a:r>
            <a:r>
              <a:rPr lang="en-US" sz="1200" b="1" kern="1200" dirty="0" smtClean="0">
                <a:solidFill>
                  <a:schemeClr val="tx1"/>
                </a:solidFill>
                <a:effectLst/>
                <a:latin typeface="+mn-lt"/>
                <a:ea typeface="+mn-ea"/>
                <a:cs typeface="+mn-cs"/>
              </a:rPr>
              <a:t>Format</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group, click the </a:t>
            </a:r>
            <a:r>
              <a:rPr lang="en-US" sz="1200" b="1" kern="1200" dirty="0" smtClean="0">
                <a:solidFill>
                  <a:schemeClr val="tx1"/>
                </a:solidFill>
                <a:effectLst/>
                <a:latin typeface="+mn-lt"/>
                <a:ea typeface="+mn-ea"/>
                <a:cs typeface="+mn-cs"/>
              </a:rPr>
              <a:t>Size and Position</a:t>
            </a:r>
            <a:r>
              <a:rPr lang="en-US" sz="1200" kern="1200" dirty="0" smtClean="0">
                <a:solidFill>
                  <a:schemeClr val="tx1"/>
                </a:solidFill>
                <a:effectLst/>
                <a:latin typeface="+mn-lt"/>
                <a:ea typeface="+mn-ea"/>
                <a:cs typeface="+mn-cs"/>
              </a:rPr>
              <a:t> dialog box launcher. In the </a:t>
            </a:r>
            <a:r>
              <a:rPr lang="en-US" sz="1200" b="1" kern="1200" dirty="0" smtClean="0">
                <a:solidFill>
                  <a:schemeClr val="tx1"/>
                </a:solidFill>
                <a:effectLst/>
                <a:latin typeface="+mn-lt"/>
                <a:ea typeface="+mn-ea"/>
                <a:cs typeface="+mn-cs"/>
              </a:rPr>
              <a:t>Format Picture </a:t>
            </a:r>
            <a:r>
              <a:rPr lang="en-US" sz="1200" kern="1200" dirty="0" smtClean="0">
                <a:solidFill>
                  <a:schemeClr val="tx1"/>
                </a:solidFill>
                <a:effectLst/>
                <a:latin typeface="+mn-lt"/>
                <a:ea typeface="+mn-ea"/>
                <a:cs typeface="+mn-cs"/>
              </a:rPr>
              <a:t>dialog box, resize or crop the image so that the height is set to </a:t>
            </a:r>
            <a:r>
              <a:rPr lang="en-US" sz="1200" b="1" kern="1200" dirty="0" smtClean="0">
                <a:solidFill>
                  <a:schemeClr val="tx1"/>
                </a:solidFill>
                <a:effectLst/>
                <a:latin typeface="+mn-lt"/>
                <a:ea typeface="+mn-ea"/>
                <a:cs typeface="+mn-cs"/>
              </a:rPr>
              <a:t>2.44”</a:t>
            </a:r>
            <a:r>
              <a:rPr lang="en-US" sz="1200" kern="1200" dirty="0" smtClean="0">
                <a:solidFill>
                  <a:schemeClr val="tx1"/>
                </a:solidFill>
                <a:effectLst/>
                <a:latin typeface="+mn-lt"/>
                <a:ea typeface="+mn-ea"/>
                <a:cs typeface="+mn-cs"/>
              </a:rPr>
              <a:t> and the width</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set to </a:t>
            </a:r>
            <a:r>
              <a:rPr lang="en-US" sz="1200" b="1" kern="1200" dirty="0" smtClean="0">
                <a:solidFill>
                  <a:schemeClr val="tx1"/>
                </a:solidFill>
                <a:effectLst/>
                <a:latin typeface="+mn-lt"/>
                <a:ea typeface="+mn-ea"/>
                <a:cs typeface="+mn-cs"/>
              </a:rPr>
              <a:t>2.61”</a:t>
            </a:r>
            <a:r>
              <a:rPr lang="en-US" sz="1200" kern="1200" dirty="0" smtClean="0">
                <a:solidFill>
                  <a:schemeClr val="tx1"/>
                </a:solidFill>
                <a:effectLst/>
                <a:latin typeface="+mn-lt"/>
                <a:ea typeface="+mn-ea"/>
                <a:cs typeface="+mn-cs"/>
              </a:rPr>
              <a:t>. To crop the picture, click </a:t>
            </a:r>
            <a:r>
              <a:rPr lang="en-US" sz="1200" b="1" kern="1200" dirty="0" smtClean="0">
                <a:solidFill>
                  <a:schemeClr val="tx1"/>
                </a:solidFill>
                <a:effectLst/>
                <a:latin typeface="+mn-lt"/>
                <a:ea typeface="+mn-ea"/>
                <a:cs typeface="+mn-cs"/>
              </a:rPr>
              <a:t>Crop</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Crop position</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Left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Top</a:t>
            </a:r>
            <a:r>
              <a:rPr lang="en-US" sz="1200" kern="1200" dirty="0" smtClean="0">
                <a:solidFill>
                  <a:schemeClr val="tx1"/>
                </a:solidFill>
                <a:effectLst/>
                <a:latin typeface="+mn-lt"/>
                <a:ea typeface="+mn-ea"/>
                <a:cs typeface="+mn-cs"/>
              </a:rPr>
              <a:t> boxes. To resize the picture, click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Size and rotate</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boxes.</a:t>
            </a:r>
          </a:p>
          <a:p>
            <a:pPr marL="228600" indent="-228600">
              <a:buFont typeface="+mj-lt"/>
              <a:buAutoNum type="arabicPeriod"/>
            </a:pPr>
            <a:r>
              <a:rPr lang="en-US" sz="1200" b="0" baseline="0" dirty="0" smtClean="0"/>
              <a:t>On the slide, drag the new picture directly below the first one, and then, in the </a:t>
            </a:r>
            <a:r>
              <a:rPr lang="en-US" sz="1200" b="1" baseline="0" dirty="0" smtClean="0"/>
              <a:t>Format Picture </a:t>
            </a:r>
            <a:r>
              <a:rPr lang="en-US" sz="1200" b="0" baseline="0" dirty="0" smtClean="0"/>
              <a:t>dialog box, in the </a:t>
            </a:r>
            <a:r>
              <a:rPr lang="en-US" sz="1200" b="1" baseline="0" dirty="0" smtClean="0"/>
              <a:t>Crop</a:t>
            </a:r>
            <a:r>
              <a:rPr lang="en-US" sz="1200" b="0" baseline="0" dirty="0" smtClean="0"/>
              <a:t> tab, under </a:t>
            </a:r>
            <a:r>
              <a:rPr lang="en-US" sz="1200" b="1" baseline="0" dirty="0" smtClean="0"/>
              <a:t>Picture Position</a:t>
            </a:r>
            <a:r>
              <a:rPr lang="en-US" sz="1200" b="0" baseline="0" dirty="0" smtClean="0"/>
              <a:t>, adjust the </a:t>
            </a:r>
            <a:r>
              <a:rPr lang="en-US" sz="1200" b="1" baseline="0" dirty="0" smtClean="0"/>
              <a:t>Offset X </a:t>
            </a:r>
            <a:r>
              <a:rPr lang="en-US" sz="1200" b="0" baseline="0" dirty="0" smtClean="0"/>
              <a:t>and </a:t>
            </a:r>
            <a:r>
              <a:rPr lang="en-US" sz="1200" b="1" baseline="0" dirty="0" smtClean="0"/>
              <a:t>Offset Y</a:t>
            </a:r>
            <a:r>
              <a:rPr lang="en-US" sz="1200" b="0" baseline="0" dirty="0" smtClean="0"/>
              <a:t> settings to align the content of the two images so that they appear continuous.</a:t>
            </a:r>
          </a:p>
          <a:p>
            <a:pPr marL="228600" indent="-228600">
              <a:buFont typeface="+mj-lt"/>
              <a:buAutoNum type="arabicPeriod"/>
            </a:pPr>
            <a:r>
              <a:rPr lang="en-US" sz="1200" b="0" baseline="0" dirty="0" smtClean="0"/>
              <a:t>Also in the </a:t>
            </a:r>
            <a:r>
              <a:rPr lang="en-US" sz="1200" b="1" baseline="0" dirty="0" smtClean="0"/>
              <a:t>Format</a:t>
            </a:r>
            <a:r>
              <a:rPr lang="en-US" sz="1200" b="0" baseline="0" dirty="0" smtClean="0"/>
              <a:t> </a:t>
            </a:r>
            <a:r>
              <a:rPr lang="en-US" sz="1200" b="1" baseline="0" dirty="0" smtClean="0"/>
              <a:t>Picture</a:t>
            </a:r>
            <a:r>
              <a:rPr lang="en-US" sz="1200" b="0" baseline="0" dirty="0" smtClean="0"/>
              <a:t> dialog box, click </a:t>
            </a:r>
            <a:r>
              <a:rPr lang="en-US" sz="1200" b="1" baseline="0" dirty="0" smtClean="0"/>
              <a:t>Picture Corrections</a:t>
            </a:r>
            <a:r>
              <a:rPr lang="en-US" sz="1200" b="0" baseline="0" dirty="0" smtClean="0"/>
              <a:t> in the left pane, and in the </a:t>
            </a:r>
            <a:r>
              <a:rPr lang="en-US" sz="1200" b="1" baseline="0" dirty="0" smtClean="0"/>
              <a:t>Picture Corrections</a:t>
            </a:r>
            <a:r>
              <a:rPr lang="en-US" sz="1200" b="0" baseline="0" dirty="0" smtClean="0"/>
              <a:t> pane, under </a:t>
            </a:r>
            <a:r>
              <a:rPr lang="en-US" sz="1200" b="1" baseline="0" dirty="0" smtClean="0"/>
              <a:t>Brightness and Contrast</a:t>
            </a:r>
            <a:r>
              <a:rPr lang="en-US" sz="1200" b="0" baseline="0" dirty="0" smtClean="0"/>
              <a:t>, do the following:</a:t>
            </a:r>
          </a:p>
          <a:p>
            <a:pPr marL="685800" lvl="1" indent="-228600">
              <a:buFont typeface="Arial" pitchFamily="34" charset="0"/>
              <a:buChar char="•"/>
            </a:pPr>
            <a:r>
              <a:rPr lang="en-US" sz="1200" b="0" baseline="0" dirty="0" smtClean="0"/>
              <a:t>In the </a:t>
            </a:r>
            <a:r>
              <a:rPr lang="en-US" sz="1200" b="1" baseline="0" dirty="0" smtClean="0"/>
              <a:t>Brightness</a:t>
            </a:r>
            <a:r>
              <a:rPr lang="en-US" sz="1200" b="0" baseline="0" dirty="0" smtClean="0"/>
              <a:t> box, enter </a:t>
            </a:r>
            <a:r>
              <a:rPr lang="en-US" sz="1200" b="1" baseline="0" dirty="0" smtClean="0"/>
              <a:t>70%</a:t>
            </a:r>
            <a:r>
              <a:rPr lang="en-US" sz="1200" b="0" baseline="0" dirty="0" smtClean="0"/>
              <a:t>.</a:t>
            </a:r>
          </a:p>
          <a:p>
            <a:pPr marL="685800" lvl="1" indent="-228600">
              <a:buFont typeface="Arial" pitchFamily="34" charset="0"/>
              <a:buChar char="•"/>
            </a:pPr>
            <a:r>
              <a:rPr lang="en-US" sz="1200" b="0" baseline="0" dirty="0" smtClean="0"/>
              <a:t>In the </a:t>
            </a:r>
            <a:r>
              <a:rPr lang="en-US" sz="1200" b="1" baseline="0" dirty="0" smtClean="0"/>
              <a:t>Contrast</a:t>
            </a:r>
            <a:r>
              <a:rPr lang="en-US" sz="1200" b="0" baseline="0" dirty="0" smtClean="0"/>
              <a:t> box, enter </a:t>
            </a:r>
            <a:r>
              <a:rPr lang="en-US" sz="1200" b="1" baseline="0" dirty="0" smtClean="0"/>
              <a:t>-70%</a:t>
            </a:r>
            <a:r>
              <a:rPr lang="en-US" sz="1200" b="0" baseline="0" dirty="0" smtClean="0"/>
              <a:t>.</a:t>
            </a:r>
            <a:endParaRPr lang="en-US" sz="1200" dirty="0" smtClean="0"/>
          </a:p>
          <a:p>
            <a:pPr marL="228600" lvl="0" indent="-228600">
              <a:buFont typeface="+mj-lt"/>
              <a:buAutoNum type="arabicPeriod"/>
            </a:pPr>
            <a:r>
              <a:rPr lang="en-US" sz="1200" b="0" i="0" kern="1200" baseline="0" dirty="0" smtClean="0">
                <a:solidFill>
                  <a:schemeClr val="tx1"/>
                </a:solidFill>
                <a:latin typeface="+mn-lt"/>
                <a:ea typeface="+mn-ea"/>
                <a:cs typeface="+mn-cs"/>
              </a:rPr>
              <a:t>Select the smaller picture. On the </a:t>
            </a:r>
            <a:r>
              <a:rPr lang="en-US" sz="1200" b="1" i="0" kern="1200" baseline="0" dirty="0" smtClean="0">
                <a:solidFill>
                  <a:schemeClr val="tx1"/>
                </a:solidFill>
                <a:latin typeface="+mn-lt"/>
                <a:ea typeface="+mn-ea"/>
                <a:cs typeface="+mn-cs"/>
              </a:rPr>
              <a:t>Home</a:t>
            </a:r>
            <a:r>
              <a:rPr lang="en-US" sz="1200" b="0" i="0" kern="1200" baseline="0" dirty="0" smtClean="0">
                <a:solidFill>
                  <a:schemeClr val="tx1"/>
                </a:solidFill>
                <a:latin typeface="+mn-lt"/>
                <a:ea typeface="+mn-ea"/>
                <a:cs typeface="+mn-cs"/>
              </a:rPr>
              <a:t> tab, in the </a:t>
            </a:r>
            <a:r>
              <a:rPr lang="en-US" sz="1200" b="1" i="0" kern="1200" baseline="0" dirty="0" smtClean="0">
                <a:solidFill>
                  <a:schemeClr val="tx1"/>
                </a:solidFill>
                <a:latin typeface="+mn-lt"/>
                <a:ea typeface="+mn-ea"/>
                <a:cs typeface="+mn-cs"/>
              </a:rPr>
              <a:t>Drawing</a:t>
            </a:r>
            <a:r>
              <a:rPr lang="en-US" sz="1200" b="0" i="0" kern="1200" baseline="0" dirty="0" smtClean="0">
                <a:solidFill>
                  <a:schemeClr val="tx1"/>
                </a:solidFill>
                <a:latin typeface="+mn-lt"/>
                <a:ea typeface="+mn-ea"/>
                <a:cs typeface="+mn-cs"/>
              </a:rPr>
              <a:t> group, click </a:t>
            </a:r>
            <a:r>
              <a:rPr lang="en-US" sz="1200" b="1" i="0" kern="1200" baseline="0" dirty="0" smtClean="0">
                <a:solidFill>
                  <a:schemeClr val="tx1"/>
                </a:solidFill>
                <a:latin typeface="+mn-lt"/>
                <a:ea typeface="+mn-ea"/>
                <a:cs typeface="+mn-cs"/>
              </a:rPr>
              <a:t>Arrange</a:t>
            </a:r>
            <a:r>
              <a:rPr lang="en-US" sz="1200" b="0" i="0" kern="1200" baseline="0" dirty="0" smtClean="0">
                <a:solidFill>
                  <a:schemeClr val="tx1"/>
                </a:solidFill>
                <a:latin typeface="+mn-lt"/>
                <a:ea typeface="+mn-ea"/>
                <a:cs typeface="+mn-cs"/>
              </a:rPr>
              <a:t>, point to </a:t>
            </a:r>
            <a:r>
              <a:rPr lang="en-US" sz="1200" b="1" i="0" kern="1200" baseline="0" dirty="0" smtClean="0">
                <a:solidFill>
                  <a:schemeClr val="tx1"/>
                </a:solidFill>
                <a:latin typeface="+mn-lt"/>
                <a:ea typeface="+mn-ea"/>
                <a:cs typeface="+mn-cs"/>
              </a:rPr>
              <a:t>Align</a:t>
            </a:r>
            <a:r>
              <a:rPr lang="en-US" sz="1200" b="0" i="0" kern="1200" baseline="0" dirty="0" smtClean="0">
                <a:solidFill>
                  <a:schemeClr val="tx1"/>
                </a:solidFill>
                <a:latin typeface="+mn-lt"/>
                <a:ea typeface="+mn-ea"/>
                <a:cs typeface="+mn-cs"/>
              </a:rPr>
              <a:t>, and then do the following:</a:t>
            </a:r>
          </a:p>
          <a:p>
            <a:pPr marL="685800" lvl="1" indent="-228600">
              <a:buFont typeface="+mj-lt"/>
              <a:buAutoNum type="arabicPeriod"/>
            </a:pPr>
            <a:r>
              <a:rPr lang="en-US" sz="1200" b="0" i="0" kern="1200" baseline="0" dirty="0" smtClean="0">
                <a:solidFill>
                  <a:schemeClr val="tx1"/>
                </a:solidFill>
                <a:latin typeface="+mn-lt"/>
                <a:ea typeface="+mn-ea"/>
                <a:cs typeface="+mn-cs"/>
              </a:rPr>
              <a:t>Click </a:t>
            </a:r>
            <a:r>
              <a:rPr lang="en-US" sz="1200" b="1" i="0" kern="1200" baseline="0" dirty="0" smtClean="0">
                <a:solidFill>
                  <a:schemeClr val="tx1"/>
                </a:solidFill>
                <a:latin typeface="+mn-lt"/>
                <a:ea typeface="+mn-ea"/>
                <a:cs typeface="+mn-cs"/>
              </a:rPr>
              <a:t>Align to Slide</a:t>
            </a:r>
            <a:r>
              <a:rPr lang="en-US" sz="1200" b="0" i="0" kern="1200" baseline="0" dirty="0" smtClean="0">
                <a:solidFill>
                  <a:schemeClr val="tx1"/>
                </a:solidFill>
                <a:latin typeface="+mn-lt"/>
                <a:ea typeface="+mn-ea"/>
                <a:cs typeface="+mn-cs"/>
              </a:rPr>
              <a:t>.</a:t>
            </a:r>
          </a:p>
          <a:p>
            <a:pPr marL="685800" lvl="1" indent="-228600">
              <a:buFont typeface="+mj-lt"/>
              <a:buAutoNum type="arabicPeriod"/>
            </a:pPr>
            <a:r>
              <a:rPr lang="en-US" sz="1200" b="0" i="0" kern="1200" baseline="0" dirty="0" smtClean="0">
                <a:solidFill>
                  <a:schemeClr val="tx1"/>
                </a:solidFill>
                <a:latin typeface="+mn-lt"/>
                <a:ea typeface="+mn-ea"/>
                <a:cs typeface="+mn-cs"/>
              </a:rPr>
              <a:t>Click </a:t>
            </a:r>
            <a:r>
              <a:rPr lang="en-US" sz="1200" b="1" i="0" kern="1200" baseline="0" dirty="0" smtClean="0">
                <a:solidFill>
                  <a:schemeClr val="tx1"/>
                </a:solidFill>
                <a:latin typeface="+mn-lt"/>
                <a:ea typeface="+mn-ea"/>
                <a:cs typeface="+mn-cs"/>
              </a:rPr>
              <a:t>Align Bottom</a:t>
            </a:r>
            <a:r>
              <a:rPr lang="en-US" sz="1200" b="0" i="0" kern="1200" baseline="0" dirty="0" smtClean="0">
                <a:solidFill>
                  <a:schemeClr val="tx1"/>
                </a:solidFill>
                <a:latin typeface="+mn-lt"/>
                <a:ea typeface="+mn-ea"/>
                <a:cs typeface="+mn-cs"/>
              </a:rPr>
              <a:t>. </a:t>
            </a:r>
          </a:p>
          <a:p>
            <a:pPr marL="228600" lvl="0" indent="-228600">
              <a:buFont typeface="+mj-lt"/>
              <a:buAutoNum type="arabicPeriod"/>
            </a:pPr>
            <a:r>
              <a:rPr lang="en-US" sz="1200" b="0" i="0" kern="1200" baseline="0" dirty="0" smtClean="0">
                <a:solidFill>
                  <a:schemeClr val="tx1"/>
                </a:solidFill>
                <a:latin typeface="+mn-lt"/>
                <a:ea typeface="+mn-ea"/>
                <a:cs typeface="+mn-cs"/>
              </a:rPr>
              <a:t>Press and hold CTRL, and then select both pictures. On the </a:t>
            </a:r>
            <a:r>
              <a:rPr lang="en-US" sz="1200" b="1" i="0" kern="1200" baseline="0" dirty="0" smtClean="0">
                <a:solidFill>
                  <a:schemeClr val="tx1"/>
                </a:solidFill>
                <a:latin typeface="+mn-lt"/>
                <a:ea typeface="+mn-ea"/>
                <a:cs typeface="+mn-cs"/>
              </a:rPr>
              <a:t>Home</a:t>
            </a:r>
            <a:r>
              <a:rPr lang="en-US" sz="1200" b="0" i="0" kern="1200" baseline="0" dirty="0" smtClean="0">
                <a:solidFill>
                  <a:schemeClr val="tx1"/>
                </a:solidFill>
                <a:latin typeface="+mn-lt"/>
                <a:ea typeface="+mn-ea"/>
                <a:cs typeface="+mn-cs"/>
              </a:rPr>
              <a:t> tab, in the </a:t>
            </a:r>
            <a:r>
              <a:rPr lang="en-US" sz="1200" b="1" i="0" kern="1200" baseline="0" dirty="0" smtClean="0">
                <a:solidFill>
                  <a:schemeClr val="tx1"/>
                </a:solidFill>
                <a:latin typeface="+mn-lt"/>
                <a:ea typeface="+mn-ea"/>
                <a:cs typeface="+mn-cs"/>
              </a:rPr>
              <a:t>Drawing</a:t>
            </a:r>
            <a:r>
              <a:rPr lang="en-US" sz="1200" b="0" i="0" kern="1200" baseline="0" dirty="0" smtClean="0">
                <a:solidFill>
                  <a:schemeClr val="tx1"/>
                </a:solidFill>
                <a:latin typeface="+mn-lt"/>
                <a:ea typeface="+mn-ea"/>
                <a:cs typeface="+mn-cs"/>
              </a:rPr>
              <a:t> group, click </a:t>
            </a:r>
            <a:r>
              <a:rPr lang="en-US" sz="1200" b="1" i="0" kern="1200" baseline="0" dirty="0" smtClean="0">
                <a:solidFill>
                  <a:schemeClr val="tx1"/>
                </a:solidFill>
                <a:latin typeface="+mn-lt"/>
                <a:ea typeface="+mn-ea"/>
                <a:cs typeface="+mn-cs"/>
              </a:rPr>
              <a:t>Arrange</a:t>
            </a:r>
            <a:r>
              <a:rPr lang="en-US" sz="1200" b="0" i="0" kern="1200" baseline="0" dirty="0" smtClean="0">
                <a:solidFill>
                  <a:schemeClr val="tx1"/>
                </a:solidFill>
                <a:latin typeface="+mn-lt"/>
                <a:ea typeface="+mn-ea"/>
                <a:cs typeface="+mn-cs"/>
              </a:rPr>
              <a:t>, point to </a:t>
            </a:r>
            <a:r>
              <a:rPr lang="en-US" sz="1200" b="1" i="0" kern="1200" baseline="0" dirty="0" smtClean="0">
                <a:solidFill>
                  <a:schemeClr val="tx1"/>
                </a:solidFill>
                <a:latin typeface="+mn-lt"/>
                <a:ea typeface="+mn-ea"/>
                <a:cs typeface="+mn-cs"/>
              </a:rPr>
              <a:t>Align</a:t>
            </a:r>
            <a:r>
              <a:rPr lang="en-US" sz="1200" b="0" i="0" kern="1200" baseline="0" dirty="0" smtClean="0">
                <a:solidFill>
                  <a:schemeClr val="tx1"/>
                </a:solidFill>
                <a:latin typeface="+mn-lt"/>
                <a:ea typeface="+mn-ea"/>
                <a:cs typeface="+mn-cs"/>
              </a:rPr>
              <a:t>, and then do the following:</a:t>
            </a:r>
          </a:p>
          <a:p>
            <a:pPr marL="685800" lvl="1" indent="-228600">
              <a:buFont typeface="+mj-lt"/>
              <a:buAutoNum type="arabicPeriod"/>
            </a:pPr>
            <a:r>
              <a:rPr lang="en-US" sz="1200" b="0" i="0" kern="1200" baseline="0" dirty="0" smtClean="0">
                <a:solidFill>
                  <a:schemeClr val="tx1"/>
                </a:solidFill>
                <a:latin typeface="+mn-lt"/>
                <a:ea typeface="+mn-ea"/>
                <a:cs typeface="+mn-cs"/>
              </a:rPr>
              <a:t>Click </a:t>
            </a:r>
            <a:r>
              <a:rPr lang="en-US" sz="1200" b="1" i="0" kern="1200" baseline="0" dirty="0" smtClean="0">
                <a:solidFill>
                  <a:schemeClr val="tx1"/>
                </a:solidFill>
                <a:latin typeface="+mn-lt"/>
                <a:ea typeface="+mn-ea"/>
                <a:cs typeface="+mn-cs"/>
              </a:rPr>
              <a:t>Align Selected Objects</a:t>
            </a:r>
            <a:r>
              <a:rPr lang="en-US" sz="1200" b="0" i="0" kern="1200" baseline="0" dirty="0" smtClean="0">
                <a:solidFill>
                  <a:schemeClr val="tx1"/>
                </a:solidFill>
                <a:latin typeface="+mn-lt"/>
                <a:ea typeface="+mn-ea"/>
                <a:cs typeface="+mn-cs"/>
              </a:rPr>
              <a:t>.</a:t>
            </a:r>
          </a:p>
          <a:p>
            <a:pPr marL="685800" lvl="1" indent="-228600">
              <a:buFont typeface="+mj-lt"/>
              <a:buAutoNum type="arabicPeriod"/>
            </a:pPr>
            <a:r>
              <a:rPr lang="en-US" sz="1200" b="0" i="0" kern="1200" baseline="0" dirty="0" smtClean="0">
                <a:solidFill>
                  <a:schemeClr val="tx1"/>
                </a:solidFill>
                <a:latin typeface="+mn-lt"/>
                <a:ea typeface="+mn-ea"/>
                <a:cs typeface="+mn-cs"/>
              </a:rPr>
              <a:t>Click </a:t>
            </a:r>
            <a:r>
              <a:rPr lang="en-US" sz="1200" b="1" i="0" kern="1200" baseline="0" dirty="0" smtClean="0">
                <a:solidFill>
                  <a:schemeClr val="tx1"/>
                </a:solidFill>
                <a:latin typeface="+mn-lt"/>
                <a:ea typeface="+mn-ea"/>
                <a:cs typeface="+mn-cs"/>
              </a:rPr>
              <a:t>Align Center</a:t>
            </a:r>
            <a:r>
              <a:rPr lang="en-US" sz="1200" b="0" i="0" kern="1200" baseline="0" dirty="0" smtClean="0">
                <a:solidFill>
                  <a:schemeClr val="tx1"/>
                </a:solidFill>
                <a:latin typeface="+mn-lt"/>
                <a:ea typeface="+mn-ea"/>
                <a:cs typeface="+mn-cs"/>
              </a:rPr>
              <a:t>.  </a:t>
            </a:r>
          </a:p>
          <a:p>
            <a:pPr marL="228600" indent="-228600">
              <a:buFont typeface="+mj-lt"/>
              <a:buNone/>
            </a:pPr>
            <a:endParaRPr lang="en-US" sz="1200" dirty="0" smtClean="0"/>
          </a:p>
          <a:p>
            <a:pPr marL="228600" indent="-228600">
              <a:buFont typeface="+mj-lt"/>
              <a:buNone/>
            </a:pPr>
            <a:endParaRPr lang="en-US" sz="1200" dirty="0" smtClean="0"/>
          </a:p>
          <a:p>
            <a:pPr marL="228600" indent="-228600">
              <a:buFont typeface="+mj-lt"/>
              <a:buNone/>
            </a:pPr>
            <a:r>
              <a:rPr lang="en-US" sz="1200" dirty="0" smtClean="0"/>
              <a:t>To reproduce the animation effects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On</a:t>
            </a:r>
            <a:r>
              <a:rPr lang="en-US" sz="1200" baseline="0" dirty="0" smtClean="0"/>
              <a:t> the slide, s</a:t>
            </a:r>
            <a:r>
              <a:rPr lang="en-US" sz="1200" dirty="0" smtClean="0"/>
              <a:t>elect the “heading” text</a:t>
            </a:r>
            <a:r>
              <a:rPr lang="en-US" sz="1200" baseline="0" dirty="0" smtClean="0"/>
              <a:t> box.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Entrance</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Fade.</a:t>
            </a:r>
            <a:endParaRPr lang="en-US"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Start</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With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Previous</a:t>
            </a:r>
            <a:r>
              <a:rPr lang="en-US" sz="1200" kern="1200" dirty="0" smtClean="0">
                <a:solidFill>
                  <a:schemeClr val="tx1"/>
                </a:solidFill>
                <a:effectLst/>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Duration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a:t>
            </a:r>
          </a:p>
          <a:p>
            <a:pPr marL="228600" indent="-228600">
              <a:buFont typeface="+mj-lt"/>
              <a:buAutoNum type="arabicPeriod"/>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Delay</a:t>
            </a:r>
            <a:r>
              <a:rPr lang="en-US" sz="1200" kern="1200" dirty="0" smtClean="0">
                <a:solidFill>
                  <a:schemeClr val="tx1"/>
                </a:solidFill>
                <a:effectLst/>
                <a:latin typeface="+mn-lt"/>
                <a:ea typeface="+mn-ea"/>
                <a:cs typeface="+mn-cs"/>
              </a:rPr>
              <a:t> box, enter </a:t>
            </a:r>
            <a:r>
              <a:rPr lang="en-US" sz="1200" b="1" kern="1200" dirty="0" smtClean="0">
                <a:solidFill>
                  <a:schemeClr val="tx1"/>
                </a:solidFill>
                <a:effectLst/>
                <a:latin typeface="+mn-lt"/>
                <a:ea typeface="+mn-ea"/>
                <a:cs typeface="+mn-cs"/>
              </a:rPr>
              <a:t>1.5</a:t>
            </a:r>
            <a:r>
              <a:rPr lang="en-US" sz="1200" kern="1200" dirty="0" smtClean="0">
                <a:solidFill>
                  <a:schemeClr val="tx1"/>
                </a:solidFill>
                <a:effectLst/>
                <a:latin typeface="+mn-lt"/>
                <a:ea typeface="+mn-ea"/>
                <a:cs typeface="+mn-cs"/>
              </a:rPr>
              <a:t>.</a:t>
            </a:r>
            <a:endParaRPr lang="en-US" sz="1200" baseline="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On</a:t>
            </a:r>
            <a:r>
              <a:rPr lang="en-US" sz="1200" baseline="0" dirty="0" smtClean="0"/>
              <a:t> the slide, s</a:t>
            </a:r>
            <a:r>
              <a:rPr lang="en-US" sz="1200" dirty="0" smtClean="0"/>
              <a:t>elect the “heading” text</a:t>
            </a:r>
            <a:r>
              <a:rPr lang="en-US" sz="1200" baseline="0" dirty="0" smtClean="0"/>
              <a:t> box.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Motion Paths </a:t>
            </a:r>
            <a:r>
              <a:rPr lang="en-US" sz="1200" kern="1200" dirty="0" smtClean="0">
                <a:solidFill>
                  <a:schemeClr val="tx1"/>
                </a:solidFill>
                <a:effectLst/>
                <a:latin typeface="+mn-lt"/>
                <a:ea typeface="+mn-ea"/>
                <a:cs typeface="+mn-cs"/>
              </a:rPr>
              <a:t>click </a:t>
            </a:r>
            <a:r>
              <a:rPr lang="en-US" sz="1200" b="1" kern="1200" dirty="0" smtClean="0">
                <a:solidFill>
                  <a:schemeClr val="tx1"/>
                </a:solidFill>
                <a:effectLst/>
                <a:latin typeface="+mn-lt"/>
                <a:ea typeface="+mn-ea"/>
                <a:cs typeface="+mn-cs"/>
              </a:rPr>
              <a:t>Lines.</a:t>
            </a:r>
            <a:endParaRPr lang="en-US"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Start</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With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Previous</a:t>
            </a:r>
            <a:r>
              <a:rPr lang="en-US" sz="1200" kern="1200" dirty="0" smtClean="0">
                <a:solidFill>
                  <a:schemeClr val="tx1"/>
                </a:solidFill>
                <a:effectLst/>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Duration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Effect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Options</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Left</a:t>
            </a:r>
            <a:r>
              <a:rPr lang="en-US" sz="1200"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Effect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Options</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Reverse Path Direction</a:t>
            </a:r>
            <a:r>
              <a:rPr lang="en-US" sz="1200" kern="1200" dirty="0" smtClean="0">
                <a:solidFill>
                  <a:schemeClr val="tx1"/>
                </a:solidFill>
                <a:effectLst/>
                <a:latin typeface="+mn-lt"/>
                <a:ea typeface="+mn-ea"/>
                <a:cs typeface="+mn-cs"/>
              </a:rPr>
              <a:t>.</a:t>
            </a:r>
            <a:endParaRPr lang="en-US" sz="1200" dirty="0" smtClean="0"/>
          </a:p>
          <a:p>
            <a:pPr marL="228600" indent="-228600">
              <a:buFont typeface="+mj-lt"/>
              <a:buAutoNum type="arabicPeriod"/>
            </a:pPr>
            <a:r>
              <a:rPr lang="en-US" sz="1200" dirty="0" smtClean="0"/>
              <a:t>On the slide, select the motion</a:t>
            </a:r>
            <a:r>
              <a:rPr lang="en-US" sz="1200" baseline="0" dirty="0" smtClean="0"/>
              <a:t> path for the “heading” text box</a:t>
            </a:r>
            <a:r>
              <a:rPr lang="en-US" sz="1200" dirty="0" smtClean="0"/>
              <a:t>,</a:t>
            </a:r>
            <a:r>
              <a:rPr lang="en-US" sz="1200" baseline="0" dirty="0" smtClean="0"/>
              <a:t> </a:t>
            </a:r>
            <a:r>
              <a:rPr lang="en-US" sz="1200" dirty="0" smtClean="0"/>
              <a:t>point</a:t>
            </a:r>
            <a:r>
              <a:rPr lang="en-US" sz="1200" baseline="0" dirty="0" smtClean="0"/>
              <a:t> to the starting point (green arrow) of the motion path until the cursor becomes a two-headed arrow. P</a:t>
            </a:r>
            <a:r>
              <a:rPr lang="en-US" sz="1200" i="0" dirty="0" smtClean="0"/>
              <a:t>ress and hold SHIFT,</a:t>
            </a:r>
            <a:r>
              <a:rPr lang="en-US" sz="1200" i="0" baseline="0" dirty="0" smtClean="0"/>
              <a:t> and then </a:t>
            </a:r>
            <a:r>
              <a:rPr lang="en-US" sz="1200" dirty="0" smtClean="0"/>
              <a:t>drag the starting point</a:t>
            </a:r>
            <a:r>
              <a:rPr lang="en-US" sz="1200" baseline="0" dirty="0" smtClean="0"/>
              <a:t> </a:t>
            </a:r>
            <a:r>
              <a:rPr lang="en-US" sz="1200" i="0" baseline="0" dirty="0" smtClean="0"/>
              <a:t>about 1.5”</a:t>
            </a:r>
            <a:r>
              <a:rPr lang="en-US" sz="1200" baseline="0" dirty="0" smtClean="0"/>
              <a:t> off the left edge of the slide. (</a:t>
            </a:r>
            <a:r>
              <a:rPr lang="en-US" sz="1200" b="1" baseline="0" dirty="0" smtClean="0"/>
              <a:t>Note:</a:t>
            </a:r>
            <a:r>
              <a:rPr lang="en-US" sz="1200" baseline="0" dirty="0" smtClean="0"/>
              <a:t> If your lines of text are longer than in the example above, you may need to further increase the length of the motion path. )</a:t>
            </a:r>
            <a:r>
              <a:rPr lang="en-US" sz="120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On</a:t>
            </a:r>
            <a:r>
              <a:rPr lang="en-US" sz="1200" baseline="0" dirty="0" smtClean="0"/>
              <a:t> the slide, s</a:t>
            </a:r>
            <a:r>
              <a:rPr lang="en-US" sz="1200" dirty="0" smtClean="0"/>
              <a:t>elect the second text box. On</a:t>
            </a:r>
            <a:r>
              <a:rPr lang="en-US" sz="1200" baseline="0" dirty="0" smtClean="0"/>
              <a:t> the slide, s</a:t>
            </a:r>
            <a:r>
              <a:rPr lang="en-US" sz="1200" dirty="0" smtClean="0"/>
              <a:t>elect the “heading” text</a:t>
            </a:r>
            <a:r>
              <a:rPr lang="en-US" sz="1200" baseline="0" dirty="0" smtClean="0"/>
              <a:t> box.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Entrance</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Fade.</a:t>
            </a:r>
            <a:endParaRPr lang="en-US"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Animation </a:t>
            </a:r>
            <a:r>
              <a:rPr lang="en-US" sz="1200" kern="1200" dirty="0" smtClean="0">
                <a:solidFill>
                  <a:schemeClr val="tx1"/>
                </a:solidFill>
                <a:effectLst/>
                <a:latin typeface="+mn-lt"/>
                <a:ea typeface="+mn-ea"/>
                <a:cs typeface="+mn-cs"/>
              </a:rPr>
              <a:t>group, click the </a:t>
            </a:r>
            <a:r>
              <a:rPr lang="en-US" sz="1200" b="1" kern="1200" dirty="0" smtClean="0">
                <a:solidFill>
                  <a:schemeClr val="tx1"/>
                </a:solidFill>
                <a:effectLst/>
                <a:latin typeface="+mn-lt"/>
                <a:ea typeface="+mn-ea"/>
                <a:cs typeface="+mn-cs"/>
              </a:rPr>
              <a:t>Show Additional</a:t>
            </a:r>
            <a:r>
              <a:rPr lang="en-US" sz="1200" b="1" kern="1200" baseline="0" dirty="0" smtClean="0">
                <a:solidFill>
                  <a:schemeClr val="tx1"/>
                </a:solidFill>
                <a:effectLst/>
                <a:latin typeface="+mn-lt"/>
                <a:ea typeface="+mn-ea"/>
                <a:cs typeface="+mn-cs"/>
              </a:rPr>
              <a:t> Effect Options </a:t>
            </a:r>
            <a:r>
              <a:rPr lang="en-US" sz="1200" kern="1200" baseline="0" dirty="0" smtClean="0">
                <a:solidFill>
                  <a:schemeClr val="tx1"/>
                </a:solidFill>
                <a:effectLst/>
                <a:latin typeface="+mn-lt"/>
                <a:ea typeface="+mn-ea"/>
                <a:cs typeface="+mn-cs"/>
              </a:rPr>
              <a:t>dialog box launcher</a:t>
            </a:r>
            <a:r>
              <a:rPr lang="en-US" sz="1200" kern="1200" dirty="0" smtClean="0">
                <a:solidFill>
                  <a:schemeClr val="tx1"/>
                </a:solidFill>
                <a:effectLst/>
                <a:latin typeface="+mn-lt"/>
                <a:ea typeface="+mn-ea"/>
                <a:cs typeface="+mn-cs"/>
              </a:rPr>
              <a:t>. In the </a:t>
            </a:r>
            <a:r>
              <a:rPr lang="en-US" sz="1200" b="1" kern="1200" dirty="0" smtClean="0">
                <a:solidFill>
                  <a:schemeClr val="tx1"/>
                </a:solidFill>
                <a:effectLst/>
                <a:latin typeface="+mn-lt"/>
                <a:ea typeface="+mn-ea"/>
                <a:cs typeface="+mn-cs"/>
              </a:rPr>
              <a:t>Fade</a:t>
            </a:r>
            <a:r>
              <a:rPr lang="en-US" sz="1200" kern="1200" dirty="0" smtClean="0">
                <a:solidFill>
                  <a:schemeClr val="tx1"/>
                </a:solidFill>
                <a:effectLst/>
                <a:latin typeface="+mn-lt"/>
                <a:ea typeface="+mn-ea"/>
                <a:cs typeface="+mn-cs"/>
              </a:rPr>
              <a:t> dialog box, do the following:</a:t>
            </a:r>
          </a:p>
          <a:p>
            <a:pPr marL="685800" lvl="1" indent="-228600">
              <a:buFont typeface="Arial" pitchFamily="34" charset="0"/>
              <a:buChar char="•"/>
            </a:pPr>
            <a:r>
              <a:rPr lang="en-US" sz="1200" baseline="0" dirty="0" smtClean="0"/>
              <a:t>On the </a:t>
            </a:r>
            <a:r>
              <a:rPr lang="en-US" sz="1200" b="1" baseline="0" dirty="0" smtClean="0"/>
              <a:t>Effect</a:t>
            </a:r>
            <a:r>
              <a:rPr lang="en-US" sz="1200" baseline="0" dirty="0" smtClean="0"/>
              <a:t> tab, in the </a:t>
            </a:r>
            <a:r>
              <a:rPr lang="en-US" sz="1200" b="1" baseline="0" dirty="0" smtClean="0"/>
              <a:t>Animate text </a:t>
            </a:r>
            <a:r>
              <a:rPr lang="en-US" sz="1200" baseline="0" dirty="0" smtClean="0"/>
              <a:t>list, select </a:t>
            </a:r>
            <a:r>
              <a:rPr lang="en-US" sz="1200" b="1" baseline="0" dirty="0" smtClean="0"/>
              <a:t>By Letter</a:t>
            </a:r>
            <a:r>
              <a:rPr lang="en-US" sz="1200" baseline="0" dirty="0" smtClean="0"/>
              <a:t>.</a:t>
            </a:r>
          </a:p>
          <a:p>
            <a:pPr marL="685800" lvl="1" indent="-228600">
              <a:buFont typeface="Arial" pitchFamily="34" charset="0"/>
              <a:buChar char="•"/>
            </a:pPr>
            <a:r>
              <a:rPr lang="en-US" sz="1200" baseline="0" dirty="0" smtClean="0"/>
              <a:t>In the </a:t>
            </a:r>
            <a:r>
              <a:rPr lang="en-US" sz="1200" b="1" baseline="0" dirty="0" smtClean="0"/>
              <a:t>% delay between letters </a:t>
            </a:r>
            <a:r>
              <a:rPr lang="en-US" sz="1200" baseline="0" dirty="0" smtClean="0"/>
              <a:t>box, enter </a:t>
            </a:r>
            <a:r>
              <a:rPr lang="en-US" sz="1200" b="1" baseline="0" dirty="0" smtClean="0"/>
              <a:t>5</a:t>
            </a:r>
            <a:r>
              <a:rPr lang="en-US" sz="1200" baseline="0" dirty="0" smtClean="0"/>
              <a:t>.</a:t>
            </a:r>
            <a:endParaRPr lang="en-US" sz="1200" dirty="0" smtClean="0"/>
          </a:p>
          <a:p>
            <a:pPr marL="685800" lvl="1" indent="-228600">
              <a:buFont typeface="Arial" pitchFamily="34" charset="0"/>
              <a:buChar char="•"/>
            </a:pPr>
            <a:r>
              <a:rPr lang="en-US" sz="1200" baseline="0" dirty="0" smtClean="0"/>
              <a:t>On the </a:t>
            </a:r>
            <a:r>
              <a:rPr lang="en-US" sz="1200" b="1" baseline="0" dirty="0" smtClean="0"/>
              <a:t>Timing</a:t>
            </a:r>
            <a:r>
              <a:rPr lang="en-US" sz="1200" baseline="0" dirty="0" smtClean="0"/>
              <a:t> tab, in the </a:t>
            </a:r>
            <a:r>
              <a:rPr lang="en-US" sz="1200" b="1" baseline="0" dirty="0" smtClean="0"/>
              <a:t>Start</a:t>
            </a:r>
            <a:r>
              <a:rPr lang="en-US" sz="1200" baseline="0" dirty="0" smtClean="0"/>
              <a:t> list, select </a:t>
            </a:r>
            <a:r>
              <a:rPr lang="en-US" sz="1200" b="1" baseline="0" dirty="0" smtClean="0"/>
              <a:t>After</a:t>
            </a:r>
            <a:r>
              <a:rPr lang="en-US" sz="1200" baseline="0" dirty="0" smtClean="0"/>
              <a:t> </a:t>
            </a:r>
            <a:r>
              <a:rPr lang="en-US" sz="1200" b="1" baseline="0" dirty="0" smtClean="0"/>
              <a:t>Previous</a:t>
            </a:r>
            <a:r>
              <a:rPr lang="en-US" sz="1200" baseline="0" dirty="0" smtClean="0"/>
              <a:t>.</a:t>
            </a:r>
          </a:p>
          <a:p>
            <a:pPr marL="685800" lvl="1" indent="-228600">
              <a:buFont typeface="Arial" pitchFamily="34" charset="0"/>
              <a:buChar char="•"/>
            </a:pPr>
            <a:r>
              <a:rPr lang="en-US" sz="1200" baseline="0" dirty="0" smtClean="0"/>
              <a:t>In the </a:t>
            </a:r>
            <a:r>
              <a:rPr lang="en-US" sz="1200" b="1" baseline="0" dirty="0" smtClean="0"/>
              <a:t>Duration </a:t>
            </a:r>
            <a:r>
              <a:rPr lang="en-US" sz="1200" baseline="0" dirty="0" smtClean="0"/>
              <a:t>list, select </a:t>
            </a:r>
            <a:r>
              <a:rPr lang="en-US" sz="1200" b="1" baseline="0" dirty="0" smtClean="0"/>
              <a:t>0.5 seconds </a:t>
            </a:r>
            <a:r>
              <a:rPr lang="en-US" sz="1200" baseline="0" dirty="0" smtClean="0"/>
              <a:t>(</a:t>
            </a:r>
            <a:r>
              <a:rPr lang="en-US" sz="1200" b="1" baseline="0" dirty="0" smtClean="0"/>
              <a:t>Very</a:t>
            </a:r>
            <a:r>
              <a:rPr lang="en-US" sz="1200" baseline="0" dirty="0" smtClean="0"/>
              <a:t> </a:t>
            </a:r>
            <a:r>
              <a:rPr lang="en-US" sz="1200" b="1" baseline="0" dirty="0" smtClean="0"/>
              <a:t>Fast)</a:t>
            </a:r>
            <a:r>
              <a:rPr lang="en-US" sz="1200" baseline="0" dirty="0" smtClean="0"/>
              <a:t>.</a:t>
            </a:r>
          </a:p>
          <a:p>
            <a:pPr marL="685800" lvl="1" indent="-228600">
              <a:buFont typeface="Arial" pitchFamily="34" charset="0"/>
              <a:buChar char="•"/>
            </a:pPr>
            <a:r>
              <a:rPr lang="en-US" sz="1200" baseline="0" dirty="0" smtClean="0"/>
              <a:t>On the </a:t>
            </a:r>
            <a:r>
              <a:rPr lang="en-US" sz="1200" b="1" baseline="0" dirty="0" smtClean="0"/>
              <a:t>Text</a:t>
            </a:r>
            <a:r>
              <a:rPr lang="en-US" sz="1200" baseline="0" dirty="0" smtClean="0"/>
              <a:t> </a:t>
            </a:r>
            <a:r>
              <a:rPr lang="en-US" sz="1200" b="1" baseline="0" dirty="0" smtClean="0"/>
              <a:t>Animation</a:t>
            </a:r>
            <a:r>
              <a:rPr lang="en-US" sz="1200" baseline="0" dirty="0" smtClean="0"/>
              <a:t> tab, in the </a:t>
            </a:r>
            <a:r>
              <a:rPr lang="en-US" sz="1200" b="1" baseline="0" dirty="0" smtClean="0"/>
              <a:t>Group</a:t>
            </a:r>
            <a:r>
              <a:rPr lang="en-US" sz="1200" baseline="0" dirty="0" smtClean="0"/>
              <a:t> </a:t>
            </a:r>
            <a:r>
              <a:rPr lang="en-US" sz="1200" b="1" baseline="0" dirty="0" smtClean="0"/>
              <a:t>text</a:t>
            </a:r>
            <a:r>
              <a:rPr lang="en-US" sz="1200" baseline="0" dirty="0" smtClean="0"/>
              <a:t> list, select </a:t>
            </a:r>
            <a:r>
              <a:rPr lang="en-US" sz="1200" b="1" baseline="0" dirty="0" smtClean="0"/>
              <a:t>By 1</a:t>
            </a:r>
            <a:r>
              <a:rPr lang="en-US" sz="1200" b="1" baseline="30000" dirty="0" smtClean="0"/>
              <a:t>st</a:t>
            </a:r>
            <a:r>
              <a:rPr lang="en-US" sz="1200" b="1" baseline="0" dirty="0" smtClean="0"/>
              <a:t> Level Paragraphs</a:t>
            </a:r>
            <a:r>
              <a:rPr lang="en-US" sz="1200" baseline="0" dirty="0" smtClean="0"/>
              <a:t>.</a:t>
            </a:r>
          </a:p>
          <a:p>
            <a:pPr marL="228600" indent="-228600">
              <a:buFont typeface="+mj-lt"/>
              <a:buAutoNum type="arabicPeriod"/>
            </a:pPr>
            <a:endParaRPr lang="en-US" sz="1200" dirty="0" smtClean="0"/>
          </a:p>
          <a:p>
            <a:endParaRPr lang="en-US" sz="1200" dirty="0" smtClean="0"/>
          </a:p>
          <a:p>
            <a:r>
              <a:rPr lang="en-US" sz="1200" dirty="0" smtClean="0"/>
              <a:t>To</a:t>
            </a:r>
            <a:r>
              <a:rPr lang="en-US" sz="1200" baseline="0" dirty="0" smtClean="0"/>
              <a:t> reproduce the background on this slide, do the following:</a:t>
            </a:r>
          </a:p>
          <a:p>
            <a:pPr marL="228600" lvl="0" indent="-228600">
              <a:buFont typeface="+mj-lt"/>
              <a:buAutoNum type="arabicPeriod"/>
            </a:pPr>
            <a:r>
              <a:rPr lang="en-US" sz="1200" kern="1200" dirty="0" smtClean="0">
                <a:solidFill>
                  <a:schemeClr val="tx1"/>
                </a:solidFill>
                <a:latin typeface="+mn-lt"/>
                <a:ea typeface="+mn-ea"/>
                <a:cs typeface="+mn-cs"/>
              </a:rPr>
              <a:t>One the </a:t>
            </a:r>
            <a:r>
              <a:rPr lang="en-US" sz="1200" b="1" kern="1200" dirty="0" smtClean="0">
                <a:solidFill>
                  <a:schemeClr val="tx1"/>
                </a:solidFill>
                <a:latin typeface="+mn-lt"/>
                <a:ea typeface="+mn-ea"/>
                <a:cs typeface="+mn-cs"/>
              </a:rPr>
              <a:t>Design</a:t>
            </a:r>
            <a:r>
              <a:rPr lang="en-US" sz="1200" kern="1200" baseline="0" dirty="0" smtClean="0">
                <a:solidFill>
                  <a:schemeClr val="tx1"/>
                </a:solidFill>
                <a:latin typeface="+mn-lt"/>
                <a:ea typeface="+mn-ea"/>
                <a:cs typeface="+mn-cs"/>
              </a:rPr>
              <a:t> tab, in the </a:t>
            </a:r>
            <a:r>
              <a:rPr lang="en-US" sz="1200" b="1" kern="1200" baseline="0" dirty="0" smtClean="0">
                <a:solidFill>
                  <a:schemeClr val="tx1"/>
                </a:solidFill>
                <a:latin typeface="+mn-lt"/>
                <a:ea typeface="+mn-ea"/>
                <a:cs typeface="+mn-cs"/>
              </a:rPr>
              <a:t>Background</a:t>
            </a:r>
            <a:r>
              <a:rPr lang="en-US" sz="1200" kern="1200" baseline="0" dirty="0" smtClean="0">
                <a:solidFill>
                  <a:schemeClr val="tx1"/>
                </a:solidFill>
                <a:latin typeface="+mn-lt"/>
                <a:ea typeface="+mn-ea"/>
                <a:cs typeface="+mn-cs"/>
              </a:rPr>
              <a:t> group, click </a:t>
            </a:r>
            <a:r>
              <a:rPr lang="en-US" sz="1200" b="1" kern="1200" baseline="0" dirty="0" smtClean="0">
                <a:solidFill>
                  <a:schemeClr val="tx1"/>
                </a:solidFill>
                <a:latin typeface="+mn-lt"/>
                <a:ea typeface="+mn-ea"/>
                <a:cs typeface="+mn-cs"/>
              </a:rPr>
              <a:t>Background Styles</a:t>
            </a:r>
            <a:r>
              <a:rPr lang="en-US" sz="1200" kern="1200" baseline="0" dirty="0" smtClean="0">
                <a:solidFill>
                  <a:schemeClr val="tx1"/>
                </a:solidFill>
                <a:latin typeface="+mn-lt"/>
                <a:ea typeface="+mn-ea"/>
                <a:cs typeface="+mn-cs"/>
              </a:rPr>
              <a:t>, and then click </a:t>
            </a:r>
            <a:r>
              <a:rPr lang="en-US" sz="1200" b="1" kern="1200" baseline="0" dirty="0" smtClean="0">
                <a:solidFill>
                  <a:schemeClr val="tx1"/>
                </a:solidFill>
                <a:latin typeface="+mn-lt"/>
                <a:ea typeface="+mn-ea"/>
                <a:cs typeface="+mn-cs"/>
              </a:rPr>
              <a:t>Format Background</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Format Background </a:t>
            </a:r>
            <a:r>
              <a:rPr lang="en-US" sz="1200" kern="1200" dirty="0" smtClean="0">
                <a:solidFill>
                  <a:schemeClr val="tx1"/>
                </a:solidFill>
                <a:latin typeface="+mn-lt"/>
                <a:ea typeface="+mn-ea"/>
                <a:cs typeface="+mn-cs"/>
              </a:rPr>
              <a:t>dialog box, click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in the left pane, select </a:t>
            </a:r>
            <a:r>
              <a:rPr lang="en-US" sz="1200" b="1" kern="1200" dirty="0" smtClean="0">
                <a:solidFill>
                  <a:schemeClr val="tx1"/>
                </a:solidFill>
                <a:latin typeface="+mn-lt"/>
                <a:ea typeface="+mn-ea"/>
                <a:cs typeface="+mn-cs"/>
              </a:rPr>
              <a:t>Gradient fill</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pane, and then do the following:</a:t>
            </a: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Type</a:t>
            </a:r>
            <a:r>
              <a:rPr lang="en-US" sz="1200" kern="1200" dirty="0" smtClean="0">
                <a:solidFill>
                  <a:schemeClr val="tx1"/>
                </a:solidFill>
                <a:latin typeface="+mn-lt"/>
                <a:ea typeface="+mn-ea"/>
                <a:cs typeface="+mn-cs"/>
              </a:rPr>
              <a:t> list, select </a:t>
            </a:r>
            <a:r>
              <a:rPr lang="en-US" sz="1200" b="1" kern="1200" dirty="0" smtClean="0">
                <a:solidFill>
                  <a:schemeClr val="tx1"/>
                </a:solidFill>
                <a:latin typeface="+mn-lt"/>
                <a:ea typeface="+mn-ea"/>
                <a:cs typeface="+mn-cs"/>
              </a:rPr>
              <a:t>Radial</a:t>
            </a:r>
            <a:r>
              <a:rPr lang="en-US" sz="1200" kern="1200" dirty="0" smtClean="0">
                <a:solidFill>
                  <a:schemeClr val="tx1"/>
                </a:solidFill>
                <a:latin typeface="+mn-lt"/>
                <a:ea typeface="+mn-ea"/>
                <a:cs typeface="+mn-cs"/>
              </a:rPr>
              <a:t>.</a:t>
            </a:r>
          </a:p>
          <a:p>
            <a:pPr marL="685800" lvl="1"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Direction</a:t>
            </a:r>
            <a:r>
              <a:rPr lang="en-US" sz="1200" kern="1200" dirty="0" smtClean="0">
                <a:solidFill>
                  <a:schemeClr val="tx1"/>
                </a:solidFill>
                <a:latin typeface="+mn-lt"/>
                <a:ea typeface="+mn-ea"/>
                <a:cs typeface="+mn-cs"/>
              </a:rPr>
              <a:t>, and then click </a:t>
            </a:r>
            <a:r>
              <a:rPr lang="en-US" sz="1200" b="1" kern="1200" dirty="0" smtClean="0">
                <a:solidFill>
                  <a:schemeClr val="tx1"/>
                </a:solidFill>
                <a:latin typeface="+mn-lt"/>
                <a:ea typeface="+mn-ea"/>
                <a:cs typeface="+mn-cs"/>
              </a:rPr>
              <a:t>From Center </a:t>
            </a:r>
            <a:r>
              <a:rPr lang="en-US" sz="1200" b="0" kern="1200" dirty="0" smtClean="0">
                <a:solidFill>
                  <a:schemeClr val="tx1"/>
                </a:solidFill>
                <a:latin typeface="+mn-lt"/>
                <a:ea typeface="+mn-ea"/>
                <a:cs typeface="+mn-cs"/>
              </a:rPr>
              <a:t>(third option from the left).</a:t>
            </a:r>
            <a:endParaRPr lang="en-US" sz="120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Add gradient stops</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Remove gradient stops</a:t>
            </a:r>
            <a:r>
              <a:rPr lang="en-US" sz="1200" kern="1200" dirty="0" smtClean="0">
                <a:solidFill>
                  <a:schemeClr val="tx1"/>
                </a:solidFill>
                <a:effectLst/>
                <a:latin typeface="+mn-lt"/>
                <a:ea typeface="+mn-ea"/>
                <a:cs typeface="+mn-cs"/>
              </a:rPr>
              <a:t> until three stops appear in the slider.</a:t>
            </a:r>
            <a:endParaRPr lang="en-US" sz="1200" kern="1200" dirty="0" smtClean="0">
              <a:solidFill>
                <a:schemeClr val="tx1"/>
              </a:solidFill>
              <a:latin typeface="+mn-lt"/>
              <a:ea typeface="+mn-ea"/>
              <a:cs typeface="+mn-cs"/>
            </a:endParaRPr>
          </a:p>
          <a:p>
            <a:pPr marL="228600" indent="-228600">
              <a:buFont typeface="+mj-lt"/>
              <a:buAutoNum type="arabicPeriod"/>
            </a:pPr>
            <a:r>
              <a:rPr lang="en-US" sz="1200" kern="1200" dirty="0" smtClean="0">
                <a:solidFill>
                  <a:schemeClr val="tx1"/>
                </a:solidFill>
                <a:effectLst/>
                <a:latin typeface="+mn-lt"/>
                <a:ea typeface="+mn-ea"/>
                <a:cs typeface="+mn-cs"/>
              </a:rPr>
              <a:t>Also 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customize the gradient stops as follows:</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first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White, Background 1 </a:t>
            </a:r>
            <a:r>
              <a:rPr lang="en-US" sz="1200" kern="1200" dirty="0" smtClean="0">
                <a:solidFill>
                  <a:schemeClr val="tx1"/>
                </a:solidFill>
                <a:effectLst/>
                <a:latin typeface="+mn-lt"/>
                <a:ea typeface="+mn-ea"/>
                <a:cs typeface="+mn-cs"/>
              </a:rPr>
              <a:t>(first row, first option from the left).</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0%. </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next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40%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White, Background 1 </a:t>
            </a:r>
            <a:r>
              <a:rPr lang="en-US" sz="1200" kern="1200" dirty="0" smtClean="0">
                <a:solidFill>
                  <a:schemeClr val="tx1"/>
                </a:solidFill>
                <a:effectLst/>
                <a:latin typeface="+mn-lt"/>
                <a:ea typeface="+mn-ea"/>
                <a:cs typeface="+mn-cs"/>
              </a:rPr>
              <a:t>(first row, first option from the left).</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0%. </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next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100%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t>
            </a:r>
            <a:r>
              <a:rPr lang="en-US" sz="1200" dirty="0" smtClean="0"/>
              <a:t>click </a:t>
            </a:r>
            <a:r>
              <a:rPr lang="en-US" sz="1200" b="1" dirty="0" smtClean="0"/>
              <a:t>More Colors</a:t>
            </a:r>
            <a:r>
              <a:rPr lang="en-US" sz="1200" dirty="0" smtClean="0"/>
              <a:t>, and then in the </a:t>
            </a:r>
            <a:r>
              <a:rPr lang="en-US" sz="1200" b="1" dirty="0" smtClean="0"/>
              <a:t>Colors</a:t>
            </a:r>
            <a:r>
              <a:rPr lang="en-US" sz="1200" dirty="0" smtClean="0"/>
              <a:t> dialog box, on the </a:t>
            </a:r>
            <a:r>
              <a:rPr lang="en-US" sz="1200" b="1" dirty="0" smtClean="0"/>
              <a:t>Custom</a:t>
            </a:r>
            <a:r>
              <a:rPr lang="en-US" sz="1200" dirty="0" smtClean="0"/>
              <a:t> tab, enter values for Red: </a:t>
            </a:r>
            <a:r>
              <a:rPr lang="en-US" sz="1200" b="1" dirty="0" smtClean="0"/>
              <a:t>232</a:t>
            </a:r>
            <a:r>
              <a:rPr lang="en-US" sz="1200" dirty="0" smtClean="0"/>
              <a:t>, Green: </a:t>
            </a:r>
            <a:r>
              <a:rPr lang="en-US" sz="1200" b="1" dirty="0" smtClean="0"/>
              <a:t>227</a:t>
            </a:r>
            <a:r>
              <a:rPr lang="en-US" sz="1200" dirty="0" smtClean="0"/>
              <a:t>, and Blue: </a:t>
            </a:r>
            <a:r>
              <a:rPr lang="en-US" sz="1200" b="1" dirty="0" smtClean="0"/>
              <a:t>216</a:t>
            </a:r>
            <a:r>
              <a:rPr lang="en-US" sz="1200" dirty="0" smtClean="0"/>
              <a:t>.</a:t>
            </a:r>
          </a:p>
        </p:txBody>
      </p:sp>
      <p:sp>
        <p:nvSpPr>
          <p:cNvPr id="5" name="Slide Image Placeholder 4"/>
          <p:cNvSpPr>
            <a:spLocks noGrp="1" noRot="1" noChangeAspect="1"/>
          </p:cNvSpPr>
          <p:nvPr>
            <p:ph type="sldImg"/>
          </p:nvPr>
        </p:nvSpPr>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sz="1400" b="1" dirty="0" smtClean="0"/>
              <a:t>Animated title moves behind</a:t>
            </a:r>
            <a:r>
              <a:rPr lang="en-US" sz="1400" b="1" baseline="0" dirty="0" smtClean="0"/>
              <a:t> picture</a:t>
            </a:r>
            <a:endParaRPr lang="en-US" sz="14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(Intermediate)</a:t>
            </a:r>
          </a:p>
          <a:p>
            <a:endParaRPr lang="en-US" sz="1200" dirty="0" smtClean="0"/>
          </a:p>
          <a:p>
            <a:endParaRPr lang="en-US" sz="1200" dirty="0" smtClean="0"/>
          </a:p>
          <a:p>
            <a:r>
              <a:rPr lang="en-US" sz="1200" dirty="0" smtClean="0"/>
              <a:t>To reproduce the shape effects on this slide, do the following:</a:t>
            </a:r>
          </a:p>
          <a:p>
            <a:pPr marL="228600" indent="-228600">
              <a:buFont typeface="+mj-lt"/>
              <a:buAutoNum type="arabicPeriod"/>
            </a:pPr>
            <a:r>
              <a:rPr lang="en-US" sz="1200" kern="1200" dirty="0" smtClean="0">
                <a:solidFill>
                  <a:schemeClr val="tx1"/>
                </a:solidFill>
                <a:latin typeface="+mn-lt"/>
                <a:ea typeface="+mn-ea"/>
                <a:cs typeface="+mn-cs"/>
              </a:rPr>
              <a:t>On the </a:t>
            </a:r>
            <a:r>
              <a:rPr lang="en-US" sz="1200" b="1" kern="1200" dirty="0" smtClean="0">
                <a:solidFill>
                  <a:schemeClr val="tx1"/>
                </a:solidFill>
                <a:latin typeface="+mn-lt"/>
                <a:ea typeface="+mn-ea"/>
                <a:cs typeface="+mn-cs"/>
              </a:rPr>
              <a:t>Home</a:t>
            </a:r>
            <a:r>
              <a:rPr lang="en-US" sz="1200" kern="1200" dirty="0" smtClean="0">
                <a:solidFill>
                  <a:schemeClr val="tx1"/>
                </a:solidFill>
                <a:latin typeface="+mn-lt"/>
                <a:ea typeface="+mn-ea"/>
                <a:cs typeface="+mn-cs"/>
              </a:rPr>
              <a:t> tab, in the </a:t>
            </a:r>
            <a:r>
              <a:rPr lang="en-US" sz="1200" b="1" kern="1200" dirty="0" smtClean="0">
                <a:solidFill>
                  <a:schemeClr val="tx1"/>
                </a:solidFill>
                <a:latin typeface="+mn-lt"/>
                <a:ea typeface="+mn-ea"/>
                <a:cs typeface="+mn-cs"/>
              </a:rPr>
              <a:t>Slides</a:t>
            </a:r>
            <a:r>
              <a:rPr lang="en-US" sz="1200" kern="1200" dirty="0" smtClean="0">
                <a:solidFill>
                  <a:schemeClr val="tx1"/>
                </a:solidFill>
                <a:latin typeface="+mn-lt"/>
                <a:ea typeface="+mn-ea"/>
                <a:cs typeface="+mn-cs"/>
              </a:rPr>
              <a:t> group, click </a:t>
            </a:r>
            <a:r>
              <a:rPr lang="en-US" sz="1200" b="1" kern="1200" dirty="0" smtClean="0">
                <a:solidFill>
                  <a:schemeClr val="tx1"/>
                </a:solidFill>
                <a:latin typeface="+mn-lt"/>
                <a:ea typeface="+mn-ea"/>
                <a:cs typeface="+mn-cs"/>
              </a:rPr>
              <a:t>Layout</a:t>
            </a:r>
            <a:r>
              <a:rPr lang="en-US" sz="1200" kern="1200" dirty="0" smtClean="0">
                <a:solidFill>
                  <a:schemeClr val="tx1"/>
                </a:solidFill>
                <a:latin typeface="+mn-lt"/>
                <a:ea typeface="+mn-ea"/>
                <a:cs typeface="+mn-cs"/>
              </a:rPr>
              <a:t>, and then click </a:t>
            </a:r>
            <a:r>
              <a:rPr lang="en-US" sz="1200" b="1" kern="1200" dirty="0" smtClean="0">
                <a:solidFill>
                  <a:schemeClr val="tx1"/>
                </a:solidFill>
                <a:latin typeface="+mn-lt"/>
                <a:ea typeface="+mn-ea"/>
                <a:cs typeface="+mn-cs"/>
              </a:rPr>
              <a:t>Blank</a:t>
            </a:r>
            <a:r>
              <a:rPr lang="en-US" sz="1200" kern="1200" dirty="0" smtClean="0">
                <a:solidFill>
                  <a:schemeClr val="tx1"/>
                </a:solidFill>
                <a:latin typeface="+mn-lt"/>
                <a:ea typeface="+mn-ea"/>
                <a:cs typeface="+mn-cs"/>
              </a:rPr>
              <a:t>.</a:t>
            </a:r>
          </a:p>
          <a:p>
            <a:pPr marL="228600" indent="-228600">
              <a:buFont typeface="+mj-lt"/>
              <a:buAutoNum type="arabicPeriod"/>
            </a:pPr>
            <a:r>
              <a:rPr lang="en-US" sz="1200" kern="1200" dirty="0" smtClean="0">
                <a:solidFill>
                  <a:schemeClr val="tx1"/>
                </a:solidFill>
                <a:latin typeface="+mn-lt"/>
                <a:ea typeface="+mn-ea"/>
                <a:cs typeface="+mn-cs"/>
              </a:rPr>
              <a:t>On the </a:t>
            </a:r>
            <a:r>
              <a:rPr lang="en-US" sz="1200" b="1" kern="1200" dirty="0" smtClean="0">
                <a:solidFill>
                  <a:schemeClr val="tx1"/>
                </a:solidFill>
                <a:latin typeface="+mn-lt"/>
                <a:ea typeface="+mn-ea"/>
                <a:cs typeface="+mn-cs"/>
              </a:rPr>
              <a:t>Home</a:t>
            </a:r>
            <a:r>
              <a:rPr lang="en-US" sz="1200" kern="1200" dirty="0" smtClean="0">
                <a:solidFill>
                  <a:schemeClr val="tx1"/>
                </a:solidFill>
                <a:latin typeface="+mn-lt"/>
                <a:ea typeface="+mn-ea"/>
                <a:cs typeface="+mn-cs"/>
              </a:rPr>
              <a:t> tab,</a:t>
            </a:r>
            <a:r>
              <a:rPr lang="en-US" sz="1200" kern="1200" baseline="0" dirty="0" smtClean="0">
                <a:solidFill>
                  <a:schemeClr val="tx1"/>
                </a:solidFill>
                <a:latin typeface="+mn-lt"/>
                <a:ea typeface="+mn-ea"/>
                <a:cs typeface="+mn-cs"/>
              </a:rPr>
              <a:t> in the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Drawing</a:t>
            </a:r>
            <a:r>
              <a:rPr lang="en-US" sz="1200" kern="1200" dirty="0" smtClean="0">
                <a:solidFill>
                  <a:schemeClr val="tx1"/>
                </a:solidFill>
                <a:latin typeface="+mn-lt"/>
                <a:ea typeface="+mn-ea"/>
                <a:cs typeface="+mn-cs"/>
              </a:rPr>
              <a:t> group,</a:t>
            </a:r>
            <a:r>
              <a:rPr lang="en-US" sz="1200" kern="1200" baseline="0" dirty="0" smtClean="0">
                <a:solidFill>
                  <a:schemeClr val="tx1"/>
                </a:solidFill>
                <a:latin typeface="+mn-lt"/>
                <a:ea typeface="+mn-ea"/>
                <a:cs typeface="+mn-cs"/>
              </a:rPr>
              <a:t> click</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Shapes</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Rectangles</a:t>
            </a:r>
            <a:r>
              <a:rPr lang="en-US" sz="1200" kern="1200" dirty="0" smtClean="0">
                <a:solidFill>
                  <a:schemeClr val="tx1"/>
                </a:solidFill>
                <a:latin typeface="+mn-lt"/>
                <a:ea typeface="+mn-ea"/>
                <a:cs typeface="+mn-cs"/>
              </a:rPr>
              <a:t> click </a:t>
            </a:r>
            <a:r>
              <a:rPr lang="en-US" sz="1200" b="1" kern="1200" dirty="0" smtClean="0">
                <a:solidFill>
                  <a:schemeClr val="tx1"/>
                </a:solidFill>
                <a:latin typeface="+mn-lt"/>
                <a:ea typeface="+mn-ea"/>
                <a:cs typeface="+mn-cs"/>
              </a:rPr>
              <a:t>Rectangle </a:t>
            </a:r>
            <a:r>
              <a:rPr lang="en-US" sz="1200" b="0" kern="1200" dirty="0" smtClean="0">
                <a:solidFill>
                  <a:schemeClr val="tx1"/>
                </a:solidFill>
                <a:latin typeface="+mn-lt"/>
                <a:ea typeface="+mn-ea"/>
                <a:cs typeface="+mn-cs"/>
              </a:rPr>
              <a:t>(first option from the left)</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O</a:t>
            </a:r>
            <a:r>
              <a:rPr lang="en-US" sz="1200" kern="1200" dirty="0" smtClean="0">
                <a:solidFill>
                  <a:schemeClr val="tx1"/>
                </a:solidFill>
                <a:latin typeface="+mn-lt"/>
                <a:ea typeface="+mn-ea"/>
                <a:cs typeface="+mn-cs"/>
              </a:rPr>
              <a:t>n the slide, drag to draw a rectangle.</a:t>
            </a:r>
          </a:p>
          <a:p>
            <a:pPr marL="228600" indent="-228600">
              <a:buFont typeface="+mj-lt"/>
              <a:buAutoNum type="arabicPeriod"/>
            </a:pPr>
            <a:r>
              <a:rPr lang="en-US" sz="1200" kern="1200" dirty="0" smtClean="0">
                <a:solidFill>
                  <a:schemeClr val="tx1"/>
                </a:solidFill>
                <a:latin typeface="+mn-lt"/>
                <a:ea typeface="+mn-ea"/>
                <a:cs typeface="+mn-cs"/>
              </a:rPr>
              <a:t>Select the rectangle. Under </a:t>
            </a:r>
            <a:r>
              <a:rPr lang="en-US" sz="1200" b="1" kern="1200" dirty="0" smtClean="0">
                <a:solidFill>
                  <a:schemeClr val="tx1"/>
                </a:solidFill>
                <a:latin typeface="+mn-lt"/>
                <a:ea typeface="+mn-ea"/>
                <a:cs typeface="+mn-cs"/>
              </a:rPr>
              <a:t>Drawing</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Tools</a:t>
            </a:r>
            <a:r>
              <a:rPr lang="en-US" sz="1200" kern="1200" dirty="0" smtClean="0">
                <a:solidFill>
                  <a:schemeClr val="tx1"/>
                </a:solidFill>
                <a:latin typeface="+mn-lt"/>
                <a:ea typeface="+mn-ea"/>
                <a:cs typeface="+mn-cs"/>
              </a:rPr>
              <a:t>, on the </a:t>
            </a:r>
            <a:r>
              <a:rPr lang="en-US" sz="1200" b="1" kern="1200" dirty="0" smtClean="0">
                <a:solidFill>
                  <a:schemeClr val="tx1"/>
                </a:solidFill>
                <a:latin typeface="+mn-lt"/>
                <a:ea typeface="+mn-ea"/>
                <a:cs typeface="+mn-cs"/>
              </a:rPr>
              <a:t>Format</a:t>
            </a:r>
            <a:r>
              <a:rPr lang="en-US" sz="1200" kern="1200" dirty="0" smtClean="0">
                <a:solidFill>
                  <a:schemeClr val="tx1"/>
                </a:solidFill>
                <a:latin typeface="+mn-lt"/>
                <a:ea typeface="+mn-ea"/>
                <a:cs typeface="+mn-cs"/>
              </a:rPr>
              <a:t> tab, in the </a:t>
            </a:r>
            <a:r>
              <a:rPr lang="en-US" sz="1200" b="1" kern="1200" dirty="0" smtClean="0">
                <a:solidFill>
                  <a:schemeClr val="tx1"/>
                </a:solidFill>
                <a:latin typeface="+mn-lt"/>
                <a:ea typeface="+mn-ea"/>
                <a:cs typeface="+mn-cs"/>
              </a:rPr>
              <a:t>Size</a:t>
            </a:r>
            <a:r>
              <a:rPr lang="en-US" sz="1200" kern="1200" dirty="0" smtClean="0">
                <a:solidFill>
                  <a:schemeClr val="tx1"/>
                </a:solidFill>
                <a:latin typeface="+mn-lt"/>
                <a:ea typeface="+mn-ea"/>
                <a:cs typeface="+mn-cs"/>
              </a:rPr>
              <a:t> group, do the following: </a:t>
            </a: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Height</a:t>
            </a:r>
            <a:r>
              <a:rPr lang="en-US" sz="1200" kern="1200" baseline="0" dirty="0" smtClean="0">
                <a:solidFill>
                  <a:schemeClr val="tx1"/>
                </a:solidFill>
                <a:latin typeface="+mn-lt"/>
                <a:ea typeface="+mn-ea"/>
                <a:cs typeface="+mn-cs"/>
              </a:rPr>
              <a:t> box, enter </a:t>
            </a:r>
            <a:r>
              <a:rPr lang="en-US" sz="1200" b="1" kern="1200" baseline="0" dirty="0" smtClean="0">
                <a:solidFill>
                  <a:schemeClr val="tx1"/>
                </a:solidFill>
                <a:latin typeface="+mn-lt"/>
                <a:ea typeface="+mn-ea"/>
                <a:cs typeface="+mn-cs"/>
              </a:rPr>
              <a:t>3</a:t>
            </a:r>
            <a:r>
              <a:rPr lang="en-US" sz="1200" b="1" kern="1200" dirty="0" smtClean="0">
                <a:solidFill>
                  <a:schemeClr val="tx1"/>
                </a:solidFill>
                <a:latin typeface="+mn-lt"/>
                <a:ea typeface="+mn-ea"/>
                <a:cs typeface="+mn-cs"/>
              </a:rPr>
              <a:t>.17”</a:t>
            </a:r>
            <a:r>
              <a:rPr lang="en-US" sz="1200" b="0" kern="1200" dirty="0" smtClean="0">
                <a:solidFill>
                  <a:schemeClr val="tx1"/>
                </a:solidFill>
                <a:latin typeface="+mn-lt"/>
                <a:ea typeface="+mn-ea"/>
                <a:cs typeface="+mn-cs"/>
              </a:rPr>
              <a:t>.</a:t>
            </a:r>
            <a:endParaRPr lang="en-US" sz="1200" kern="1200" baseline="0" dirty="0" smtClean="0">
              <a:solidFill>
                <a:schemeClr val="tx1"/>
              </a:solidFill>
              <a:latin typeface="+mn-lt"/>
              <a:ea typeface="+mn-ea"/>
              <a:cs typeface="+mn-cs"/>
            </a:endParaRPr>
          </a:p>
          <a:p>
            <a:pPr marL="685800" lvl="1" indent="-228600">
              <a:buFont typeface="Arial" pitchFamily="34" charset="0"/>
              <a:buChar char="•"/>
            </a:pPr>
            <a:r>
              <a:rPr lang="en-US" sz="1200" kern="1200" baseline="0" dirty="0" smtClean="0">
                <a:solidFill>
                  <a:schemeClr val="tx1"/>
                </a:solidFill>
                <a:latin typeface="+mn-lt"/>
                <a:ea typeface="+mn-ea"/>
                <a:cs typeface="+mn-cs"/>
              </a:rPr>
              <a:t>In the </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Width</a:t>
            </a:r>
            <a:r>
              <a:rPr lang="en-US" sz="1200" kern="1200" baseline="0" dirty="0" smtClean="0">
                <a:solidFill>
                  <a:schemeClr val="tx1"/>
                </a:solidFill>
                <a:latin typeface="+mn-lt"/>
                <a:ea typeface="+mn-ea"/>
                <a:cs typeface="+mn-cs"/>
              </a:rPr>
              <a:t> box, enter </a:t>
            </a:r>
            <a:r>
              <a:rPr lang="en-US" sz="1200" b="1" kern="1200" baseline="0" dirty="0" smtClean="0">
                <a:solidFill>
                  <a:schemeClr val="tx1"/>
                </a:solidFill>
                <a:latin typeface="+mn-lt"/>
                <a:ea typeface="+mn-ea"/>
                <a:cs typeface="+mn-cs"/>
              </a:rPr>
              <a:t>9.5</a:t>
            </a:r>
            <a:r>
              <a:rPr lang="en-US" sz="1200" b="1"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a:t>
            </a:r>
          </a:p>
          <a:p>
            <a:pPr marL="228600" indent="-228600">
              <a:buFont typeface="+mj-lt"/>
              <a:buAutoNum type="arabicPeriod"/>
            </a:pPr>
            <a:r>
              <a:rPr lang="en-US" sz="1200" kern="1200" dirty="0" smtClean="0">
                <a:solidFill>
                  <a:schemeClr val="tx1"/>
                </a:solidFill>
                <a:latin typeface="+mn-lt"/>
                <a:ea typeface="+mn-ea"/>
                <a:cs typeface="+mn-cs"/>
              </a:rPr>
              <a:t>Drag</a:t>
            </a:r>
            <a:r>
              <a:rPr lang="en-US" sz="1200" kern="1200" baseline="0" dirty="0" smtClean="0">
                <a:solidFill>
                  <a:schemeClr val="tx1"/>
                </a:solidFill>
                <a:latin typeface="+mn-lt"/>
                <a:ea typeface="+mn-ea"/>
                <a:cs typeface="+mn-cs"/>
              </a:rPr>
              <a:t> the rectangle slightly above the middle of the slide. </a:t>
            </a:r>
          </a:p>
          <a:p>
            <a:pPr marL="228600" indent="-228600">
              <a:buFont typeface="+mj-lt"/>
              <a:buAutoNum type="arabicPeriod"/>
            </a:pPr>
            <a:r>
              <a:rPr lang="en-US" sz="1200" kern="1200" baseline="0" dirty="0" smtClean="0">
                <a:solidFill>
                  <a:schemeClr val="tx1"/>
                </a:solidFill>
                <a:latin typeface="+mn-lt"/>
                <a:ea typeface="+mn-ea"/>
                <a:cs typeface="+mn-cs"/>
              </a:rPr>
              <a:t>Select the rectangle. On the </a:t>
            </a:r>
            <a:r>
              <a:rPr lang="en-US" sz="1200" b="1" kern="1200" baseline="0" dirty="0" smtClean="0">
                <a:solidFill>
                  <a:schemeClr val="tx1"/>
                </a:solidFill>
                <a:latin typeface="+mn-lt"/>
                <a:ea typeface="+mn-ea"/>
                <a:cs typeface="+mn-cs"/>
              </a:rPr>
              <a:t>Home</a:t>
            </a:r>
            <a:r>
              <a:rPr lang="en-US" sz="1200" kern="1200" baseline="0" dirty="0" smtClean="0">
                <a:solidFill>
                  <a:schemeClr val="tx1"/>
                </a:solidFill>
                <a:latin typeface="+mn-lt"/>
                <a:ea typeface="+mn-ea"/>
                <a:cs typeface="+mn-cs"/>
              </a:rPr>
              <a:t> tab, in the </a:t>
            </a:r>
            <a:r>
              <a:rPr lang="en-US" sz="1200" b="1" kern="1200" baseline="0" dirty="0" smtClean="0">
                <a:solidFill>
                  <a:schemeClr val="tx1"/>
                </a:solidFill>
                <a:latin typeface="+mn-lt"/>
                <a:ea typeface="+mn-ea"/>
                <a:cs typeface="+mn-cs"/>
              </a:rPr>
              <a:t>Drawing</a:t>
            </a:r>
            <a:r>
              <a:rPr lang="en-US" sz="1200" kern="1200" baseline="0" dirty="0" smtClean="0">
                <a:solidFill>
                  <a:schemeClr val="tx1"/>
                </a:solidFill>
                <a:latin typeface="+mn-lt"/>
                <a:ea typeface="+mn-ea"/>
                <a:cs typeface="+mn-cs"/>
              </a:rPr>
              <a:t> group, click </a:t>
            </a:r>
            <a:r>
              <a:rPr lang="en-US" sz="1200" b="1" kern="1200" baseline="0" dirty="0" smtClean="0">
                <a:solidFill>
                  <a:schemeClr val="tx1"/>
                </a:solidFill>
                <a:latin typeface="+mn-lt"/>
                <a:ea typeface="+mn-ea"/>
                <a:cs typeface="+mn-cs"/>
              </a:rPr>
              <a:t>Arrange</a:t>
            </a:r>
            <a:r>
              <a:rPr lang="en-US" sz="1200" kern="1200" baseline="0" dirty="0" smtClean="0">
                <a:solidFill>
                  <a:schemeClr val="tx1"/>
                </a:solidFill>
                <a:latin typeface="+mn-lt"/>
                <a:ea typeface="+mn-ea"/>
                <a:cs typeface="+mn-cs"/>
              </a:rPr>
              <a:t>, point to </a:t>
            </a:r>
            <a:r>
              <a:rPr lang="en-US" sz="1200" b="1" kern="1200" baseline="0" dirty="0" smtClean="0">
                <a:solidFill>
                  <a:schemeClr val="tx1"/>
                </a:solidFill>
                <a:latin typeface="+mn-lt"/>
                <a:ea typeface="+mn-ea"/>
                <a:cs typeface="+mn-cs"/>
              </a:rPr>
              <a:t>Align</a:t>
            </a:r>
            <a:r>
              <a:rPr lang="en-US" sz="1200" kern="1200" baseline="0" dirty="0" smtClean="0">
                <a:solidFill>
                  <a:schemeClr val="tx1"/>
                </a:solidFill>
                <a:latin typeface="+mn-lt"/>
                <a:ea typeface="+mn-ea"/>
                <a:cs typeface="+mn-cs"/>
              </a:rPr>
              <a:t>, and then do the following:</a:t>
            </a:r>
          </a:p>
          <a:p>
            <a:pPr marL="685800" lvl="1" indent="-228600">
              <a:buFont typeface="+mj-lt"/>
              <a:buAutoNum type="arabicPeriod"/>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to Slide</a:t>
            </a:r>
            <a:r>
              <a:rPr lang="en-US" sz="1200" kern="1200" baseline="0" dirty="0" smtClean="0">
                <a:solidFill>
                  <a:schemeClr val="tx1"/>
                </a:solidFill>
                <a:latin typeface="+mn-lt"/>
                <a:ea typeface="+mn-ea"/>
                <a:cs typeface="+mn-cs"/>
              </a:rPr>
              <a:t>.</a:t>
            </a:r>
          </a:p>
          <a:p>
            <a:pPr marL="685800" lvl="1" indent="-228600">
              <a:buFont typeface="+mj-lt"/>
              <a:buAutoNum type="arabicPeriod"/>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Left</a:t>
            </a:r>
            <a:r>
              <a:rPr lang="en-US" sz="1200" kern="1200" baseline="0" dirty="0" smtClean="0">
                <a:solidFill>
                  <a:schemeClr val="tx1"/>
                </a:solidFill>
                <a:latin typeface="+mn-lt"/>
                <a:ea typeface="+mn-ea"/>
                <a:cs typeface="+mn-cs"/>
              </a:rPr>
              <a:t>.</a:t>
            </a:r>
          </a:p>
          <a:p>
            <a:pPr marL="228600" indent="-228600">
              <a:buFont typeface="+mj-lt"/>
              <a:buAutoNum type="arabicPeriod"/>
            </a:pPr>
            <a:r>
              <a:rPr lang="en-US" sz="1200" kern="1200" dirty="0" smtClean="0">
                <a:solidFill>
                  <a:schemeClr val="tx1"/>
                </a:solidFill>
                <a:latin typeface="+mn-lt"/>
                <a:ea typeface="+mn-ea"/>
                <a:cs typeface="+mn-cs"/>
              </a:rPr>
              <a:t>Under </a:t>
            </a:r>
            <a:r>
              <a:rPr lang="en-US" sz="1200" b="1" kern="1200" dirty="0" smtClean="0">
                <a:solidFill>
                  <a:schemeClr val="tx1"/>
                </a:solidFill>
                <a:latin typeface="+mn-lt"/>
                <a:ea typeface="+mn-ea"/>
                <a:cs typeface="+mn-cs"/>
              </a:rPr>
              <a:t>Drawing</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Tools</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on the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Format</a:t>
            </a:r>
            <a:r>
              <a:rPr lang="en-US" sz="1200" kern="1200" dirty="0" smtClean="0">
                <a:solidFill>
                  <a:schemeClr val="tx1"/>
                </a:solidFill>
                <a:latin typeface="+mn-lt"/>
                <a:ea typeface="+mn-ea"/>
                <a:cs typeface="+mn-cs"/>
              </a:rPr>
              <a:t> tab, in the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Styles</a:t>
            </a:r>
            <a:r>
              <a:rPr lang="en-US" sz="1200" kern="1200" dirty="0" smtClean="0">
                <a:solidFill>
                  <a:schemeClr val="tx1"/>
                </a:solidFill>
                <a:latin typeface="+mn-lt"/>
                <a:ea typeface="+mn-ea"/>
                <a:cs typeface="+mn-cs"/>
              </a:rPr>
              <a:t> group, click the next to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Outline</a:t>
            </a:r>
            <a:r>
              <a:rPr lang="en-US" sz="1200" kern="1200" dirty="0" smtClean="0">
                <a:solidFill>
                  <a:schemeClr val="tx1"/>
                </a:solidFill>
                <a:latin typeface="+mn-lt"/>
                <a:ea typeface="+mn-ea"/>
                <a:cs typeface="+mn-cs"/>
              </a:rPr>
              <a:t>, and then click </a:t>
            </a:r>
            <a:r>
              <a:rPr lang="en-US" sz="1200" b="1" kern="1200" dirty="0" smtClean="0">
                <a:solidFill>
                  <a:schemeClr val="tx1"/>
                </a:solidFill>
                <a:latin typeface="+mn-lt"/>
                <a:ea typeface="+mn-ea"/>
                <a:cs typeface="+mn-cs"/>
              </a:rPr>
              <a:t>No</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Outline</a:t>
            </a:r>
            <a:r>
              <a:rPr lang="en-US" sz="1200" b="0" kern="1200" dirty="0" smtClean="0">
                <a:solidFill>
                  <a:schemeClr val="tx1"/>
                </a:solidFill>
                <a:latin typeface="+mn-lt"/>
                <a:ea typeface="+mn-ea"/>
                <a:cs typeface="+mn-cs"/>
              </a:rPr>
              <a:t>.</a:t>
            </a:r>
            <a:endParaRPr lang="en-US" sz="1200" b="1" kern="1200" dirty="0" smtClean="0">
              <a:solidFill>
                <a:schemeClr val="tx1"/>
              </a:solidFill>
              <a:latin typeface="+mn-lt"/>
              <a:ea typeface="+mn-ea"/>
              <a:cs typeface="+mn-cs"/>
            </a:endParaRPr>
          </a:p>
          <a:p>
            <a:pPr marL="228600" indent="-228600">
              <a:buFont typeface="+mj-lt"/>
              <a:buAutoNum type="arabicPeriod"/>
            </a:pPr>
            <a:r>
              <a:rPr lang="en-US" sz="1200" kern="1200" dirty="0" smtClean="0">
                <a:solidFill>
                  <a:schemeClr val="tx1"/>
                </a:solidFill>
                <a:latin typeface="+mn-lt"/>
                <a:ea typeface="+mn-ea"/>
                <a:cs typeface="+mn-cs"/>
              </a:rPr>
              <a:t>Under </a:t>
            </a:r>
            <a:r>
              <a:rPr lang="en-US" sz="1200" b="1" kern="1200" dirty="0" smtClean="0">
                <a:solidFill>
                  <a:schemeClr val="tx1"/>
                </a:solidFill>
                <a:latin typeface="+mn-lt"/>
                <a:ea typeface="+mn-ea"/>
                <a:cs typeface="+mn-cs"/>
              </a:rPr>
              <a:t>Drawing</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Tools</a:t>
            </a:r>
            <a:r>
              <a:rPr lang="en-US" sz="1200" kern="1200" dirty="0" smtClean="0">
                <a:solidFill>
                  <a:schemeClr val="tx1"/>
                </a:solidFill>
                <a:latin typeface="+mn-lt"/>
                <a:ea typeface="+mn-ea"/>
                <a:cs typeface="+mn-cs"/>
              </a:rPr>
              <a:t>, on the </a:t>
            </a:r>
            <a:r>
              <a:rPr lang="en-US" sz="1200" b="1" kern="1200" dirty="0" smtClean="0">
                <a:solidFill>
                  <a:schemeClr val="tx1"/>
                </a:solidFill>
                <a:latin typeface="+mn-lt"/>
                <a:ea typeface="+mn-ea"/>
                <a:cs typeface="+mn-cs"/>
              </a:rPr>
              <a:t>Format</a:t>
            </a:r>
            <a:r>
              <a:rPr lang="en-US" sz="1200" kern="1200" dirty="0" smtClean="0">
                <a:solidFill>
                  <a:schemeClr val="tx1"/>
                </a:solidFill>
                <a:latin typeface="+mn-lt"/>
                <a:ea typeface="+mn-ea"/>
                <a:cs typeface="+mn-cs"/>
              </a:rPr>
              <a:t> tab, in the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Styles</a:t>
            </a:r>
            <a:r>
              <a:rPr lang="en-US" sz="1200" kern="1200" dirty="0" smtClean="0">
                <a:solidFill>
                  <a:schemeClr val="tx1"/>
                </a:solidFill>
                <a:latin typeface="+mn-lt"/>
                <a:ea typeface="+mn-ea"/>
                <a:cs typeface="+mn-cs"/>
              </a:rPr>
              <a:t> group, click the </a:t>
            </a:r>
            <a:r>
              <a:rPr lang="en-US" sz="1200" b="1" kern="1200" dirty="0" smtClean="0">
                <a:solidFill>
                  <a:schemeClr val="tx1"/>
                </a:solidFill>
                <a:latin typeface="+mn-lt"/>
                <a:ea typeface="+mn-ea"/>
                <a:cs typeface="+mn-cs"/>
              </a:rPr>
              <a:t>Format</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dialog box launcher. In the </a:t>
            </a:r>
            <a:r>
              <a:rPr lang="en-US" sz="1200" b="1" kern="1200" dirty="0" smtClean="0">
                <a:solidFill>
                  <a:schemeClr val="tx1"/>
                </a:solidFill>
                <a:latin typeface="+mn-lt"/>
                <a:ea typeface="+mn-ea"/>
                <a:cs typeface="+mn-cs"/>
              </a:rPr>
              <a:t>Format</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dialog box,</a:t>
            </a:r>
            <a:r>
              <a:rPr lang="en-US" sz="1200" kern="1200" baseline="0" dirty="0" smtClean="0">
                <a:solidFill>
                  <a:schemeClr val="tx1"/>
                </a:solidFill>
                <a:latin typeface="+mn-lt"/>
                <a:ea typeface="+mn-ea"/>
                <a:cs typeface="+mn-cs"/>
              </a:rPr>
              <a:t> click </a:t>
            </a:r>
            <a:r>
              <a:rPr lang="en-US" sz="1200" b="1" kern="1200" baseline="0" dirty="0" smtClean="0">
                <a:solidFill>
                  <a:schemeClr val="tx1"/>
                </a:solidFill>
                <a:latin typeface="+mn-lt"/>
                <a:ea typeface="+mn-ea"/>
                <a:cs typeface="+mn-cs"/>
              </a:rPr>
              <a:t>Fill</a:t>
            </a:r>
            <a:r>
              <a:rPr lang="en-US" sz="1200" kern="1200" baseline="0" dirty="0" smtClean="0">
                <a:solidFill>
                  <a:schemeClr val="tx1"/>
                </a:solidFill>
                <a:latin typeface="+mn-lt"/>
                <a:ea typeface="+mn-ea"/>
                <a:cs typeface="+mn-cs"/>
              </a:rPr>
              <a:t> in the left pane, select </a:t>
            </a:r>
            <a:r>
              <a:rPr lang="en-US" sz="1200" b="1" kern="1200" baseline="0" dirty="0" smtClean="0">
                <a:solidFill>
                  <a:schemeClr val="tx1"/>
                </a:solidFill>
                <a:latin typeface="+mn-lt"/>
                <a:ea typeface="+mn-ea"/>
                <a:cs typeface="+mn-cs"/>
              </a:rPr>
              <a:t>Gradient fill </a:t>
            </a:r>
            <a:r>
              <a:rPr lang="en-US" sz="1200" kern="1200" baseline="0" dirty="0" smtClean="0">
                <a:solidFill>
                  <a:schemeClr val="tx1"/>
                </a:solidFill>
                <a:latin typeface="+mn-lt"/>
                <a:ea typeface="+mn-ea"/>
                <a:cs typeface="+mn-cs"/>
              </a:rPr>
              <a:t>in the </a:t>
            </a:r>
            <a:r>
              <a:rPr lang="en-US" sz="1200" b="1" kern="1200" baseline="0" dirty="0" smtClean="0">
                <a:solidFill>
                  <a:schemeClr val="tx1"/>
                </a:solidFill>
                <a:latin typeface="+mn-lt"/>
                <a:ea typeface="+mn-ea"/>
                <a:cs typeface="+mn-cs"/>
              </a:rPr>
              <a:t>Fill</a:t>
            </a:r>
            <a:r>
              <a:rPr lang="en-US" sz="1200" kern="1200" baseline="0" dirty="0" smtClean="0">
                <a:solidFill>
                  <a:schemeClr val="tx1"/>
                </a:solidFill>
                <a:latin typeface="+mn-lt"/>
                <a:ea typeface="+mn-ea"/>
                <a:cs typeface="+mn-cs"/>
              </a:rPr>
              <a:t> pane, and then do the following:</a:t>
            </a:r>
            <a:endParaRPr lang="en-US" sz="120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Type</a:t>
            </a:r>
            <a:r>
              <a:rPr lang="en-US" sz="1200" kern="1200" dirty="0" smtClean="0">
                <a:solidFill>
                  <a:schemeClr val="tx1"/>
                </a:solidFill>
                <a:latin typeface="+mn-lt"/>
                <a:ea typeface="+mn-ea"/>
                <a:cs typeface="+mn-cs"/>
              </a:rPr>
              <a:t> list, select </a:t>
            </a:r>
            <a:r>
              <a:rPr lang="en-US" sz="1200" b="1" kern="1200" dirty="0" smtClean="0">
                <a:solidFill>
                  <a:schemeClr val="tx1"/>
                </a:solidFill>
                <a:latin typeface="+mn-lt"/>
                <a:ea typeface="+mn-ea"/>
                <a:cs typeface="+mn-cs"/>
              </a:rPr>
              <a:t>Linear</a:t>
            </a:r>
            <a:r>
              <a:rPr lang="en-US" sz="1200" kern="1200" dirty="0" smtClean="0">
                <a:solidFill>
                  <a:schemeClr val="tx1"/>
                </a:solidFill>
                <a:latin typeface="+mn-lt"/>
                <a:ea typeface="+mn-ea"/>
                <a:cs typeface="+mn-cs"/>
              </a:rPr>
              <a:t>.</a:t>
            </a:r>
          </a:p>
          <a:p>
            <a:pPr marL="685800" lvl="1" indent="-228600">
              <a:buFont typeface="Arial" pitchFamily="34" charset="0"/>
              <a:buChar char="•"/>
            </a:pPr>
            <a:r>
              <a:rPr lang="en-US" sz="1200" b="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Angle</a:t>
            </a:r>
            <a:r>
              <a:rPr lang="en-US" sz="1200" b="0" kern="1200" dirty="0" smtClean="0">
                <a:solidFill>
                  <a:schemeClr val="tx1"/>
                </a:solidFill>
                <a:latin typeface="+mn-lt"/>
                <a:ea typeface="+mn-ea"/>
                <a:cs typeface="+mn-cs"/>
              </a:rPr>
              <a:t> box, enter </a:t>
            </a:r>
            <a:r>
              <a:rPr lang="en-US" sz="1200" b="1" kern="1200" dirty="0" smtClean="0">
                <a:solidFill>
                  <a:schemeClr val="tx1"/>
                </a:solidFill>
                <a:latin typeface="+mn-lt"/>
                <a:ea typeface="+mn-ea"/>
                <a:cs typeface="+mn-cs"/>
              </a:rPr>
              <a:t>0</a:t>
            </a:r>
            <a:r>
              <a:rPr lang="en-US" sz="1200" b="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Add gradient stops</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Remove gradient stops</a:t>
            </a:r>
            <a:r>
              <a:rPr lang="en-US" sz="1200" kern="1200" dirty="0" smtClean="0">
                <a:solidFill>
                  <a:schemeClr val="tx1"/>
                </a:solidFill>
                <a:effectLst/>
                <a:latin typeface="+mn-lt"/>
                <a:ea typeface="+mn-ea"/>
                <a:cs typeface="+mn-cs"/>
              </a:rPr>
              <a:t> until two stops appear in the slider.</a:t>
            </a:r>
            <a:endParaRPr lang="en-US" sz="1200" kern="1200" dirty="0" smtClean="0">
              <a:solidFill>
                <a:schemeClr val="tx1"/>
              </a:solidFill>
              <a:latin typeface="+mn-lt"/>
              <a:ea typeface="+mn-ea"/>
              <a:cs typeface="+mn-cs"/>
            </a:endParaRPr>
          </a:p>
          <a:p>
            <a:pPr marL="228600" indent="-228600">
              <a:buFont typeface="+mj-lt"/>
              <a:buAutoNum type="arabicPeriod"/>
            </a:pPr>
            <a:r>
              <a:rPr lang="en-US" sz="1200" kern="1200" dirty="0" smtClean="0">
                <a:solidFill>
                  <a:schemeClr val="tx1"/>
                </a:solidFill>
                <a:effectLst/>
                <a:latin typeface="+mn-lt"/>
                <a:ea typeface="+mn-ea"/>
                <a:cs typeface="+mn-cs"/>
              </a:rPr>
              <a:t>Also 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customize the gradient stops as follows:</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first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kern="1200" dirty="0" smtClean="0">
                <a:solidFill>
                  <a:schemeClr val="tx1"/>
                </a:solidFill>
                <a:latin typeface="+mn-lt"/>
                <a:ea typeface="+mn-ea"/>
                <a:cs typeface="+mn-cs"/>
              </a:rPr>
              <a:t>Orange, Accent 6, Darker</a:t>
            </a:r>
            <a:r>
              <a:rPr lang="en-US" sz="1200" b="1" kern="1200" baseline="0" dirty="0" smtClean="0">
                <a:solidFill>
                  <a:schemeClr val="tx1"/>
                </a:solidFill>
                <a:latin typeface="+mn-lt"/>
                <a:ea typeface="+mn-ea"/>
                <a:cs typeface="+mn-cs"/>
              </a:rPr>
              <a:t> 50% </a:t>
            </a:r>
            <a:r>
              <a:rPr lang="en-US" sz="1200" b="0" kern="1200" baseline="0" dirty="0" smtClean="0">
                <a:solidFill>
                  <a:schemeClr val="tx1"/>
                </a:solidFill>
                <a:latin typeface="+mn-lt"/>
                <a:ea typeface="+mn-ea"/>
                <a:cs typeface="+mn-cs"/>
              </a:rPr>
              <a:t>(fifth row, 10</a:t>
            </a:r>
            <a:r>
              <a:rPr lang="en-US" sz="1200" b="0" kern="1200" baseline="30000" dirty="0" smtClean="0">
                <a:solidFill>
                  <a:schemeClr val="tx1"/>
                </a:solidFill>
                <a:latin typeface="+mn-lt"/>
                <a:ea typeface="+mn-ea"/>
                <a:cs typeface="+mn-cs"/>
              </a:rPr>
              <a:t>th</a:t>
            </a:r>
            <a:r>
              <a:rPr lang="en-US" sz="1200" b="0" kern="1200" baseline="0" dirty="0" smtClean="0">
                <a:solidFill>
                  <a:schemeClr val="tx1"/>
                </a:solidFill>
                <a:latin typeface="+mn-lt"/>
                <a:ea typeface="+mn-ea"/>
                <a:cs typeface="+mn-cs"/>
              </a:rPr>
              <a:t> option from the left).</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next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100%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kern="1200" dirty="0" smtClean="0">
                <a:solidFill>
                  <a:schemeClr val="tx1"/>
                </a:solidFill>
                <a:latin typeface="+mn-lt"/>
                <a:ea typeface="+mn-ea"/>
                <a:cs typeface="+mn-cs"/>
              </a:rPr>
              <a:t>Orange, Accent 6, Darker 25%</a:t>
            </a:r>
            <a:r>
              <a:rPr lang="en-US" sz="1200" b="0" kern="1200" dirty="0" smtClean="0">
                <a:solidFill>
                  <a:schemeClr val="tx1"/>
                </a:solidFill>
                <a:latin typeface="+mn-lt"/>
                <a:ea typeface="+mn-ea"/>
                <a:cs typeface="+mn-cs"/>
              </a:rPr>
              <a:t> (fourth</a:t>
            </a:r>
            <a:r>
              <a:rPr lang="en-US" sz="1200" b="0" kern="1200" baseline="0" dirty="0" smtClean="0">
                <a:solidFill>
                  <a:schemeClr val="tx1"/>
                </a:solidFill>
                <a:latin typeface="+mn-lt"/>
                <a:ea typeface="+mn-ea"/>
                <a:cs typeface="+mn-cs"/>
              </a:rPr>
              <a:t> row, 10</a:t>
            </a:r>
            <a:r>
              <a:rPr lang="en-US" sz="1200" b="0" kern="1200" baseline="30000" dirty="0" smtClean="0">
                <a:solidFill>
                  <a:schemeClr val="tx1"/>
                </a:solidFill>
                <a:latin typeface="+mn-lt"/>
                <a:ea typeface="+mn-ea"/>
                <a:cs typeface="+mn-cs"/>
              </a:rPr>
              <a:t>th</a:t>
            </a:r>
            <a:r>
              <a:rPr lang="en-US" sz="1200" b="0" kern="1200" baseline="0" dirty="0" smtClean="0">
                <a:solidFill>
                  <a:schemeClr val="tx1"/>
                </a:solidFill>
                <a:latin typeface="+mn-lt"/>
                <a:ea typeface="+mn-ea"/>
                <a:cs typeface="+mn-cs"/>
              </a:rPr>
              <a:t> option from the left).</a:t>
            </a:r>
            <a:endParaRPr lang="en-US" sz="1200" kern="1200" dirty="0" smtClean="0">
              <a:solidFill>
                <a:schemeClr val="tx1"/>
              </a:solidFill>
              <a:effectLst/>
              <a:latin typeface="+mn-lt"/>
              <a:ea typeface="+mn-ea"/>
              <a:cs typeface="+mn-cs"/>
            </a:endParaRPr>
          </a:p>
          <a:p>
            <a:endParaRPr lang="en-US" sz="1200" dirty="0" smtClean="0"/>
          </a:p>
          <a:p>
            <a:endParaRPr lang="en-US" sz="1200" dirty="0" smtClean="0"/>
          </a:p>
          <a:p>
            <a:r>
              <a:rPr lang="en-US" sz="1200" dirty="0" smtClean="0"/>
              <a:t>To reproduce the “heading” text box</a:t>
            </a:r>
            <a:r>
              <a:rPr lang="en-US" sz="1200" baseline="0" dirty="0" smtClean="0"/>
              <a:t> on this slide, do the following:</a:t>
            </a:r>
            <a:endParaRPr lang="en-US" sz="1200" dirty="0" smtClean="0"/>
          </a:p>
          <a:p>
            <a:pPr marL="228600" indent="-228600">
              <a:buFont typeface="+mj-lt"/>
              <a:buAutoNum type="arabicPeriod"/>
            </a:pPr>
            <a:r>
              <a:rPr lang="en-US" sz="1200" b="0" dirty="0" smtClean="0"/>
              <a:t>On the </a:t>
            </a:r>
            <a:r>
              <a:rPr lang="en-US" sz="1200" b="1" dirty="0" smtClean="0"/>
              <a:t>Insert</a:t>
            </a:r>
            <a:r>
              <a:rPr lang="en-US" sz="1200" b="0" baseline="0" dirty="0" smtClean="0"/>
              <a:t> tab, in the </a:t>
            </a:r>
            <a:r>
              <a:rPr lang="en-US" sz="1200" b="1" baseline="0" dirty="0" smtClean="0"/>
              <a:t>Text</a:t>
            </a:r>
            <a:r>
              <a:rPr lang="en-US" sz="1200" b="0" baseline="0" dirty="0" smtClean="0"/>
              <a:t> group, select </a:t>
            </a:r>
            <a:r>
              <a:rPr lang="en-US" sz="1200" b="1" baseline="0" dirty="0" smtClean="0"/>
              <a:t>Text</a:t>
            </a:r>
            <a:r>
              <a:rPr lang="en-US" sz="1200" b="0" baseline="0" dirty="0" smtClean="0"/>
              <a:t> </a:t>
            </a:r>
            <a:r>
              <a:rPr lang="en-US" sz="1200" b="1" baseline="0" dirty="0" smtClean="0"/>
              <a:t>Box</a:t>
            </a:r>
            <a:r>
              <a:rPr lang="en-US" sz="1200" b="0" baseline="0" dirty="0" smtClean="0"/>
              <a:t>. O</a:t>
            </a:r>
            <a:r>
              <a:rPr lang="en-US" sz="1200" dirty="0" smtClean="0"/>
              <a:t>n the slide, drag to draw a text box.</a:t>
            </a:r>
          </a:p>
          <a:p>
            <a:pPr marL="228600" indent="-228600">
              <a:buFont typeface="+mj-lt"/>
              <a:buAutoNum type="arabicPeriod"/>
            </a:pPr>
            <a:r>
              <a:rPr lang="en-US" sz="1200" dirty="0" smtClean="0"/>
              <a:t>Enter the heading text, and then select text</a:t>
            </a:r>
            <a:r>
              <a:rPr lang="en-US" sz="1200" baseline="0" dirty="0" smtClean="0"/>
              <a:t>. On the </a:t>
            </a:r>
            <a:r>
              <a:rPr lang="en-US" sz="1200" b="1" baseline="0" dirty="0" smtClean="0"/>
              <a:t>Home</a:t>
            </a:r>
            <a:r>
              <a:rPr lang="en-US" sz="1200" baseline="0" dirty="0" smtClean="0"/>
              <a:t> tab, in the </a:t>
            </a:r>
            <a:r>
              <a:rPr lang="en-US" sz="1200" b="1" baseline="0" dirty="0" smtClean="0"/>
              <a:t>Font</a:t>
            </a:r>
            <a:r>
              <a:rPr lang="en-US" sz="1200" baseline="0" dirty="0" smtClean="0"/>
              <a:t> group, do the following:</a:t>
            </a:r>
          </a:p>
          <a:p>
            <a:pPr marL="685800" lvl="1" indent="-228600">
              <a:buFont typeface="Arial" pitchFamily="34" charset="0"/>
              <a:buChar char="•"/>
            </a:pPr>
            <a:r>
              <a:rPr lang="en-US" sz="1200" baseline="0" dirty="0" smtClean="0"/>
              <a:t>In the </a:t>
            </a:r>
            <a:r>
              <a:rPr lang="en-US" sz="1200" b="1" baseline="0" dirty="0" smtClean="0"/>
              <a:t>Font</a:t>
            </a:r>
            <a:r>
              <a:rPr lang="en-US" sz="1200" baseline="0" dirty="0" smtClean="0"/>
              <a:t> list, select </a:t>
            </a:r>
            <a:r>
              <a:rPr lang="en-US" sz="1200" b="1" baseline="0" dirty="0" smtClean="0"/>
              <a:t>Calibri</a:t>
            </a:r>
            <a:r>
              <a:rPr lang="en-US" sz="1200" baseline="0" dirty="0" smtClean="0"/>
              <a:t>.</a:t>
            </a:r>
          </a:p>
          <a:p>
            <a:pPr marL="685800" lvl="1" indent="-228600">
              <a:buFont typeface="Arial" pitchFamily="34" charset="0"/>
              <a:buChar char="•"/>
            </a:pPr>
            <a:r>
              <a:rPr lang="en-US" sz="1200" baseline="0" dirty="0" smtClean="0"/>
              <a:t>In the </a:t>
            </a:r>
            <a:r>
              <a:rPr lang="en-US" sz="1200" b="1" baseline="0" dirty="0" smtClean="0"/>
              <a:t>Font</a:t>
            </a:r>
            <a:r>
              <a:rPr lang="en-US" sz="1200" baseline="0" dirty="0" smtClean="0"/>
              <a:t> </a:t>
            </a:r>
            <a:r>
              <a:rPr lang="en-US" sz="1200" b="1" baseline="0" dirty="0" smtClean="0"/>
              <a:t>Size</a:t>
            </a:r>
            <a:r>
              <a:rPr lang="en-US" sz="1200" baseline="0" dirty="0" smtClean="0"/>
              <a:t> box, enter </a:t>
            </a:r>
            <a:r>
              <a:rPr lang="en-US" sz="1200" b="1" baseline="0" dirty="0" smtClean="0"/>
              <a:t>38</a:t>
            </a:r>
            <a:r>
              <a:rPr lang="en-US" sz="120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Click </a:t>
            </a:r>
            <a:r>
              <a:rPr lang="en-US" sz="1200" b="1" baseline="0" dirty="0" smtClean="0"/>
              <a:t>Bold</a:t>
            </a:r>
            <a:r>
              <a:rPr lang="en-US" sz="1200" b="0" baseline="0" dirty="0" smtClean="0"/>
              <a:t>.</a:t>
            </a:r>
            <a:endParaRPr lang="en-US" sz="1200" b="0" dirty="0" smtClean="0"/>
          </a:p>
          <a:p>
            <a:pPr marL="685800" lvl="1" indent="-228600">
              <a:buFont typeface="Arial" pitchFamily="34" charset="0"/>
              <a:buChar char="•"/>
            </a:pPr>
            <a:r>
              <a:rPr lang="en-US" sz="1200" baseline="0" dirty="0" smtClean="0"/>
              <a:t>Click the arrow next to </a:t>
            </a:r>
            <a:r>
              <a:rPr lang="en-US" sz="1200" b="1" baseline="0" dirty="0" smtClean="0"/>
              <a:t>Font</a:t>
            </a:r>
            <a:r>
              <a:rPr lang="en-US" sz="1200" baseline="0" dirty="0" smtClean="0"/>
              <a:t> </a:t>
            </a:r>
            <a:r>
              <a:rPr lang="en-US" sz="1200" b="1" baseline="0" dirty="0" smtClean="0"/>
              <a:t>Color</a:t>
            </a:r>
            <a:r>
              <a:rPr lang="en-US" sz="1200" baseline="0" dirty="0" smtClean="0"/>
              <a:t>, and then under </a:t>
            </a:r>
            <a:r>
              <a:rPr lang="en-US" sz="1200" b="1" baseline="0" dirty="0" smtClean="0"/>
              <a:t>Theme</a:t>
            </a:r>
            <a:r>
              <a:rPr lang="en-US" sz="1200" baseline="0" dirty="0" smtClean="0"/>
              <a:t> </a:t>
            </a:r>
            <a:r>
              <a:rPr lang="en-US" sz="1200" b="1" baseline="0" dirty="0" smtClean="0"/>
              <a:t>Colors</a:t>
            </a:r>
            <a:r>
              <a:rPr lang="en-US" sz="1200" baseline="0" dirty="0" smtClean="0"/>
              <a:t> click </a:t>
            </a:r>
            <a:r>
              <a:rPr lang="en-US" sz="1200" b="1" baseline="0" dirty="0" smtClean="0"/>
              <a:t>Orange, Accent 6, Darker 25% </a:t>
            </a:r>
            <a:r>
              <a:rPr lang="en-US" sz="1200" baseline="0" dirty="0" smtClean="0"/>
              <a:t>(fourth row, 10</a:t>
            </a:r>
            <a:r>
              <a:rPr lang="en-US" sz="1200" baseline="30000" dirty="0" smtClean="0"/>
              <a:t>th</a:t>
            </a:r>
            <a:r>
              <a:rPr lang="en-US" sz="1200" baseline="0" dirty="0" smtClean="0"/>
              <a:t> option from the left).</a:t>
            </a:r>
          </a:p>
          <a:p>
            <a:pPr marL="228600" indent="-228600">
              <a:buFont typeface="+mj-lt"/>
              <a:buAutoNum type="arabicPeriod"/>
            </a:pPr>
            <a:r>
              <a:rPr lang="en-US" sz="1200" b="0" baseline="0" dirty="0" smtClean="0"/>
              <a:t>On the </a:t>
            </a:r>
            <a:r>
              <a:rPr lang="en-US" sz="1200" b="1" baseline="0" dirty="0" smtClean="0"/>
              <a:t>Home</a:t>
            </a:r>
            <a:r>
              <a:rPr lang="en-US" sz="1200" b="0" baseline="0" dirty="0" smtClean="0"/>
              <a:t> tab, in the </a:t>
            </a:r>
            <a:r>
              <a:rPr lang="en-US" sz="1200" b="1" baseline="0" dirty="0" smtClean="0"/>
              <a:t>Paragraph</a:t>
            </a:r>
            <a:r>
              <a:rPr lang="en-US" sz="1200" b="0" baseline="0" dirty="0" smtClean="0"/>
              <a:t> group, click </a:t>
            </a:r>
            <a:r>
              <a:rPr lang="en-US" sz="1200" b="1" baseline="0" dirty="0" smtClean="0"/>
              <a:t>Align</a:t>
            </a:r>
            <a:r>
              <a:rPr lang="en-US" sz="1200" b="0" baseline="0" dirty="0" smtClean="0"/>
              <a:t> </a:t>
            </a:r>
            <a:r>
              <a:rPr lang="en-US" sz="1200" b="1" baseline="0" dirty="0" smtClean="0"/>
              <a:t>Text</a:t>
            </a:r>
            <a:r>
              <a:rPr lang="en-US" sz="1200" b="0" baseline="0" dirty="0" smtClean="0"/>
              <a:t> </a:t>
            </a:r>
            <a:r>
              <a:rPr lang="en-US" sz="1200" b="1" baseline="0" dirty="0" smtClean="0"/>
              <a:t>Left</a:t>
            </a:r>
            <a:r>
              <a:rPr lang="en-US" sz="1200" b="0" baseline="0" dirty="0" smtClean="0"/>
              <a:t>.</a:t>
            </a:r>
            <a:endParaRPr lang="en-US" sz="1200" b="0" dirty="0" smtClean="0"/>
          </a:p>
          <a:p>
            <a:pPr marL="228600" indent="-228600">
              <a:buFont typeface="+mj-lt"/>
              <a:buAutoNum type="arabicPeriod"/>
            </a:pPr>
            <a:r>
              <a:rPr lang="en-US" sz="1200" b="0" dirty="0" smtClean="0"/>
              <a:t>Drag the text box just above the rectangle, in the right half of the slide. </a:t>
            </a:r>
            <a:endParaRPr lang="en-US" sz="1200" b="0" baseline="0" dirty="0" smtClean="0"/>
          </a:p>
          <a:p>
            <a:pPr marL="228600" indent="-228600">
              <a:buFont typeface="+mj-lt"/>
              <a:buAutoNum type="arabicPeriod"/>
            </a:pPr>
            <a:endParaRPr lang="en-US" sz="1200" dirty="0" smtClean="0"/>
          </a:p>
          <a:p>
            <a:pPr marL="228600" indent="-228600">
              <a:buFont typeface="+mj-lt"/>
              <a:buAutoNum type="arabicPeriod"/>
            </a:pPr>
            <a:endParaRPr lang="en-US" sz="1200" dirty="0" smtClean="0"/>
          </a:p>
          <a:p>
            <a:pPr marL="228600" indent="-228600">
              <a:buFont typeface="+mj-lt"/>
              <a:buNone/>
            </a:pPr>
            <a:r>
              <a:rPr lang="en-US" sz="1200" dirty="0" smtClean="0"/>
              <a:t>To reproduce the second text box on this slide, do the following:</a:t>
            </a:r>
          </a:p>
          <a:p>
            <a:pPr marL="228600" indent="-228600">
              <a:buFont typeface="+mj-lt"/>
              <a:buAutoNum type="arabicPeriod"/>
            </a:pPr>
            <a:r>
              <a:rPr lang="en-US" sz="1200" b="0" dirty="0" smtClean="0"/>
              <a:t>On the </a:t>
            </a:r>
            <a:r>
              <a:rPr lang="en-US" sz="1200" b="1" dirty="0" smtClean="0"/>
              <a:t>Insert</a:t>
            </a:r>
            <a:r>
              <a:rPr lang="en-US" sz="1200" b="0" baseline="0" dirty="0" smtClean="0"/>
              <a:t> tab, in the </a:t>
            </a:r>
            <a:r>
              <a:rPr lang="en-US" sz="1200" b="1" baseline="0" dirty="0" smtClean="0"/>
              <a:t>Text</a:t>
            </a:r>
            <a:r>
              <a:rPr lang="en-US" sz="1200" b="0" baseline="0" dirty="0" smtClean="0"/>
              <a:t> group, click </a:t>
            </a:r>
            <a:r>
              <a:rPr lang="en-US" sz="1200" b="1" baseline="0" dirty="0" smtClean="0"/>
              <a:t>Text</a:t>
            </a:r>
            <a:r>
              <a:rPr lang="en-US" sz="1200" b="0" baseline="0" dirty="0" smtClean="0"/>
              <a:t> </a:t>
            </a:r>
            <a:r>
              <a:rPr lang="en-US" sz="1200" b="1" baseline="0" dirty="0" smtClean="0"/>
              <a:t>Box</a:t>
            </a:r>
            <a:r>
              <a:rPr lang="en-US" sz="1200" b="0" baseline="0" dirty="0" smtClean="0"/>
              <a:t>. O</a:t>
            </a:r>
            <a:r>
              <a:rPr lang="en-US" sz="1200" dirty="0" smtClean="0"/>
              <a:t>n the slide, drag to draw a text box.</a:t>
            </a:r>
            <a:endParaRPr lang="en-US" sz="1200" b="1" dirty="0" smtClean="0"/>
          </a:p>
          <a:p>
            <a:pPr marL="228600" indent="-228600">
              <a:buFont typeface="+mj-lt"/>
              <a:buAutoNum type="arabicPeriod"/>
            </a:pPr>
            <a:r>
              <a:rPr lang="en-US" sz="1200" dirty="0" smtClean="0"/>
              <a:t>Enter </a:t>
            </a:r>
            <a:r>
              <a:rPr lang="en-US" sz="1200" i="0" dirty="0" smtClean="0"/>
              <a:t>three lines of text with paragraph breaks, </a:t>
            </a:r>
            <a:r>
              <a:rPr lang="en-US" sz="1200" dirty="0" smtClean="0"/>
              <a:t>and then select the text. On the </a:t>
            </a:r>
            <a:r>
              <a:rPr lang="en-US" sz="1200" b="1" dirty="0" smtClean="0"/>
              <a:t>Home</a:t>
            </a:r>
            <a:r>
              <a:rPr lang="en-US" sz="1200" dirty="0" smtClean="0"/>
              <a:t> tab, in the </a:t>
            </a:r>
            <a:r>
              <a:rPr lang="en-US" sz="1200" b="1" dirty="0" smtClean="0"/>
              <a:t>Font</a:t>
            </a:r>
            <a:r>
              <a:rPr lang="en-US" sz="1200" dirty="0" smtClean="0"/>
              <a:t> group, do the following:</a:t>
            </a:r>
          </a:p>
          <a:p>
            <a:pPr marL="685800" lvl="1" indent="-228600">
              <a:buFont typeface="Arial" pitchFamily="34" charset="0"/>
              <a:buChar char="•"/>
            </a:pPr>
            <a:r>
              <a:rPr lang="en-US" sz="1200" dirty="0" smtClean="0"/>
              <a:t>In the </a:t>
            </a:r>
            <a:r>
              <a:rPr lang="en-US" sz="1200" b="1" dirty="0" smtClean="0"/>
              <a:t>Font</a:t>
            </a:r>
            <a:r>
              <a:rPr lang="en-US" sz="1200" dirty="0" smtClean="0"/>
              <a:t> list, select </a:t>
            </a:r>
            <a:r>
              <a:rPr lang="en-US" sz="1200" b="1" dirty="0" smtClean="0"/>
              <a:t>Calibri</a:t>
            </a:r>
            <a:r>
              <a:rPr lang="en-US" sz="1200" dirty="0" smtClean="0"/>
              <a:t>.</a:t>
            </a:r>
          </a:p>
          <a:p>
            <a:pPr marL="685800" lvl="1" indent="-228600">
              <a:buFont typeface="Arial" pitchFamily="34" charset="0"/>
              <a:buChar char="•"/>
            </a:pPr>
            <a:r>
              <a:rPr lang="en-US" sz="1200" dirty="0" smtClean="0"/>
              <a:t>In</a:t>
            </a:r>
            <a:r>
              <a:rPr lang="en-US" sz="1200" baseline="0" dirty="0" smtClean="0"/>
              <a:t> the </a:t>
            </a:r>
            <a:r>
              <a:rPr lang="en-US" sz="1200" b="1" baseline="0" dirty="0" smtClean="0"/>
              <a:t>Font</a:t>
            </a:r>
            <a:r>
              <a:rPr lang="en-US" sz="1200" baseline="0" dirty="0" smtClean="0"/>
              <a:t> </a:t>
            </a:r>
            <a:r>
              <a:rPr lang="en-US" sz="1200" b="1" baseline="0" dirty="0" smtClean="0"/>
              <a:t>Size</a:t>
            </a:r>
            <a:r>
              <a:rPr lang="en-US" sz="1200" baseline="0" dirty="0" smtClean="0"/>
              <a:t> list, select </a:t>
            </a:r>
            <a:r>
              <a:rPr lang="en-US" sz="1200" b="1" baseline="0" dirty="0" smtClean="0"/>
              <a:t>28</a:t>
            </a:r>
            <a:r>
              <a:rPr lang="en-US" sz="1200" b="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Click </a:t>
            </a:r>
            <a:r>
              <a:rPr lang="en-US" sz="1200" b="1" baseline="0" dirty="0" smtClean="0"/>
              <a:t>Bold</a:t>
            </a:r>
            <a:r>
              <a:rPr lang="en-US" sz="1200" baseline="0" dirty="0" smtClean="0"/>
              <a:t>.</a:t>
            </a:r>
            <a:endParaRPr lang="en-US" sz="1200" dirty="0" smtClean="0"/>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Click the arrow next to </a:t>
            </a:r>
            <a:r>
              <a:rPr lang="en-US" sz="1200" b="1" baseline="0" dirty="0" smtClean="0"/>
              <a:t>Font</a:t>
            </a:r>
            <a:r>
              <a:rPr lang="en-US" sz="1200" baseline="0" dirty="0" smtClean="0"/>
              <a:t> </a:t>
            </a:r>
            <a:r>
              <a:rPr lang="en-US" sz="1200" b="1" baseline="0" dirty="0" smtClean="0"/>
              <a:t>Color</a:t>
            </a:r>
            <a:r>
              <a:rPr lang="en-US" sz="1200" baseline="0" dirty="0" smtClean="0"/>
              <a:t>, and then under </a:t>
            </a:r>
            <a:r>
              <a:rPr lang="en-US" sz="1200" b="1" baseline="0" dirty="0" smtClean="0"/>
              <a:t>Theme</a:t>
            </a:r>
            <a:r>
              <a:rPr lang="en-US" sz="1200" baseline="0" dirty="0" smtClean="0"/>
              <a:t> </a:t>
            </a:r>
            <a:r>
              <a:rPr lang="en-US" sz="1200" b="1" baseline="0" dirty="0" smtClean="0"/>
              <a:t>Colors</a:t>
            </a:r>
            <a:r>
              <a:rPr lang="en-US" sz="1200" baseline="0" dirty="0" smtClean="0"/>
              <a:t> click </a:t>
            </a:r>
            <a:r>
              <a:rPr lang="en-US" sz="1200" b="1" baseline="0" dirty="0" smtClean="0"/>
              <a:t>White, Background 1 </a:t>
            </a:r>
            <a:r>
              <a:rPr lang="en-US" sz="1200" baseline="0" dirty="0" smtClean="0"/>
              <a:t>(first row, first option from the left).</a:t>
            </a:r>
          </a:p>
          <a:p>
            <a:pPr marL="228600" indent="-228600">
              <a:buFont typeface="+mj-lt"/>
              <a:buAutoNum type="arabicPeriod"/>
            </a:pPr>
            <a:r>
              <a:rPr lang="en-US" sz="1200" b="0" dirty="0" smtClean="0"/>
              <a:t>On the </a:t>
            </a:r>
            <a:r>
              <a:rPr lang="en-US" sz="1200" b="1" dirty="0" smtClean="0"/>
              <a:t>Home</a:t>
            </a:r>
            <a:r>
              <a:rPr lang="en-US" sz="1200" b="0" dirty="0" smtClean="0"/>
              <a:t> tab,</a:t>
            </a:r>
            <a:r>
              <a:rPr lang="en-US" sz="1200" b="0" baseline="0" dirty="0" smtClean="0"/>
              <a:t> in the </a:t>
            </a:r>
            <a:r>
              <a:rPr lang="en-US" sz="1200" b="1" baseline="0" dirty="0" smtClean="0"/>
              <a:t>Paragraph</a:t>
            </a:r>
            <a:r>
              <a:rPr lang="en-US" sz="1200" b="0" baseline="0" dirty="0" smtClean="0"/>
              <a:t> group, click the </a:t>
            </a:r>
            <a:r>
              <a:rPr lang="en-US" sz="1200" b="1" baseline="0" dirty="0" smtClean="0"/>
              <a:t>Paragraph</a:t>
            </a:r>
            <a:r>
              <a:rPr lang="en-US" sz="1200" b="0" baseline="0" dirty="0" smtClean="0"/>
              <a:t> dialog box launcher. In the </a:t>
            </a:r>
            <a:r>
              <a:rPr lang="en-US" sz="1200" b="1" baseline="0" dirty="0" smtClean="0"/>
              <a:t>Paragraph</a:t>
            </a:r>
            <a:r>
              <a:rPr lang="en-US" sz="1200" b="0" baseline="0" dirty="0" smtClean="0"/>
              <a:t> dialog box, do the following:</a:t>
            </a:r>
          </a:p>
          <a:p>
            <a:pPr marL="685800" lvl="1" indent="-228600">
              <a:buFont typeface="+mj-lt"/>
              <a:buAutoNum type="arabicPeriod"/>
            </a:pPr>
            <a:r>
              <a:rPr lang="en-US" sz="1200" b="0" baseline="0" dirty="0" smtClean="0"/>
              <a:t>On the </a:t>
            </a:r>
            <a:r>
              <a:rPr lang="en-US" sz="1200" b="1" baseline="0" dirty="0" smtClean="0"/>
              <a:t>Indents and Spacing </a:t>
            </a:r>
            <a:r>
              <a:rPr lang="en-US" sz="1200" b="0" baseline="0" dirty="0" smtClean="0"/>
              <a:t>tab, under </a:t>
            </a:r>
            <a:r>
              <a:rPr lang="en-US" sz="1200" b="1" baseline="0" dirty="0" smtClean="0"/>
              <a:t>General</a:t>
            </a:r>
            <a:r>
              <a:rPr lang="en-US" sz="1200" b="0" baseline="0" dirty="0" smtClean="0"/>
              <a:t>, select </a:t>
            </a:r>
            <a:r>
              <a:rPr lang="en-US" sz="1200" b="1" baseline="0" dirty="0" smtClean="0"/>
              <a:t>Left</a:t>
            </a:r>
            <a:r>
              <a:rPr lang="en-US" sz="1200" b="0" baseline="0" dirty="0" smtClean="0"/>
              <a:t> in the </a:t>
            </a:r>
            <a:r>
              <a:rPr lang="en-US" sz="1200" b="1" baseline="0" dirty="0" smtClean="0"/>
              <a:t>Alignment</a:t>
            </a:r>
            <a:r>
              <a:rPr lang="en-US" sz="1200" b="0" baseline="0" dirty="0" smtClean="0"/>
              <a:t> box.</a:t>
            </a:r>
          </a:p>
          <a:p>
            <a:pPr marL="685800" lvl="1" indent="-228600">
              <a:buFont typeface="+mj-lt"/>
              <a:buAutoNum type="arabicPeriod"/>
            </a:pPr>
            <a:r>
              <a:rPr lang="en-US" sz="1200" b="0" baseline="0" dirty="0" smtClean="0"/>
              <a:t>Under </a:t>
            </a:r>
            <a:r>
              <a:rPr lang="en-US" sz="1200" b="1" baseline="0" dirty="0" smtClean="0"/>
              <a:t>Spacing</a:t>
            </a:r>
            <a:r>
              <a:rPr lang="en-US" sz="1200" b="0" baseline="0" dirty="0" smtClean="0"/>
              <a:t>, select </a:t>
            </a:r>
            <a:r>
              <a:rPr lang="en-US" sz="1200" b="1" baseline="0" dirty="0" smtClean="0"/>
              <a:t>12</a:t>
            </a:r>
            <a:r>
              <a:rPr lang="en-US" sz="1200" b="0" baseline="0" dirty="0" smtClean="0"/>
              <a:t> in the </a:t>
            </a:r>
            <a:r>
              <a:rPr lang="en-US" sz="1200" b="1" baseline="0" dirty="0" smtClean="0"/>
              <a:t>After</a:t>
            </a:r>
            <a:r>
              <a:rPr lang="en-US" sz="1200" b="0" baseline="0" dirty="0" smtClean="0"/>
              <a:t> box.</a:t>
            </a:r>
            <a:endParaRPr lang="en-US" sz="1200" b="0" dirty="0" smtClean="0"/>
          </a:p>
          <a:p>
            <a:pPr marL="228600" indent="-228600">
              <a:buFont typeface="+mj-lt"/>
              <a:buAutoNum type="arabicPeriod"/>
            </a:pPr>
            <a:r>
              <a:rPr lang="en-US" sz="1200" b="0" dirty="0" smtClean="0"/>
              <a:t>Drag the second text box onto</a:t>
            </a:r>
            <a:r>
              <a:rPr lang="en-US" sz="1200" b="0" baseline="0" dirty="0" smtClean="0"/>
              <a:t> the rectangle, below the “heading” text box. </a:t>
            </a:r>
            <a:endParaRPr lang="en-US" sz="1200" b="0" dirty="0" smtClean="0"/>
          </a:p>
          <a:p>
            <a:endParaRPr lang="en-US" sz="1200" dirty="0" smtClean="0"/>
          </a:p>
          <a:p>
            <a:endParaRPr lang="en-US" sz="1200" dirty="0" smtClean="0"/>
          </a:p>
          <a:p>
            <a:r>
              <a:rPr lang="en-US" sz="1200" dirty="0" smtClean="0"/>
              <a:t>To reproduce the full-color picture on this slide, do the following:</a:t>
            </a:r>
          </a:p>
          <a:p>
            <a:pPr marL="228600" indent="-228600">
              <a:buFont typeface="+mj-lt"/>
              <a:buAutoNum type="arabicPeriod"/>
            </a:pPr>
            <a:r>
              <a:rPr lang="en-US" sz="1200" b="0" dirty="0" smtClean="0"/>
              <a:t>On the </a:t>
            </a:r>
            <a:r>
              <a:rPr lang="en-US" sz="1200" b="1" dirty="0" smtClean="0"/>
              <a:t>Insert</a:t>
            </a:r>
            <a:r>
              <a:rPr lang="en-US" sz="1200" b="0" dirty="0" smtClean="0"/>
              <a:t> tab, in the </a:t>
            </a:r>
            <a:r>
              <a:rPr lang="en-US" sz="1200" b="1" dirty="0" smtClean="0"/>
              <a:t>Images </a:t>
            </a:r>
            <a:r>
              <a:rPr lang="en-US" sz="1200" b="0" dirty="0" smtClean="0"/>
              <a:t>group, click</a:t>
            </a:r>
            <a:r>
              <a:rPr lang="en-US" sz="1200" b="0" baseline="0" dirty="0" smtClean="0"/>
              <a:t> </a:t>
            </a:r>
            <a:r>
              <a:rPr lang="en-US" sz="1200" b="1" baseline="0" dirty="0" smtClean="0"/>
              <a:t>Picture</a:t>
            </a:r>
            <a:r>
              <a:rPr lang="en-US" sz="1200" b="0" baseline="0" dirty="0" smtClean="0"/>
              <a:t>. In the </a:t>
            </a:r>
            <a:r>
              <a:rPr lang="en-US" sz="1200" b="1" baseline="0" dirty="0" smtClean="0"/>
              <a:t>Insert</a:t>
            </a:r>
            <a:r>
              <a:rPr lang="en-US" sz="1200" b="0" baseline="0" dirty="0" smtClean="0"/>
              <a:t> </a:t>
            </a:r>
            <a:r>
              <a:rPr lang="en-US" sz="1200" b="1" baseline="0" dirty="0" smtClean="0"/>
              <a:t>Picture</a:t>
            </a:r>
            <a:r>
              <a:rPr lang="en-US" sz="1200" b="0" baseline="0" dirty="0" smtClean="0"/>
              <a:t> dialog box, select a picture, and then click </a:t>
            </a:r>
            <a:r>
              <a:rPr lang="en-US" sz="1200" b="1" baseline="0" dirty="0" smtClean="0"/>
              <a:t>Insert</a:t>
            </a:r>
            <a:r>
              <a:rPr lang="en-US" sz="1200" b="0" baseline="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On the slide, select the picture. </a:t>
            </a: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Picture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Tools</a:t>
            </a:r>
            <a:r>
              <a:rPr lang="en-US" sz="1200" kern="1200" dirty="0" smtClean="0">
                <a:solidFill>
                  <a:schemeClr val="tx1"/>
                </a:solidFill>
                <a:effectLst/>
                <a:latin typeface="+mn-lt"/>
                <a:ea typeface="+mn-ea"/>
                <a:cs typeface="+mn-cs"/>
              </a:rPr>
              <a:t>, on the </a:t>
            </a:r>
            <a:r>
              <a:rPr lang="en-US" sz="1200" b="1" kern="1200" dirty="0" smtClean="0">
                <a:solidFill>
                  <a:schemeClr val="tx1"/>
                </a:solidFill>
                <a:effectLst/>
                <a:latin typeface="+mn-lt"/>
                <a:ea typeface="+mn-ea"/>
                <a:cs typeface="+mn-cs"/>
              </a:rPr>
              <a:t>Format</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group, click the </a:t>
            </a:r>
            <a:r>
              <a:rPr lang="en-US" sz="1200" b="1" kern="1200" dirty="0" smtClean="0">
                <a:solidFill>
                  <a:schemeClr val="tx1"/>
                </a:solidFill>
                <a:effectLst/>
                <a:latin typeface="+mn-lt"/>
                <a:ea typeface="+mn-ea"/>
                <a:cs typeface="+mn-cs"/>
              </a:rPr>
              <a:t>Size and Position</a:t>
            </a:r>
            <a:r>
              <a:rPr lang="en-US" sz="1200" kern="1200" dirty="0" smtClean="0">
                <a:solidFill>
                  <a:schemeClr val="tx1"/>
                </a:solidFill>
                <a:effectLst/>
                <a:latin typeface="+mn-lt"/>
                <a:ea typeface="+mn-ea"/>
                <a:cs typeface="+mn-cs"/>
              </a:rPr>
              <a:t> dialog box launcher. In the </a:t>
            </a:r>
            <a:r>
              <a:rPr lang="en-US" sz="1200" b="1" kern="1200" dirty="0" smtClean="0">
                <a:solidFill>
                  <a:schemeClr val="tx1"/>
                </a:solidFill>
                <a:effectLst/>
                <a:latin typeface="+mn-lt"/>
                <a:ea typeface="+mn-ea"/>
                <a:cs typeface="+mn-cs"/>
              </a:rPr>
              <a:t>Format Picture </a:t>
            </a:r>
            <a:r>
              <a:rPr lang="en-US" sz="1200" kern="1200" dirty="0" smtClean="0">
                <a:solidFill>
                  <a:schemeClr val="tx1"/>
                </a:solidFill>
                <a:effectLst/>
                <a:latin typeface="+mn-lt"/>
                <a:ea typeface="+mn-ea"/>
                <a:cs typeface="+mn-cs"/>
              </a:rPr>
              <a:t>dialog box, resize or crop the image so that the height is set to </a:t>
            </a:r>
            <a:r>
              <a:rPr lang="en-US" sz="1200" b="1" kern="1200" dirty="0" smtClean="0">
                <a:solidFill>
                  <a:schemeClr val="tx1"/>
                </a:solidFill>
                <a:effectLst/>
                <a:latin typeface="+mn-lt"/>
                <a:ea typeface="+mn-ea"/>
                <a:cs typeface="+mn-cs"/>
              </a:rPr>
              <a:t>5.08”</a:t>
            </a:r>
            <a:r>
              <a:rPr lang="en-US" sz="1200" kern="1200" dirty="0" smtClean="0">
                <a:solidFill>
                  <a:schemeClr val="tx1"/>
                </a:solidFill>
                <a:effectLst/>
                <a:latin typeface="+mn-lt"/>
                <a:ea typeface="+mn-ea"/>
                <a:cs typeface="+mn-cs"/>
              </a:rPr>
              <a:t> and the width</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set to </a:t>
            </a:r>
            <a:r>
              <a:rPr lang="en-US" sz="1200" b="1" kern="1200" dirty="0" smtClean="0">
                <a:solidFill>
                  <a:schemeClr val="tx1"/>
                </a:solidFill>
                <a:effectLst/>
                <a:latin typeface="+mn-lt"/>
                <a:ea typeface="+mn-ea"/>
                <a:cs typeface="+mn-cs"/>
              </a:rPr>
              <a:t>2.61”</a:t>
            </a:r>
            <a:r>
              <a:rPr lang="en-US" sz="1200" kern="1200" dirty="0" smtClean="0">
                <a:solidFill>
                  <a:schemeClr val="tx1"/>
                </a:solidFill>
                <a:effectLst/>
                <a:latin typeface="+mn-lt"/>
                <a:ea typeface="+mn-ea"/>
                <a:cs typeface="+mn-cs"/>
              </a:rPr>
              <a:t>. To crop the picture, click </a:t>
            </a:r>
            <a:r>
              <a:rPr lang="en-US" sz="1200" b="1" kern="1200" dirty="0" smtClean="0">
                <a:solidFill>
                  <a:schemeClr val="tx1"/>
                </a:solidFill>
                <a:effectLst/>
                <a:latin typeface="+mn-lt"/>
                <a:ea typeface="+mn-ea"/>
                <a:cs typeface="+mn-cs"/>
              </a:rPr>
              <a:t>Crop</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Crop position</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Left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Top</a:t>
            </a:r>
            <a:r>
              <a:rPr lang="en-US" sz="1200" kern="1200" dirty="0" smtClean="0">
                <a:solidFill>
                  <a:schemeClr val="tx1"/>
                </a:solidFill>
                <a:effectLst/>
                <a:latin typeface="+mn-lt"/>
                <a:ea typeface="+mn-ea"/>
                <a:cs typeface="+mn-cs"/>
              </a:rPr>
              <a:t> boxes. To resize the picture, click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Size and rotate</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boxes.</a:t>
            </a:r>
          </a:p>
          <a:p>
            <a:pPr marL="228600" indent="-228600">
              <a:buFont typeface="+mj-lt"/>
              <a:buAutoNum type="arabicPeriod"/>
            </a:pPr>
            <a:r>
              <a:rPr lang="en-US" sz="1200" b="0" dirty="0" smtClean="0"/>
              <a:t>Also in the </a:t>
            </a:r>
            <a:r>
              <a:rPr lang="en-US" sz="1200" b="1" dirty="0" smtClean="0"/>
              <a:t>Format Picture</a:t>
            </a:r>
            <a:r>
              <a:rPr lang="en-US" sz="1200" b="1" baseline="0" dirty="0" smtClean="0"/>
              <a:t> </a:t>
            </a:r>
            <a:r>
              <a:rPr lang="en-US" sz="1200" b="0" baseline="0" dirty="0" smtClean="0"/>
              <a:t>dialog box, click </a:t>
            </a:r>
            <a:r>
              <a:rPr lang="en-US" sz="1200" b="1" baseline="0" dirty="0" smtClean="0"/>
              <a:t>Glow and Soft Edges </a:t>
            </a:r>
            <a:r>
              <a:rPr lang="en-US" sz="1200" b="0" baseline="0" dirty="0" smtClean="0"/>
              <a:t>in the left pane, and then, in the </a:t>
            </a:r>
            <a:r>
              <a:rPr lang="en-US" sz="1200" b="1" baseline="0" dirty="0" smtClean="0"/>
              <a:t>Glow and Soft Edges </a:t>
            </a:r>
            <a:r>
              <a:rPr lang="en-US" sz="1200" b="0" baseline="0" dirty="0" smtClean="0"/>
              <a:t>pane, do the following:</a:t>
            </a:r>
          </a:p>
          <a:p>
            <a:pPr marL="685800" lvl="1" indent="-228600">
              <a:buFont typeface="+mj-lt"/>
              <a:buAutoNum type="arabicPeriod"/>
            </a:pPr>
            <a:r>
              <a:rPr lang="en-US" sz="1200" b="0" baseline="0" dirty="0" smtClean="0"/>
              <a:t>Under </a:t>
            </a:r>
            <a:r>
              <a:rPr lang="en-US" sz="1200" b="1" baseline="0" dirty="0" smtClean="0"/>
              <a:t>Glow</a:t>
            </a:r>
            <a:r>
              <a:rPr lang="en-US" sz="1200" b="0" baseline="0" dirty="0" smtClean="0"/>
              <a:t>, click the button next to </a:t>
            </a:r>
            <a:r>
              <a:rPr lang="en-US" sz="1200" b="1" baseline="0" dirty="0" smtClean="0"/>
              <a:t>Presets</a:t>
            </a:r>
            <a:r>
              <a:rPr lang="en-US" sz="1200" b="0" baseline="0" dirty="0" smtClean="0"/>
              <a:t>, and then click </a:t>
            </a:r>
            <a:r>
              <a:rPr lang="en-US" sz="1200" b="1" baseline="0" dirty="0" smtClean="0"/>
              <a:t>Blue, 5 </a:t>
            </a:r>
            <a:r>
              <a:rPr lang="en-US" sz="1200" b="1" baseline="0" dirty="0" err="1" smtClean="0"/>
              <a:t>pt</a:t>
            </a:r>
            <a:r>
              <a:rPr lang="en-US" sz="1200" b="1" baseline="0" dirty="0" smtClean="0"/>
              <a:t> glow Accent color 1 </a:t>
            </a:r>
            <a:r>
              <a:rPr lang="en-US" sz="1200" b="0" baseline="0" dirty="0" smtClean="0"/>
              <a:t>(first row, first option from the left).</a:t>
            </a:r>
          </a:p>
          <a:p>
            <a:pPr marL="685800" lvl="1" indent="-228600">
              <a:buFont typeface="+mj-lt"/>
              <a:buAutoNum type="arabicPeriod"/>
            </a:pPr>
            <a:r>
              <a:rPr lang="en-US" sz="1200" b="0" baseline="0" dirty="0" smtClean="0"/>
              <a:t>Click the button next to </a:t>
            </a:r>
            <a:r>
              <a:rPr lang="en-US" sz="1200" b="1" baseline="0" dirty="0" smtClean="0"/>
              <a:t>Color</a:t>
            </a:r>
            <a:r>
              <a:rPr lang="en-US" sz="1200" b="0" baseline="0" dirty="0" smtClean="0"/>
              <a:t>, and then under </a:t>
            </a:r>
            <a:r>
              <a:rPr lang="en-US" sz="1200" b="1" baseline="0" dirty="0" smtClean="0"/>
              <a:t>Theme</a:t>
            </a:r>
            <a:r>
              <a:rPr lang="en-US" sz="1200" b="0" baseline="0" dirty="0" smtClean="0"/>
              <a:t> </a:t>
            </a:r>
            <a:r>
              <a:rPr lang="en-US" sz="1200" b="1" baseline="0" dirty="0" smtClean="0"/>
              <a:t>Colors</a:t>
            </a:r>
            <a:r>
              <a:rPr lang="en-US" sz="1200" b="0" baseline="0" dirty="0" smtClean="0"/>
              <a:t> click </a:t>
            </a:r>
            <a:r>
              <a:rPr lang="en-US" sz="1200" b="1" baseline="0" dirty="0" smtClean="0"/>
              <a:t>White, Background 1 </a:t>
            </a:r>
            <a:r>
              <a:rPr lang="en-US" sz="1200" b="0" baseline="0" dirty="0" smtClean="0"/>
              <a:t>(first row, first option from the left).</a:t>
            </a:r>
            <a:endParaRPr lang="en-US" sz="1200" b="0" dirty="0" smtClean="0"/>
          </a:p>
          <a:p>
            <a:pPr marL="228600" indent="-228600">
              <a:buFont typeface="+mj-lt"/>
              <a:buAutoNum type="arabicPeriod"/>
            </a:pPr>
            <a:r>
              <a:rPr lang="en-US" sz="1200" b="0" i="0" kern="1200" baseline="0" dirty="0" smtClean="0">
                <a:solidFill>
                  <a:schemeClr val="tx1"/>
                </a:solidFill>
                <a:latin typeface="+mn-lt"/>
                <a:ea typeface="+mn-ea"/>
                <a:cs typeface="+mn-cs"/>
              </a:rPr>
              <a:t>Drag the full-color picture on top of the rectangle, to the left of the text boxes. </a:t>
            </a:r>
          </a:p>
          <a:p>
            <a:pPr marL="228600" lvl="0" indent="-228600">
              <a:buFont typeface="+mj-lt"/>
              <a:buAutoNum type="arabicPeriod"/>
            </a:pPr>
            <a:r>
              <a:rPr lang="en-US" sz="1200" b="0" i="0" kern="1200" baseline="0" dirty="0" smtClean="0">
                <a:solidFill>
                  <a:schemeClr val="tx1"/>
                </a:solidFill>
                <a:latin typeface="+mn-lt"/>
                <a:ea typeface="+mn-ea"/>
                <a:cs typeface="+mn-cs"/>
              </a:rPr>
              <a:t>On the </a:t>
            </a:r>
            <a:r>
              <a:rPr lang="en-US" sz="1200" b="1" i="0" kern="1200" baseline="0" dirty="0" smtClean="0">
                <a:solidFill>
                  <a:schemeClr val="tx1"/>
                </a:solidFill>
                <a:latin typeface="+mn-lt"/>
                <a:ea typeface="+mn-ea"/>
                <a:cs typeface="+mn-cs"/>
              </a:rPr>
              <a:t>Home</a:t>
            </a:r>
            <a:r>
              <a:rPr lang="en-US" sz="1200" b="0" i="0" kern="1200" baseline="0" dirty="0" smtClean="0">
                <a:solidFill>
                  <a:schemeClr val="tx1"/>
                </a:solidFill>
                <a:latin typeface="+mn-lt"/>
                <a:ea typeface="+mn-ea"/>
                <a:cs typeface="+mn-cs"/>
              </a:rPr>
              <a:t> tab, in the </a:t>
            </a:r>
            <a:r>
              <a:rPr lang="en-US" sz="1200" b="1" i="0" kern="1200" baseline="0" dirty="0" smtClean="0">
                <a:solidFill>
                  <a:schemeClr val="tx1"/>
                </a:solidFill>
                <a:latin typeface="+mn-lt"/>
                <a:ea typeface="+mn-ea"/>
                <a:cs typeface="+mn-cs"/>
              </a:rPr>
              <a:t>Drawing</a:t>
            </a:r>
            <a:r>
              <a:rPr lang="en-US" sz="1200" b="0" i="0" kern="1200" baseline="0" dirty="0" smtClean="0">
                <a:solidFill>
                  <a:schemeClr val="tx1"/>
                </a:solidFill>
                <a:latin typeface="+mn-lt"/>
                <a:ea typeface="+mn-ea"/>
                <a:cs typeface="+mn-cs"/>
              </a:rPr>
              <a:t> group, click </a:t>
            </a:r>
            <a:r>
              <a:rPr lang="en-US" sz="1200" b="1" i="0" kern="1200" baseline="0" dirty="0" smtClean="0">
                <a:solidFill>
                  <a:schemeClr val="tx1"/>
                </a:solidFill>
                <a:latin typeface="+mn-lt"/>
                <a:ea typeface="+mn-ea"/>
                <a:cs typeface="+mn-cs"/>
              </a:rPr>
              <a:t>Arrange</a:t>
            </a:r>
            <a:r>
              <a:rPr lang="en-US" sz="1200" b="0" i="0" kern="1200" baseline="0" dirty="0" smtClean="0">
                <a:solidFill>
                  <a:schemeClr val="tx1"/>
                </a:solidFill>
                <a:latin typeface="+mn-lt"/>
                <a:ea typeface="+mn-ea"/>
                <a:cs typeface="+mn-cs"/>
              </a:rPr>
              <a:t>, point to </a:t>
            </a:r>
            <a:r>
              <a:rPr lang="en-US" sz="1200" b="1" i="0" kern="1200" baseline="0" dirty="0" smtClean="0">
                <a:solidFill>
                  <a:schemeClr val="tx1"/>
                </a:solidFill>
                <a:latin typeface="+mn-lt"/>
                <a:ea typeface="+mn-ea"/>
                <a:cs typeface="+mn-cs"/>
              </a:rPr>
              <a:t>Align</a:t>
            </a:r>
            <a:r>
              <a:rPr lang="en-US" sz="1200" b="0" i="0" kern="1200" baseline="0" dirty="0" smtClean="0">
                <a:solidFill>
                  <a:schemeClr val="tx1"/>
                </a:solidFill>
                <a:latin typeface="+mn-lt"/>
                <a:ea typeface="+mn-ea"/>
                <a:cs typeface="+mn-cs"/>
              </a:rPr>
              <a:t>, and then do the following:</a:t>
            </a:r>
          </a:p>
          <a:p>
            <a:pPr marL="685800" lvl="1" indent="-228600">
              <a:buFont typeface="+mj-lt"/>
              <a:buAutoNum type="arabicPeriod"/>
            </a:pPr>
            <a:r>
              <a:rPr lang="en-US" sz="1200" b="0" i="0" kern="1200" baseline="0" dirty="0" smtClean="0">
                <a:solidFill>
                  <a:schemeClr val="tx1"/>
                </a:solidFill>
                <a:latin typeface="+mn-lt"/>
                <a:ea typeface="+mn-ea"/>
                <a:cs typeface="+mn-cs"/>
              </a:rPr>
              <a:t>Click </a:t>
            </a:r>
            <a:r>
              <a:rPr lang="en-US" sz="1200" b="1" i="0" kern="1200" baseline="0" dirty="0" smtClean="0">
                <a:solidFill>
                  <a:schemeClr val="tx1"/>
                </a:solidFill>
                <a:latin typeface="+mn-lt"/>
                <a:ea typeface="+mn-ea"/>
                <a:cs typeface="+mn-cs"/>
              </a:rPr>
              <a:t>Align to Slide</a:t>
            </a:r>
            <a:r>
              <a:rPr lang="en-US" sz="1200" b="0" i="0" kern="1200" baseline="0" dirty="0" smtClean="0">
                <a:solidFill>
                  <a:schemeClr val="tx1"/>
                </a:solidFill>
                <a:latin typeface="+mn-lt"/>
                <a:ea typeface="+mn-ea"/>
                <a:cs typeface="+mn-cs"/>
              </a:rPr>
              <a:t>.</a:t>
            </a:r>
          </a:p>
          <a:p>
            <a:pPr marL="685800" lvl="1" indent="-228600">
              <a:buFont typeface="+mj-lt"/>
              <a:buAutoNum type="arabicPeriod"/>
            </a:pPr>
            <a:r>
              <a:rPr lang="en-US" sz="1200" b="0" i="0" kern="1200" baseline="0" dirty="0" smtClean="0">
                <a:solidFill>
                  <a:schemeClr val="tx1"/>
                </a:solidFill>
                <a:latin typeface="+mn-lt"/>
                <a:ea typeface="+mn-ea"/>
                <a:cs typeface="+mn-cs"/>
              </a:rPr>
              <a:t>Click </a:t>
            </a:r>
            <a:r>
              <a:rPr lang="en-US" sz="1200" b="1" i="0" kern="1200" baseline="0" dirty="0" smtClean="0">
                <a:solidFill>
                  <a:schemeClr val="tx1"/>
                </a:solidFill>
                <a:latin typeface="+mn-lt"/>
                <a:ea typeface="+mn-ea"/>
                <a:cs typeface="+mn-cs"/>
              </a:rPr>
              <a:t>Align Top</a:t>
            </a:r>
            <a:r>
              <a:rPr lang="en-US" sz="1200" b="0" i="0" kern="1200" baseline="0" dirty="0" smtClean="0">
                <a:solidFill>
                  <a:schemeClr val="tx1"/>
                </a:solidFill>
                <a:latin typeface="+mn-lt"/>
                <a:ea typeface="+mn-ea"/>
                <a:cs typeface="+mn-cs"/>
              </a:rPr>
              <a:t>. </a:t>
            </a:r>
          </a:p>
          <a:p>
            <a:pPr marL="228600" indent="-228600">
              <a:buFont typeface="+mj-lt"/>
              <a:buAutoNum type="arabicPeriod"/>
            </a:pPr>
            <a:endParaRPr lang="en-US" sz="1200" b="0" dirty="0" smtClean="0"/>
          </a:p>
          <a:p>
            <a:pPr marL="228600" indent="-228600">
              <a:buFont typeface="+mj-lt"/>
              <a:buAutoNum type="arabicPeriod"/>
            </a:pPr>
            <a:endParaRPr lang="en-US" sz="1200" b="0" dirty="0" smtClean="0"/>
          </a:p>
          <a:p>
            <a:pPr marL="228600" marR="0" indent="-228600" algn="l" defTabSz="914400" rtl="0" eaLnBrk="1" fontAlgn="auto" latinLnBrk="0" hangingPunct="1">
              <a:lnSpc>
                <a:spcPct val="100000"/>
              </a:lnSpc>
              <a:spcBef>
                <a:spcPts val="0"/>
              </a:spcBef>
              <a:spcAft>
                <a:spcPts val="0"/>
              </a:spcAft>
              <a:buClrTx/>
              <a:buSzTx/>
              <a:buFont typeface="+mj-lt"/>
              <a:buNone/>
              <a:tabLst/>
              <a:defRPr/>
            </a:pPr>
            <a:r>
              <a:rPr lang="en-US" sz="1200" dirty="0" smtClean="0"/>
              <a:t>To reproduce the second picture on this slide, do the following:</a:t>
            </a:r>
            <a:endParaRPr lang="en-US" sz="1200" b="0" dirty="0" smtClean="0"/>
          </a:p>
          <a:p>
            <a:pPr marL="228600" indent="-228600">
              <a:buFont typeface="+mj-lt"/>
              <a:buAutoNum type="arabicPeriod"/>
            </a:pPr>
            <a:r>
              <a:rPr lang="en-US" sz="1200" b="0" dirty="0" smtClean="0"/>
              <a:t>On</a:t>
            </a:r>
            <a:r>
              <a:rPr lang="en-US" sz="1200" b="0" baseline="0" dirty="0" smtClean="0"/>
              <a:t> the </a:t>
            </a:r>
            <a:r>
              <a:rPr lang="en-US" sz="1200" b="1" baseline="0" dirty="0" smtClean="0"/>
              <a:t>Insert</a:t>
            </a:r>
            <a:r>
              <a:rPr lang="en-US" sz="1200" b="0" baseline="0" dirty="0" smtClean="0"/>
              <a:t> tab, in the </a:t>
            </a:r>
            <a:r>
              <a:rPr lang="en-US" sz="1200" b="1" baseline="0" dirty="0" smtClean="0"/>
              <a:t>Images </a:t>
            </a:r>
            <a:r>
              <a:rPr lang="en-US" sz="1200" b="0" baseline="0" dirty="0" smtClean="0"/>
              <a:t>group, click </a:t>
            </a:r>
            <a:r>
              <a:rPr lang="en-US" sz="1200" b="1" baseline="0" dirty="0" smtClean="0"/>
              <a:t>Picture</a:t>
            </a:r>
            <a:r>
              <a:rPr lang="en-US" sz="1200" b="0" baseline="0" dirty="0" smtClean="0"/>
              <a:t>. In the </a:t>
            </a:r>
            <a:r>
              <a:rPr lang="en-US" sz="1200" b="1" baseline="0" dirty="0" smtClean="0"/>
              <a:t>Insert</a:t>
            </a:r>
            <a:r>
              <a:rPr lang="en-US" sz="1200" b="0" baseline="0" dirty="0" smtClean="0"/>
              <a:t> </a:t>
            </a:r>
            <a:r>
              <a:rPr lang="en-US" sz="1200" b="1" baseline="0" dirty="0" smtClean="0"/>
              <a:t>Picture</a:t>
            </a:r>
            <a:r>
              <a:rPr lang="en-US" sz="1200" b="0" baseline="0" dirty="0" smtClean="0"/>
              <a:t> dialog box, select the same picture, and then click </a:t>
            </a:r>
            <a:r>
              <a:rPr lang="en-US" sz="1200" b="1" baseline="0" dirty="0" smtClean="0"/>
              <a:t>Insert</a:t>
            </a:r>
            <a:r>
              <a:rPr lang="en-US" sz="1200" b="0" baseline="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On the slide, select the picture. On the slide, select the picture. </a:t>
            </a: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Picture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Tools</a:t>
            </a:r>
            <a:r>
              <a:rPr lang="en-US" sz="1200" kern="1200" dirty="0" smtClean="0">
                <a:solidFill>
                  <a:schemeClr val="tx1"/>
                </a:solidFill>
                <a:effectLst/>
                <a:latin typeface="+mn-lt"/>
                <a:ea typeface="+mn-ea"/>
                <a:cs typeface="+mn-cs"/>
              </a:rPr>
              <a:t>, on the </a:t>
            </a:r>
            <a:r>
              <a:rPr lang="en-US" sz="1200" b="1" kern="1200" dirty="0" smtClean="0">
                <a:solidFill>
                  <a:schemeClr val="tx1"/>
                </a:solidFill>
                <a:effectLst/>
                <a:latin typeface="+mn-lt"/>
                <a:ea typeface="+mn-ea"/>
                <a:cs typeface="+mn-cs"/>
              </a:rPr>
              <a:t>Format</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group, click the </a:t>
            </a:r>
            <a:r>
              <a:rPr lang="en-US" sz="1200" b="1" kern="1200" dirty="0" smtClean="0">
                <a:solidFill>
                  <a:schemeClr val="tx1"/>
                </a:solidFill>
                <a:effectLst/>
                <a:latin typeface="+mn-lt"/>
                <a:ea typeface="+mn-ea"/>
                <a:cs typeface="+mn-cs"/>
              </a:rPr>
              <a:t>Size and Position</a:t>
            </a:r>
            <a:r>
              <a:rPr lang="en-US" sz="1200" kern="1200" dirty="0" smtClean="0">
                <a:solidFill>
                  <a:schemeClr val="tx1"/>
                </a:solidFill>
                <a:effectLst/>
                <a:latin typeface="+mn-lt"/>
                <a:ea typeface="+mn-ea"/>
                <a:cs typeface="+mn-cs"/>
              </a:rPr>
              <a:t> dialog box launcher. In the </a:t>
            </a:r>
            <a:r>
              <a:rPr lang="en-US" sz="1200" b="1" kern="1200" dirty="0" smtClean="0">
                <a:solidFill>
                  <a:schemeClr val="tx1"/>
                </a:solidFill>
                <a:effectLst/>
                <a:latin typeface="+mn-lt"/>
                <a:ea typeface="+mn-ea"/>
                <a:cs typeface="+mn-cs"/>
              </a:rPr>
              <a:t>Format Picture </a:t>
            </a:r>
            <a:r>
              <a:rPr lang="en-US" sz="1200" kern="1200" dirty="0" smtClean="0">
                <a:solidFill>
                  <a:schemeClr val="tx1"/>
                </a:solidFill>
                <a:effectLst/>
                <a:latin typeface="+mn-lt"/>
                <a:ea typeface="+mn-ea"/>
                <a:cs typeface="+mn-cs"/>
              </a:rPr>
              <a:t>dialog box, resize or crop the image so that the height is set to </a:t>
            </a:r>
            <a:r>
              <a:rPr lang="en-US" sz="1200" b="1" kern="1200" dirty="0" smtClean="0">
                <a:solidFill>
                  <a:schemeClr val="tx1"/>
                </a:solidFill>
                <a:effectLst/>
                <a:latin typeface="+mn-lt"/>
                <a:ea typeface="+mn-ea"/>
                <a:cs typeface="+mn-cs"/>
              </a:rPr>
              <a:t>2.44”</a:t>
            </a:r>
            <a:r>
              <a:rPr lang="en-US" sz="1200" kern="1200" dirty="0" smtClean="0">
                <a:solidFill>
                  <a:schemeClr val="tx1"/>
                </a:solidFill>
                <a:effectLst/>
                <a:latin typeface="+mn-lt"/>
                <a:ea typeface="+mn-ea"/>
                <a:cs typeface="+mn-cs"/>
              </a:rPr>
              <a:t> and the width</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set to </a:t>
            </a:r>
            <a:r>
              <a:rPr lang="en-US" sz="1200" b="1" kern="1200" dirty="0" smtClean="0">
                <a:solidFill>
                  <a:schemeClr val="tx1"/>
                </a:solidFill>
                <a:effectLst/>
                <a:latin typeface="+mn-lt"/>
                <a:ea typeface="+mn-ea"/>
                <a:cs typeface="+mn-cs"/>
              </a:rPr>
              <a:t>2.61”</a:t>
            </a:r>
            <a:r>
              <a:rPr lang="en-US" sz="1200" kern="1200" dirty="0" smtClean="0">
                <a:solidFill>
                  <a:schemeClr val="tx1"/>
                </a:solidFill>
                <a:effectLst/>
                <a:latin typeface="+mn-lt"/>
                <a:ea typeface="+mn-ea"/>
                <a:cs typeface="+mn-cs"/>
              </a:rPr>
              <a:t>. To crop the picture, click </a:t>
            </a:r>
            <a:r>
              <a:rPr lang="en-US" sz="1200" b="1" kern="1200" dirty="0" smtClean="0">
                <a:solidFill>
                  <a:schemeClr val="tx1"/>
                </a:solidFill>
                <a:effectLst/>
                <a:latin typeface="+mn-lt"/>
                <a:ea typeface="+mn-ea"/>
                <a:cs typeface="+mn-cs"/>
              </a:rPr>
              <a:t>Crop</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Crop position</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Left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Top</a:t>
            </a:r>
            <a:r>
              <a:rPr lang="en-US" sz="1200" kern="1200" dirty="0" smtClean="0">
                <a:solidFill>
                  <a:schemeClr val="tx1"/>
                </a:solidFill>
                <a:effectLst/>
                <a:latin typeface="+mn-lt"/>
                <a:ea typeface="+mn-ea"/>
                <a:cs typeface="+mn-cs"/>
              </a:rPr>
              <a:t> boxes. To resize the picture, click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Size and rotate</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boxes.</a:t>
            </a:r>
          </a:p>
          <a:p>
            <a:pPr marL="228600" indent="-228600">
              <a:buFont typeface="+mj-lt"/>
              <a:buAutoNum type="arabicPeriod"/>
            </a:pPr>
            <a:r>
              <a:rPr lang="en-US" sz="1200" b="0" baseline="0" dirty="0" smtClean="0"/>
              <a:t>On the slide, drag the new picture directly below the first one, and then, in the </a:t>
            </a:r>
            <a:r>
              <a:rPr lang="en-US" sz="1200" b="1" baseline="0" dirty="0" smtClean="0"/>
              <a:t>Format Picture </a:t>
            </a:r>
            <a:r>
              <a:rPr lang="en-US" sz="1200" b="0" baseline="0" dirty="0" smtClean="0"/>
              <a:t>dialog box, in the </a:t>
            </a:r>
            <a:r>
              <a:rPr lang="en-US" sz="1200" b="1" baseline="0" dirty="0" smtClean="0"/>
              <a:t>Crop</a:t>
            </a:r>
            <a:r>
              <a:rPr lang="en-US" sz="1200" b="0" baseline="0" dirty="0" smtClean="0"/>
              <a:t> tab, under </a:t>
            </a:r>
            <a:r>
              <a:rPr lang="en-US" sz="1200" b="1" baseline="0" dirty="0" smtClean="0"/>
              <a:t>Picture Position</a:t>
            </a:r>
            <a:r>
              <a:rPr lang="en-US" sz="1200" b="0" baseline="0" dirty="0" smtClean="0"/>
              <a:t>, adjust the </a:t>
            </a:r>
            <a:r>
              <a:rPr lang="en-US" sz="1200" b="1" baseline="0" dirty="0" smtClean="0"/>
              <a:t>Offset X </a:t>
            </a:r>
            <a:r>
              <a:rPr lang="en-US" sz="1200" b="0" baseline="0" dirty="0" smtClean="0"/>
              <a:t>and </a:t>
            </a:r>
            <a:r>
              <a:rPr lang="en-US" sz="1200" b="1" baseline="0" dirty="0" smtClean="0"/>
              <a:t>Offset Y</a:t>
            </a:r>
            <a:r>
              <a:rPr lang="en-US" sz="1200" b="0" baseline="0" dirty="0" smtClean="0"/>
              <a:t> settings to align the content of the two images so that they appear continuous.</a:t>
            </a:r>
          </a:p>
          <a:p>
            <a:pPr marL="228600" indent="-228600">
              <a:buFont typeface="+mj-lt"/>
              <a:buAutoNum type="arabicPeriod"/>
            </a:pPr>
            <a:r>
              <a:rPr lang="en-US" sz="1200" b="0" baseline="0" dirty="0" smtClean="0"/>
              <a:t>Also in the </a:t>
            </a:r>
            <a:r>
              <a:rPr lang="en-US" sz="1200" b="1" baseline="0" dirty="0" smtClean="0"/>
              <a:t>Format</a:t>
            </a:r>
            <a:r>
              <a:rPr lang="en-US" sz="1200" b="0" baseline="0" dirty="0" smtClean="0"/>
              <a:t> </a:t>
            </a:r>
            <a:r>
              <a:rPr lang="en-US" sz="1200" b="1" baseline="0" dirty="0" smtClean="0"/>
              <a:t>Picture</a:t>
            </a:r>
            <a:r>
              <a:rPr lang="en-US" sz="1200" b="0" baseline="0" dirty="0" smtClean="0"/>
              <a:t> dialog box, click </a:t>
            </a:r>
            <a:r>
              <a:rPr lang="en-US" sz="1200" b="1" baseline="0" dirty="0" smtClean="0"/>
              <a:t>Picture Corrections</a:t>
            </a:r>
            <a:r>
              <a:rPr lang="en-US" sz="1200" b="0" baseline="0" dirty="0" smtClean="0"/>
              <a:t> in the left pane, and in the </a:t>
            </a:r>
            <a:r>
              <a:rPr lang="en-US" sz="1200" b="1" baseline="0" dirty="0" smtClean="0"/>
              <a:t>Picture Corrections</a:t>
            </a:r>
            <a:r>
              <a:rPr lang="en-US" sz="1200" b="0" baseline="0" dirty="0" smtClean="0"/>
              <a:t> pane, under </a:t>
            </a:r>
            <a:r>
              <a:rPr lang="en-US" sz="1200" b="1" baseline="0" dirty="0" smtClean="0"/>
              <a:t>Brightness and Contrast</a:t>
            </a:r>
            <a:r>
              <a:rPr lang="en-US" sz="1200" b="0" baseline="0" dirty="0" smtClean="0"/>
              <a:t>, do the following:</a:t>
            </a:r>
          </a:p>
          <a:p>
            <a:pPr marL="685800" lvl="1" indent="-228600">
              <a:buFont typeface="Arial" pitchFamily="34" charset="0"/>
              <a:buChar char="•"/>
            </a:pPr>
            <a:r>
              <a:rPr lang="en-US" sz="1200" b="0" baseline="0" dirty="0" smtClean="0"/>
              <a:t>In the </a:t>
            </a:r>
            <a:r>
              <a:rPr lang="en-US" sz="1200" b="1" baseline="0" dirty="0" smtClean="0"/>
              <a:t>Brightness</a:t>
            </a:r>
            <a:r>
              <a:rPr lang="en-US" sz="1200" b="0" baseline="0" dirty="0" smtClean="0"/>
              <a:t> box, enter </a:t>
            </a:r>
            <a:r>
              <a:rPr lang="en-US" sz="1200" b="1" baseline="0" dirty="0" smtClean="0"/>
              <a:t>70%</a:t>
            </a:r>
            <a:r>
              <a:rPr lang="en-US" sz="1200" b="0" baseline="0" dirty="0" smtClean="0"/>
              <a:t>.</a:t>
            </a:r>
          </a:p>
          <a:p>
            <a:pPr marL="685800" lvl="1" indent="-228600">
              <a:buFont typeface="Arial" pitchFamily="34" charset="0"/>
              <a:buChar char="•"/>
            </a:pPr>
            <a:r>
              <a:rPr lang="en-US" sz="1200" b="0" baseline="0" dirty="0" smtClean="0"/>
              <a:t>In the </a:t>
            </a:r>
            <a:r>
              <a:rPr lang="en-US" sz="1200" b="1" baseline="0" dirty="0" smtClean="0"/>
              <a:t>Contrast</a:t>
            </a:r>
            <a:r>
              <a:rPr lang="en-US" sz="1200" b="0" baseline="0" dirty="0" smtClean="0"/>
              <a:t> box, enter </a:t>
            </a:r>
            <a:r>
              <a:rPr lang="en-US" sz="1200" b="1" baseline="0" dirty="0" smtClean="0"/>
              <a:t>-70%</a:t>
            </a:r>
            <a:r>
              <a:rPr lang="en-US" sz="1200" b="0" baseline="0" dirty="0" smtClean="0"/>
              <a:t>.</a:t>
            </a:r>
            <a:endParaRPr lang="en-US" sz="1200" dirty="0" smtClean="0"/>
          </a:p>
          <a:p>
            <a:pPr marL="228600" lvl="0" indent="-228600">
              <a:buFont typeface="+mj-lt"/>
              <a:buAutoNum type="arabicPeriod"/>
            </a:pPr>
            <a:r>
              <a:rPr lang="en-US" sz="1200" b="0" i="0" kern="1200" baseline="0" dirty="0" smtClean="0">
                <a:solidFill>
                  <a:schemeClr val="tx1"/>
                </a:solidFill>
                <a:latin typeface="+mn-lt"/>
                <a:ea typeface="+mn-ea"/>
                <a:cs typeface="+mn-cs"/>
              </a:rPr>
              <a:t>Select the smaller picture. On the </a:t>
            </a:r>
            <a:r>
              <a:rPr lang="en-US" sz="1200" b="1" i="0" kern="1200" baseline="0" dirty="0" smtClean="0">
                <a:solidFill>
                  <a:schemeClr val="tx1"/>
                </a:solidFill>
                <a:latin typeface="+mn-lt"/>
                <a:ea typeface="+mn-ea"/>
                <a:cs typeface="+mn-cs"/>
              </a:rPr>
              <a:t>Home</a:t>
            </a:r>
            <a:r>
              <a:rPr lang="en-US" sz="1200" b="0" i="0" kern="1200" baseline="0" dirty="0" smtClean="0">
                <a:solidFill>
                  <a:schemeClr val="tx1"/>
                </a:solidFill>
                <a:latin typeface="+mn-lt"/>
                <a:ea typeface="+mn-ea"/>
                <a:cs typeface="+mn-cs"/>
              </a:rPr>
              <a:t> tab, in the </a:t>
            </a:r>
            <a:r>
              <a:rPr lang="en-US" sz="1200" b="1" i="0" kern="1200" baseline="0" dirty="0" smtClean="0">
                <a:solidFill>
                  <a:schemeClr val="tx1"/>
                </a:solidFill>
                <a:latin typeface="+mn-lt"/>
                <a:ea typeface="+mn-ea"/>
                <a:cs typeface="+mn-cs"/>
              </a:rPr>
              <a:t>Drawing</a:t>
            </a:r>
            <a:r>
              <a:rPr lang="en-US" sz="1200" b="0" i="0" kern="1200" baseline="0" dirty="0" smtClean="0">
                <a:solidFill>
                  <a:schemeClr val="tx1"/>
                </a:solidFill>
                <a:latin typeface="+mn-lt"/>
                <a:ea typeface="+mn-ea"/>
                <a:cs typeface="+mn-cs"/>
              </a:rPr>
              <a:t> group, click </a:t>
            </a:r>
            <a:r>
              <a:rPr lang="en-US" sz="1200" b="1" i="0" kern="1200" baseline="0" dirty="0" smtClean="0">
                <a:solidFill>
                  <a:schemeClr val="tx1"/>
                </a:solidFill>
                <a:latin typeface="+mn-lt"/>
                <a:ea typeface="+mn-ea"/>
                <a:cs typeface="+mn-cs"/>
              </a:rPr>
              <a:t>Arrange</a:t>
            </a:r>
            <a:r>
              <a:rPr lang="en-US" sz="1200" b="0" i="0" kern="1200" baseline="0" dirty="0" smtClean="0">
                <a:solidFill>
                  <a:schemeClr val="tx1"/>
                </a:solidFill>
                <a:latin typeface="+mn-lt"/>
                <a:ea typeface="+mn-ea"/>
                <a:cs typeface="+mn-cs"/>
              </a:rPr>
              <a:t>, point to </a:t>
            </a:r>
            <a:r>
              <a:rPr lang="en-US" sz="1200" b="1" i="0" kern="1200" baseline="0" dirty="0" smtClean="0">
                <a:solidFill>
                  <a:schemeClr val="tx1"/>
                </a:solidFill>
                <a:latin typeface="+mn-lt"/>
                <a:ea typeface="+mn-ea"/>
                <a:cs typeface="+mn-cs"/>
              </a:rPr>
              <a:t>Align</a:t>
            </a:r>
            <a:r>
              <a:rPr lang="en-US" sz="1200" b="0" i="0" kern="1200" baseline="0" dirty="0" smtClean="0">
                <a:solidFill>
                  <a:schemeClr val="tx1"/>
                </a:solidFill>
                <a:latin typeface="+mn-lt"/>
                <a:ea typeface="+mn-ea"/>
                <a:cs typeface="+mn-cs"/>
              </a:rPr>
              <a:t>, and then do the following:</a:t>
            </a:r>
          </a:p>
          <a:p>
            <a:pPr marL="685800" lvl="1" indent="-228600">
              <a:buFont typeface="+mj-lt"/>
              <a:buAutoNum type="arabicPeriod"/>
            </a:pPr>
            <a:r>
              <a:rPr lang="en-US" sz="1200" b="0" i="0" kern="1200" baseline="0" dirty="0" smtClean="0">
                <a:solidFill>
                  <a:schemeClr val="tx1"/>
                </a:solidFill>
                <a:latin typeface="+mn-lt"/>
                <a:ea typeface="+mn-ea"/>
                <a:cs typeface="+mn-cs"/>
              </a:rPr>
              <a:t>Click </a:t>
            </a:r>
            <a:r>
              <a:rPr lang="en-US" sz="1200" b="1" i="0" kern="1200" baseline="0" dirty="0" smtClean="0">
                <a:solidFill>
                  <a:schemeClr val="tx1"/>
                </a:solidFill>
                <a:latin typeface="+mn-lt"/>
                <a:ea typeface="+mn-ea"/>
                <a:cs typeface="+mn-cs"/>
              </a:rPr>
              <a:t>Align to Slide</a:t>
            </a:r>
            <a:r>
              <a:rPr lang="en-US" sz="1200" b="0" i="0" kern="1200" baseline="0" dirty="0" smtClean="0">
                <a:solidFill>
                  <a:schemeClr val="tx1"/>
                </a:solidFill>
                <a:latin typeface="+mn-lt"/>
                <a:ea typeface="+mn-ea"/>
                <a:cs typeface="+mn-cs"/>
              </a:rPr>
              <a:t>.</a:t>
            </a:r>
          </a:p>
          <a:p>
            <a:pPr marL="685800" lvl="1" indent="-228600">
              <a:buFont typeface="+mj-lt"/>
              <a:buAutoNum type="arabicPeriod"/>
            </a:pPr>
            <a:r>
              <a:rPr lang="en-US" sz="1200" b="0" i="0" kern="1200" baseline="0" dirty="0" smtClean="0">
                <a:solidFill>
                  <a:schemeClr val="tx1"/>
                </a:solidFill>
                <a:latin typeface="+mn-lt"/>
                <a:ea typeface="+mn-ea"/>
                <a:cs typeface="+mn-cs"/>
              </a:rPr>
              <a:t>Click </a:t>
            </a:r>
            <a:r>
              <a:rPr lang="en-US" sz="1200" b="1" i="0" kern="1200" baseline="0" dirty="0" smtClean="0">
                <a:solidFill>
                  <a:schemeClr val="tx1"/>
                </a:solidFill>
                <a:latin typeface="+mn-lt"/>
                <a:ea typeface="+mn-ea"/>
                <a:cs typeface="+mn-cs"/>
              </a:rPr>
              <a:t>Align Bottom</a:t>
            </a:r>
            <a:r>
              <a:rPr lang="en-US" sz="1200" b="0" i="0" kern="1200" baseline="0" dirty="0" smtClean="0">
                <a:solidFill>
                  <a:schemeClr val="tx1"/>
                </a:solidFill>
                <a:latin typeface="+mn-lt"/>
                <a:ea typeface="+mn-ea"/>
                <a:cs typeface="+mn-cs"/>
              </a:rPr>
              <a:t>. </a:t>
            </a:r>
          </a:p>
          <a:p>
            <a:pPr marL="228600" lvl="0" indent="-228600">
              <a:buFont typeface="+mj-lt"/>
              <a:buAutoNum type="arabicPeriod"/>
            </a:pPr>
            <a:r>
              <a:rPr lang="en-US" sz="1200" b="0" i="0" kern="1200" baseline="0" dirty="0" smtClean="0">
                <a:solidFill>
                  <a:schemeClr val="tx1"/>
                </a:solidFill>
                <a:latin typeface="+mn-lt"/>
                <a:ea typeface="+mn-ea"/>
                <a:cs typeface="+mn-cs"/>
              </a:rPr>
              <a:t>Press and hold CTRL, and then select both pictures. On the </a:t>
            </a:r>
            <a:r>
              <a:rPr lang="en-US" sz="1200" b="1" i="0" kern="1200" baseline="0" dirty="0" smtClean="0">
                <a:solidFill>
                  <a:schemeClr val="tx1"/>
                </a:solidFill>
                <a:latin typeface="+mn-lt"/>
                <a:ea typeface="+mn-ea"/>
                <a:cs typeface="+mn-cs"/>
              </a:rPr>
              <a:t>Home</a:t>
            </a:r>
            <a:r>
              <a:rPr lang="en-US" sz="1200" b="0" i="0" kern="1200" baseline="0" dirty="0" smtClean="0">
                <a:solidFill>
                  <a:schemeClr val="tx1"/>
                </a:solidFill>
                <a:latin typeface="+mn-lt"/>
                <a:ea typeface="+mn-ea"/>
                <a:cs typeface="+mn-cs"/>
              </a:rPr>
              <a:t> tab, in the </a:t>
            </a:r>
            <a:r>
              <a:rPr lang="en-US" sz="1200" b="1" i="0" kern="1200" baseline="0" dirty="0" smtClean="0">
                <a:solidFill>
                  <a:schemeClr val="tx1"/>
                </a:solidFill>
                <a:latin typeface="+mn-lt"/>
                <a:ea typeface="+mn-ea"/>
                <a:cs typeface="+mn-cs"/>
              </a:rPr>
              <a:t>Drawing</a:t>
            </a:r>
            <a:r>
              <a:rPr lang="en-US" sz="1200" b="0" i="0" kern="1200" baseline="0" dirty="0" smtClean="0">
                <a:solidFill>
                  <a:schemeClr val="tx1"/>
                </a:solidFill>
                <a:latin typeface="+mn-lt"/>
                <a:ea typeface="+mn-ea"/>
                <a:cs typeface="+mn-cs"/>
              </a:rPr>
              <a:t> group, click </a:t>
            </a:r>
            <a:r>
              <a:rPr lang="en-US" sz="1200" b="1" i="0" kern="1200" baseline="0" dirty="0" smtClean="0">
                <a:solidFill>
                  <a:schemeClr val="tx1"/>
                </a:solidFill>
                <a:latin typeface="+mn-lt"/>
                <a:ea typeface="+mn-ea"/>
                <a:cs typeface="+mn-cs"/>
              </a:rPr>
              <a:t>Arrange</a:t>
            </a:r>
            <a:r>
              <a:rPr lang="en-US" sz="1200" b="0" i="0" kern="1200" baseline="0" dirty="0" smtClean="0">
                <a:solidFill>
                  <a:schemeClr val="tx1"/>
                </a:solidFill>
                <a:latin typeface="+mn-lt"/>
                <a:ea typeface="+mn-ea"/>
                <a:cs typeface="+mn-cs"/>
              </a:rPr>
              <a:t>, point to </a:t>
            </a:r>
            <a:r>
              <a:rPr lang="en-US" sz="1200" b="1" i="0" kern="1200" baseline="0" dirty="0" smtClean="0">
                <a:solidFill>
                  <a:schemeClr val="tx1"/>
                </a:solidFill>
                <a:latin typeface="+mn-lt"/>
                <a:ea typeface="+mn-ea"/>
                <a:cs typeface="+mn-cs"/>
              </a:rPr>
              <a:t>Align</a:t>
            </a:r>
            <a:r>
              <a:rPr lang="en-US" sz="1200" b="0" i="0" kern="1200" baseline="0" dirty="0" smtClean="0">
                <a:solidFill>
                  <a:schemeClr val="tx1"/>
                </a:solidFill>
                <a:latin typeface="+mn-lt"/>
                <a:ea typeface="+mn-ea"/>
                <a:cs typeface="+mn-cs"/>
              </a:rPr>
              <a:t>, and then do the following:</a:t>
            </a:r>
          </a:p>
          <a:p>
            <a:pPr marL="685800" lvl="1" indent="-228600">
              <a:buFont typeface="+mj-lt"/>
              <a:buAutoNum type="arabicPeriod"/>
            </a:pPr>
            <a:r>
              <a:rPr lang="en-US" sz="1200" b="0" i="0" kern="1200" baseline="0" dirty="0" smtClean="0">
                <a:solidFill>
                  <a:schemeClr val="tx1"/>
                </a:solidFill>
                <a:latin typeface="+mn-lt"/>
                <a:ea typeface="+mn-ea"/>
                <a:cs typeface="+mn-cs"/>
              </a:rPr>
              <a:t>Click </a:t>
            </a:r>
            <a:r>
              <a:rPr lang="en-US" sz="1200" b="1" i="0" kern="1200" baseline="0" dirty="0" smtClean="0">
                <a:solidFill>
                  <a:schemeClr val="tx1"/>
                </a:solidFill>
                <a:latin typeface="+mn-lt"/>
                <a:ea typeface="+mn-ea"/>
                <a:cs typeface="+mn-cs"/>
              </a:rPr>
              <a:t>Align Selected Objects</a:t>
            </a:r>
            <a:r>
              <a:rPr lang="en-US" sz="1200" b="0" i="0" kern="1200" baseline="0" dirty="0" smtClean="0">
                <a:solidFill>
                  <a:schemeClr val="tx1"/>
                </a:solidFill>
                <a:latin typeface="+mn-lt"/>
                <a:ea typeface="+mn-ea"/>
                <a:cs typeface="+mn-cs"/>
              </a:rPr>
              <a:t>.</a:t>
            </a:r>
          </a:p>
          <a:p>
            <a:pPr marL="685800" lvl="1" indent="-228600">
              <a:buFont typeface="+mj-lt"/>
              <a:buAutoNum type="arabicPeriod"/>
            </a:pPr>
            <a:r>
              <a:rPr lang="en-US" sz="1200" b="0" i="0" kern="1200" baseline="0" dirty="0" smtClean="0">
                <a:solidFill>
                  <a:schemeClr val="tx1"/>
                </a:solidFill>
                <a:latin typeface="+mn-lt"/>
                <a:ea typeface="+mn-ea"/>
                <a:cs typeface="+mn-cs"/>
              </a:rPr>
              <a:t>Click </a:t>
            </a:r>
            <a:r>
              <a:rPr lang="en-US" sz="1200" b="1" i="0" kern="1200" baseline="0" dirty="0" smtClean="0">
                <a:solidFill>
                  <a:schemeClr val="tx1"/>
                </a:solidFill>
                <a:latin typeface="+mn-lt"/>
                <a:ea typeface="+mn-ea"/>
                <a:cs typeface="+mn-cs"/>
              </a:rPr>
              <a:t>Align Center</a:t>
            </a:r>
            <a:r>
              <a:rPr lang="en-US" sz="1200" b="0" i="0" kern="1200" baseline="0" dirty="0" smtClean="0">
                <a:solidFill>
                  <a:schemeClr val="tx1"/>
                </a:solidFill>
                <a:latin typeface="+mn-lt"/>
                <a:ea typeface="+mn-ea"/>
                <a:cs typeface="+mn-cs"/>
              </a:rPr>
              <a:t>.  </a:t>
            </a:r>
          </a:p>
          <a:p>
            <a:pPr marL="228600" indent="-228600">
              <a:buFont typeface="+mj-lt"/>
              <a:buNone/>
            </a:pPr>
            <a:endParaRPr lang="en-US" sz="1200" dirty="0" smtClean="0"/>
          </a:p>
          <a:p>
            <a:pPr marL="228600" indent="-228600">
              <a:buFont typeface="+mj-lt"/>
              <a:buNone/>
            </a:pPr>
            <a:endParaRPr lang="en-US" sz="1200" dirty="0" smtClean="0"/>
          </a:p>
          <a:p>
            <a:pPr marL="228600" indent="-228600">
              <a:buFont typeface="+mj-lt"/>
              <a:buNone/>
            </a:pPr>
            <a:r>
              <a:rPr lang="en-US" sz="1200" dirty="0" smtClean="0"/>
              <a:t>To reproduce the animation effects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On</a:t>
            </a:r>
            <a:r>
              <a:rPr lang="en-US" sz="1200" baseline="0" dirty="0" smtClean="0"/>
              <a:t> the slide, s</a:t>
            </a:r>
            <a:r>
              <a:rPr lang="en-US" sz="1200" dirty="0" smtClean="0"/>
              <a:t>elect the “heading” text</a:t>
            </a:r>
            <a:r>
              <a:rPr lang="en-US" sz="1200" baseline="0" dirty="0" smtClean="0"/>
              <a:t> box.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Entrance</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Fade.</a:t>
            </a:r>
            <a:endParaRPr lang="en-US"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Start</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With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Previous</a:t>
            </a:r>
            <a:r>
              <a:rPr lang="en-US" sz="1200" kern="1200" dirty="0" smtClean="0">
                <a:solidFill>
                  <a:schemeClr val="tx1"/>
                </a:solidFill>
                <a:effectLst/>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Duration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a:t>
            </a:r>
          </a:p>
          <a:p>
            <a:pPr marL="228600" indent="-228600">
              <a:buFont typeface="+mj-lt"/>
              <a:buAutoNum type="arabicPeriod"/>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Delay</a:t>
            </a:r>
            <a:r>
              <a:rPr lang="en-US" sz="1200" kern="1200" dirty="0" smtClean="0">
                <a:solidFill>
                  <a:schemeClr val="tx1"/>
                </a:solidFill>
                <a:effectLst/>
                <a:latin typeface="+mn-lt"/>
                <a:ea typeface="+mn-ea"/>
                <a:cs typeface="+mn-cs"/>
              </a:rPr>
              <a:t> box, enter </a:t>
            </a:r>
            <a:r>
              <a:rPr lang="en-US" sz="1200" b="1" kern="1200" dirty="0" smtClean="0">
                <a:solidFill>
                  <a:schemeClr val="tx1"/>
                </a:solidFill>
                <a:effectLst/>
                <a:latin typeface="+mn-lt"/>
                <a:ea typeface="+mn-ea"/>
                <a:cs typeface="+mn-cs"/>
              </a:rPr>
              <a:t>1.5</a:t>
            </a:r>
            <a:r>
              <a:rPr lang="en-US" sz="1200" kern="1200" dirty="0" smtClean="0">
                <a:solidFill>
                  <a:schemeClr val="tx1"/>
                </a:solidFill>
                <a:effectLst/>
                <a:latin typeface="+mn-lt"/>
                <a:ea typeface="+mn-ea"/>
                <a:cs typeface="+mn-cs"/>
              </a:rPr>
              <a:t>.</a:t>
            </a:r>
            <a:endParaRPr lang="en-US" sz="1200" baseline="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On</a:t>
            </a:r>
            <a:r>
              <a:rPr lang="en-US" sz="1200" baseline="0" dirty="0" smtClean="0"/>
              <a:t> the slide, s</a:t>
            </a:r>
            <a:r>
              <a:rPr lang="en-US" sz="1200" dirty="0" smtClean="0"/>
              <a:t>elect the “heading” text</a:t>
            </a:r>
            <a:r>
              <a:rPr lang="en-US" sz="1200" baseline="0" dirty="0" smtClean="0"/>
              <a:t> box.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Motion Paths </a:t>
            </a:r>
            <a:r>
              <a:rPr lang="en-US" sz="1200" kern="1200" dirty="0" smtClean="0">
                <a:solidFill>
                  <a:schemeClr val="tx1"/>
                </a:solidFill>
                <a:effectLst/>
                <a:latin typeface="+mn-lt"/>
                <a:ea typeface="+mn-ea"/>
                <a:cs typeface="+mn-cs"/>
              </a:rPr>
              <a:t>click </a:t>
            </a:r>
            <a:r>
              <a:rPr lang="en-US" sz="1200" b="1" kern="1200" dirty="0" smtClean="0">
                <a:solidFill>
                  <a:schemeClr val="tx1"/>
                </a:solidFill>
                <a:effectLst/>
                <a:latin typeface="+mn-lt"/>
                <a:ea typeface="+mn-ea"/>
                <a:cs typeface="+mn-cs"/>
              </a:rPr>
              <a:t>Lines.</a:t>
            </a:r>
            <a:endParaRPr lang="en-US"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Start</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With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Previous</a:t>
            </a:r>
            <a:r>
              <a:rPr lang="en-US" sz="1200" kern="1200" dirty="0" smtClean="0">
                <a:solidFill>
                  <a:schemeClr val="tx1"/>
                </a:solidFill>
                <a:effectLst/>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Duration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Effect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Options</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Left</a:t>
            </a:r>
            <a:r>
              <a:rPr lang="en-US" sz="1200"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Effect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Options</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Reverse Path Direction</a:t>
            </a:r>
            <a:r>
              <a:rPr lang="en-US" sz="1200" kern="1200" dirty="0" smtClean="0">
                <a:solidFill>
                  <a:schemeClr val="tx1"/>
                </a:solidFill>
                <a:effectLst/>
                <a:latin typeface="+mn-lt"/>
                <a:ea typeface="+mn-ea"/>
                <a:cs typeface="+mn-cs"/>
              </a:rPr>
              <a:t>.</a:t>
            </a:r>
            <a:endParaRPr lang="en-US" sz="1200" dirty="0" smtClean="0"/>
          </a:p>
          <a:p>
            <a:pPr marL="228600" indent="-228600">
              <a:buFont typeface="+mj-lt"/>
              <a:buAutoNum type="arabicPeriod"/>
            </a:pPr>
            <a:r>
              <a:rPr lang="en-US" sz="1200" dirty="0" smtClean="0"/>
              <a:t>On the slide, select the motion</a:t>
            </a:r>
            <a:r>
              <a:rPr lang="en-US" sz="1200" baseline="0" dirty="0" smtClean="0"/>
              <a:t> path for the “heading” text box</a:t>
            </a:r>
            <a:r>
              <a:rPr lang="en-US" sz="1200" dirty="0" smtClean="0"/>
              <a:t>,</a:t>
            </a:r>
            <a:r>
              <a:rPr lang="en-US" sz="1200" baseline="0" dirty="0" smtClean="0"/>
              <a:t> </a:t>
            </a:r>
            <a:r>
              <a:rPr lang="en-US" sz="1200" dirty="0" smtClean="0"/>
              <a:t>point</a:t>
            </a:r>
            <a:r>
              <a:rPr lang="en-US" sz="1200" baseline="0" dirty="0" smtClean="0"/>
              <a:t> to the starting point (green arrow) of the motion path until the cursor becomes a two-headed arrow. P</a:t>
            </a:r>
            <a:r>
              <a:rPr lang="en-US" sz="1200" i="0" dirty="0" smtClean="0"/>
              <a:t>ress and hold SHIFT,</a:t>
            </a:r>
            <a:r>
              <a:rPr lang="en-US" sz="1200" i="0" baseline="0" dirty="0" smtClean="0"/>
              <a:t> and then </a:t>
            </a:r>
            <a:r>
              <a:rPr lang="en-US" sz="1200" dirty="0" smtClean="0"/>
              <a:t>drag the starting point</a:t>
            </a:r>
            <a:r>
              <a:rPr lang="en-US" sz="1200" baseline="0" dirty="0" smtClean="0"/>
              <a:t> </a:t>
            </a:r>
            <a:r>
              <a:rPr lang="en-US" sz="1200" i="0" baseline="0" dirty="0" smtClean="0"/>
              <a:t>about 1.5”</a:t>
            </a:r>
            <a:r>
              <a:rPr lang="en-US" sz="1200" baseline="0" dirty="0" smtClean="0"/>
              <a:t> off the left edge of the slide. (</a:t>
            </a:r>
            <a:r>
              <a:rPr lang="en-US" sz="1200" b="1" baseline="0" dirty="0" smtClean="0"/>
              <a:t>Note:</a:t>
            </a:r>
            <a:r>
              <a:rPr lang="en-US" sz="1200" baseline="0" dirty="0" smtClean="0"/>
              <a:t> If your lines of text are longer than in the example above, you may need to further increase the length of the motion path. )</a:t>
            </a:r>
            <a:r>
              <a:rPr lang="en-US" sz="120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On</a:t>
            </a:r>
            <a:r>
              <a:rPr lang="en-US" sz="1200" baseline="0" dirty="0" smtClean="0"/>
              <a:t> the slide, s</a:t>
            </a:r>
            <a:r>
              <a:rPr lang="en-US" sz="1200" dirty="0" smtClean="0"/>
              <a:t>elect the second text box. On</a:t>
            </a:r>
            <a:r>
              <a:rPr lang="en-US" sz="1200" baseline="0" dirty="0" smtClean="0"/>
              <a:t> the slide, s</a:t>
            </a:r>
            <a:r>
              <a:rPr lang="en-US" sz="1200" dirty="0" smtClean="0"/>
              <a:t>elect the “heading” text</a:t>
            </a:r>
            <a:r>
              <a:rPr lang="en-US" sz="1200" baseline="0" dirty="0" smtClean="0"/>
              <a:t> box.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Entrance</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Fade.</a:t>
            </a:r>
            <a:endParaRPr lang="en-US"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Animation </a:t>
            </a:r>
            <a:r>
              <a:rPr lang="en-US" sz="1200" kern="1200" dirty="0" smtClean="0">
                <a:solidFill>
                  <a:schemeClr val="tx1"/>
                </a:solidFill>
                <a:effectLst/>
                <a:latin typeface="+mn-lt"/>
                <a:ea typeface="+mn-ea"/>
                <a:cs typeface="+mn-cs"/>
              </a:rPr>
              <a:t>group, click the </a:t>
            </a:r>
            <a:r>
              <a:rPr lang="en-US" sz="1200" b="1" kern="1200" dirty="0" smtClean="0">
                <a:solidFill>
                  <a:schemeClr val="tx1"/>
                </a:solidFill>
                <a:effectLst/>
                <a:latin typeface="+mn-lt"/>
                <a:ea typeface="+mn-ea"/>
                <a:cs typeface="+mn-cs"/>
              </a:rPr>
              <a:t>Show Additional</a:t>
            </a:r>
            <a:r>
              <a:rPr lang="en-US" sz="1200" b="1" kern="1200" baseline="0" dirty="0" smtClean="0">
                <a:solidFill>
                  <a:schemeClr val="tx1"/>
                </a:solidFill>
                <a:effectLst/>
                <a:latin typeface="+mn-lt"/>
                <a:ea typeface="+mn-ea"/>
                <a:cs typeface="+mn-cs"/>
              </a:rPr>
              <a:t> Effect Options </a:t>
            </a:r>
            <a:r>
              <a:rPr lang="en-US" sz="1200" kern="1200" baseline="0" dirty="0" smtClean="0">
                <a:solidFill>
                  <a:schemeClr val="tx1"/>
                </a:solidFill>
                <a:effectLst/>
                <a:latin typeface="+mn-lt"/>
                <a:ea typeface="+mn-ea"/>
                <a:cs typeface="+mn-cs"/>
              </a:rPr>
              <a:t>dialog box launcher</a:t>
            </a:r>
            <a:r>
              <a:rPr lang="en-US" sz="1200" kern="1200" dirty="0" smtClean="0">
                <a:solidFill>
                  <a:schemeClr val="tx1"/>
                </a:solidFill>
                <a:effectLst/>
                <a:latin typeface="+mn-lt"/>
                <a:ea typeface="+mn-ea"/>
                <a:cs typeface="+mn-cs"/>
              </a:rPr>
              <a:t>. In the </a:t>
            </a:r>
            <a:r>
              <a:rPr lang="en-US" sz="1200" b="1" kern="1200" dirty="0" smtClean="0">
                <a:solidFill>
                  <a:schemeClr val="tx1"/>
                </a:solidFill>
                <a:effectLst/>
                <a:latin typeface="+mn-lt"/>
                <a:ea typeface="+mn-ea"/>
                <a:cs typeface="+mn-cs"/>
              </a:rPr>
              <a:t>Fade</a:t>
            </a:r>
            <a:r>
              <a:rPr lang="en-US" sz="1200" kern="1200" dirty="0" smtClean="0">
                <a:solidFill>
                  <a:schemeClr val="tx1"/>
                </a:solidFill>
                <a:effectLst/>
                <a:latin typeface="+mn-lt"/>
                <a:ea typeface="+mn-ea"/>
                <a:cs typeface="+mn-cs"/>
              </a:rPr>
              <a:t> dialog box, do the following:</a:t>
            </a:r>
          </a:p>
          <a:p>
            <a:pPr marL="685800" lvl="1" indent="-228600">
              <a:buFont typeface="Arial" pitchFamily="34" charset="0"/>
              <a:buChar char="•"/>
            </a:pPr>
            <a:r>
              <a:rPr lang="en-US" sz="1200" baseline="0" dirty="0" smtClean="0"/>
              <a:t>On the </a:t>
            </a:r>
            <a:r>
              <a:rPr lang="en-US" sz="1200" b="1" baseline="0" dirty="0" smtClean="0"/>
              <a:t>Effect</a:t>
            </a:r>
            <a:r>
              <a:rPr lang="en-US" sz="1200" baseline="0" dirty="0" smtClean="0"/>
              <a:t> tab, in the </a:t>
            </a:r>
            <a:r>
              <a:rPr lang="en-US" sz="1200" b="1" baseline="0" dirty="0" smtClean="0"/>
              <a:t>Animate text </a:t>
            </a:r>
            <a:r>
              <a:rPr lang="en-US" sz="1200" baseline="0" dirty="0" smtClean="0"/>
              <a:t>list, select </a:t>
            </a:r>
            <a:r>
              <a:rPr lang="en-US" sz="1200" b="1" baseline="0" dirty="0" smtClean="0"/>
              <a:t>By Letter</a:t>
            </a:r>
            <a:r>
              <a:rPr lang="en-US" sz="1200" baseline="0" dirty="0" smtClean="0"/>
              <a:t>.</a:t>
            </a:r>
          </a:p>
          <a:p>
            <a:pPr marL="685800" lvl="1" indent="-228600">
              <a:buFont typeface="Arial" pitchFamily="34" charset="0"/>
              <a:buChar char="•"/>
            </a:pPr>
            <a:r>
              <a:rPr lang="en-US" sz="1200" baseline="0" dirty="0" smtClean="0"/>
              <a:t>In the </a:t>
            </a:r>
            <a:r>
              <a:rPr lang="en-US" sz="1200" b="1" baseline="0" dirty="0" smtClean="0"/>
              <a:t>% delay between letters </a:t>
            </a:r>
            <a:r>
              <a:rPr lang="en-US" sz="1200" baseline="0" dirty="0" smtClean="0"/>
              <a:t>box, enter </a:t>
            </a:r>
            <a:r>
              <a:rPr lang="en-US" sz="1200" b="1" baseline="0" dirty="0" smtClean="0"/>
              <a:t>5</a:t>
            </a:r>
            <a:r>
              <a:rPr lang="en-US" sz="1200" baseline="0" dirty="0" smtClean="0"/>
              <a:t>.</a:t>
            </a:r>
            <a:endParaRPr lang="en-US" sz="1200" dirty="0" smtClean="0"/>
          </a:p>
          <a:p>
            <a:pPr marL="685800" lvl="1" indent="-228600">
              <a:buFont typeface="Arial" pitchFamily="34" charset="0"/>
              <a:buChar char="•"/>
            </a:pPr>
            <a:r>
              <a:rPr lang="en-US" sz="1200" baseline="0" dirty="0" smtClean="0"/>
              <a:t>On the </a:t>
            </a:r>
            <a:r>
              <a:rPr lang="en-US" sz="1200" b="1" baseline="0" dirty="0" smtClean="0"/>
              <a:t>Timing</a:t>
            </a:r>
            <a:r>
              <a:rPr lang="en-US" sz="1200" baseline="0" dirty="0" smtClean="0"/>
              <a:t> tab, in the </a:t>
            </a:r>
            <a:r>
              <a:rPr lang="en-US" sz="1200" b="1" baseline="0" dirty="0" smtClean="0"/>
              <a:t>Start</a:t>
            </a:r>
            <a:r>
              <a:rPr lang="en-US" sz="1200" baseline="0" dirty="0" smtClean="0"/>
              <a:t> list, select </a:t>
            </a:r>
            <a:r>
              <a:rPr lang="en-US" sz="1200" b="1" baseline="0" dirty="0" smtClean="0"/>
              <a:t>After</a:t>
            </a:r>
            <a:r>
              <a:rPr lang="en-US" sz="1200" baseline="0" dirty="0" smtClean="0"/>
              <a:t> </a:t>
            </a:r>
            <a:r>
              <a:rPr lang="en-US" sz="1200" b="1" baseline="0" dirty="0" smtClean="0"/>
              <a:t>Previous</a:t>
            </a:r>
            <a:r>
              <a:rPr lang="en-US" sz="1200" baseline="0" dirty="0" smtClean="0"/>
              <a:t>.</a:t>
            </a:r>
          </a:p>
          <a:p>
            <a:pPr marL="685800" lvl="1" indent="-228600">
              <a:buFont typeface="Arial" pitchFamily="34" charset="0"/>
              <a:buChar char="•"/>
            </a:pPr>
            <a:r>
              <a:rPr lang="en-US" sz="1200" baseline="0" dirty="0" smtClean="0"/>
              <a:t>In the </a:t>
            </a:r>
            <a:r>
              <a:rPr lang="en-US" sz="1200" b="1" baseline="0" dirty="0" smtClean="0"/>
              <a:t>Duration </a:t>
            </a:r>
            <a:r>
              <a:rPr lang="en-US" sz="1200" baseline="0" dirty="0" smtClean="0"/>
              <a:t>list, select </a:t>
            </a:r>
            <a:r>
              <a:rPr lang="en-US" sz="1200" b="1" baseline="0" dirty="0" smtClean="0"/>
              <a:t>0.5 seconds </a:t>
            </a:r>
            <a:r>
              <a:rPr lang="en-US" sz="1200" baseline="0" dirty="0" smtClean="0"/>
              <a:t>(</a:t>
            </a:r>
            <a:r>
              <a:rPr lang="en-US" sz="1200" b="1" baseline="0" dirty="0" smtClean="0"/>
              <a:t>Very</a:t>
            </a:r>
            <a:r>
              <a:rPr lang="en-US" sz="1200" baseline="0" dirty="0" smtClean="0"/>
              <a:t> </a:t>
            </a:r>
            <a:r>
              <a:rPr lang="en-US" sz="1200" b="1" baseline="0" dirty="0" smtClean="0"/>
              <a:t>Fast)</a:t>
            </a:r>
            <a:r>
              <a:rPr lang="en-US" sz="1200" baseline="0" dirty="0" smtClean="0"/>
              <a:t>.</a:t>
            </a:r>
          </a:p>
          <a:p>
            <a:pPr marL="685800" lvl="1" indent="-228600">
              <a:buFont typeface="Arial" pitchFamily="34" charset="0"/>
              <a:buChar char="•"/>
            </a:pPr>
            <a:r>
              <a:rPr lang="en-US" sz="1200" baseline="0" dirty="0" smtClean="0"/>
              <a:t>On the </a:t>
            </a:r>
            <a:r>
              <a:rPr lang="en-US" sz="1200" b="1" baseline="0" dirty="0" smtClean="0"/>
              <a:t>Text</a:t>
            </a:r>
            <a:r>
              <a:rPr lang="en-US" sz="1200" baseline="0" dirty="0" smtClean="0"/>
              <a:t> </a:t>
            </a:r>
            <a:r>
              <a:rPr lang="en-US" sz="1200" b="1" baseline="0" dirty="0" smtClean="0"/>
              <a:t>Animation</a:t>
            </a:r>
            <a:r>
              <a:rPr lang="en-US" sz="1200" baseline="0" dirty="0" smtClean="0"/>
              <a:t> tab, in the </a:t>
            </a:r>
            <a:r>
              <a:rPr lang="en-US" sz="1200" b="1" baseline="0" dirty="0" smtClean="0"/>
              <a:t>Group</a:t>
            </a:r>
            <a:r>
              <a:rPr lang="en-US" sz="1200" baseline="0" dirty="0" smtClean="0"/>
              <a:t> </a:t>
            </a:r>
            <a:r>
              <a:rPr lang="en-US" sz="1200" b="1" baseline="0" dirty="0" smtClean="0"/>
              <a:t>text</a:t>
            </a:r>
            <a:r>
              <a:rPr lang="en-US" sz="1200" baseline="0" dirty="0" smtClean="0"/>
              <a:t> list, select </a:t>
            </a:r>
            <a:r>
              <a:rPr lang="en-US" sz="1200" b="1" baseline="0" dirty="0" smtClean="0"/>
              <a:t>By 1</a:t>
            </a:r>
            <a:r>
              <a:rPr lang="en-US" sz="1200" b="1" baseline="30000" dirty="0" smtClean="0"/>
              <a:t>st</a:t>
            </a:r>
            <a:r>
              <a:rPr lang="en-US" sz="1200" b="1" baseline="0" dirty="0" smtClean="0"/>
              <a:t> Level Paragraphs</a:t>
            </a:r>
            <a:r>
              <a:rPr lang="en-US" sz="1200" baseline="0" dirty="0" smtClean="0"/>
              <a:t>.</a:t>
            </a:r>
          </a:p>
          <a:p>
            <a:pPr marL="228600" indent="-228600">
              <a:buFont typeface="+mj-lt"/>
              <a:buAutoNum type="arabicPeriod"/>
            </a:pPr>
            <a:endParaRPr lang="en-US" sz="1200" dirty="0" smtClean="0"/>
          </a:p>
          <a:p>
            <a:endParaRPr lang="en-US" sz="1200" dirty="0" smtClean="0"/>
          </a:p>
          <a:p>
            <a:r>
              <a:rPr lang="en-US" sz="1200" dirty="0" smtClean="0"/>
              <a:t>To</a:t>
            </a:r>
            <a:r>
              <a:rPr lang="en-US" sz="1200" baseline="0" dirty="0" smtClean="0"/>
              <a:t> reproduce the background on this slide, do the following:</a:t>
            </a:r>
          </a:p>
          <a:p>
            <a:pPr marL="228600" lvl="0" indent="-228600">
              <a:buFont typeface="+mj-lt"/>
              <a:buAutoNum type="arabicPeriod"/>
            </a:pPr>
            <a:r>
              <a:rPr lang="en-US" sz="1200" kern="1200" dirty="0" smtClean="0">
                <a:solidFill>
                  <a:schemeClr val="tx1"/>
                </a:solidFill>
                <a:latin typeface="+mn-lt"/>
                <a:ea typeface="+mn-ea"/>
                <a:cs typeface="+mn-cs"/>
              </a:rPr>
              <a:t>One the </a:t>
            </a:r>
            <a:r>
              <a:rPr lang="en-US" sz="1200" b="1" kern="1200" dirty="0" smtClean="0">
                <a:solidFill>
                  <a:schemeClr val="tx1"/>
                </a:solidFill>
                <a:latin typeface="+mn-lt"/>
                <a:ea typeface="+mn-ea"/>
                <a:cs typeface="+mn-cs"/>
              </a:rPr>
              <a:t>Design</a:t>
            </a:r>
            <a:r>
              <a:rPr lang="en-US" sz="1200" kern="1200" baseline="0" dirty="0" smtClean="0">
                <a:solidFill>
                  <a:schemeClr val="tx1"/>
                </a:solidFill>
                <a:latin typeface="+mn-lt"/>
                <a:ea typeface="+mn-ea"/>
                <a:cs typeface="+mn-cs"/>
              </a:rPr>
              <a:t> tab, in the </a:t>
            </a:r>
            <a:r>
              <a:rPr lang="en-US" sz="1200" b="1" kern="1200" baseline="0" dirty="0" smtClean="0">
                <a:solidFill>
                  <a:schemeClr val="tx1"/>
                </a:solidFill>
                <a:latin typeface="+mn-lt"/>
                <a:ea typeface="+mn-ea"/>
                <a:cs typeface="+mn-cs"/>
              </a:rPr>
              <a:t>Background</a:t>
            </a:r>
            <a:r>
              <a:rPr lang="en-US" sz="1200" kern="1200" baseline="0" dirty="0" smtClean="0">
                <a:solidFill>
                  <a:schemeClr val="tx1"/>
                </a:solidFill>
                <a:latin typeface="+mn-lt"/>
                <a:ea typeface="+mn-ea"/>
                <a:cs typeface="+mn-cs"/>
              </a:rPr>
              <a:t> group, click </a:t>
            </a:r>
            <a:r>
              <a:rPr lang="en-US" sz="1200" b="1" kern="1200" baseline="0" dirty="0" smtClean="0">
                <a:solidFill>
                  <a:schemeClr val="tx1"/>
                </a:solidFill>
                <a:latin typeface="+mn-lt"/>
                <a:ea typeface="+mn-ea"/>
                <a:cs typeface="+mn-cs"/>
              </a:rPr>
              <a:t>Background Styles</a:t>
            </a:r>
            <a:r>
              <a:rPr lang="en-US" sz="1200" kern="1200" baseline="0" dirty="0" smtClean="0">
                <a:solidFill>
                  <a:schemeClr val="tx1"/>
                </a:solidFill>
                <a:latin typeface="+mn-lt"/>
                <a:ea typeface="+mn-ea"/>
                <a:cs typeface="+mn-cs"/>
              </a:rPr>
              <a:t>, and then click </a:t>
            </a:r>
            <a:r>
              <a:rPr lang="en-US" sz="1200" b="1" kern="1200" baseline="0" dirty="0" smtClean="0">
                <a:solidFill>
                  <a:schemeClr val="tx1"/>
                </a:solidFill>
                <a:latin typeface="+mn-lt"/>
                <a:ea typeface="+mn-ea"/>
                <a:cs typeface="+mn-cs"/>
              </a:rPr>
              <a:t>Format Background</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Format Background </a:t>
            </a:r>
            <a:r>
              <a:rPr lang="en-US" sz="1200" kern="1200" dirty="0" smtClean="0">
                <a:solidFill>
                  <a:schemeClr val="tx1"/>
                </a:solidFill>
                <a:latin typeface="+mn-lt"/>
                <a:ea typeface="+mn-ea"/>
                <a:cs typeface="+mn-cs"/>
              </a:rPr>
              <a:t>dialog box, click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in the left pane, select </a:t>
            </a:r>
            <a:r>
              <a:rPr lang="en-US" sz="1200" b="1" kern="1200" dirty="0" smtClean="0">
                <a:solidFill>
                  <a:schemeClr val="tx1"/>
                </a:solidFill>
                <a:latin typeface="+mn-lt"/>
                <a:ea typeface="+mn-ea"/>
                <a:cs typeface="+mn-cs"/>
              </a:rPr>
              <a:t>Gradient fill</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pane, and then do the following:</a:t>
            </a: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Type</a:t>
            </a:r>
            <a:r>
              <a:rPr lang="en-US" sz="1200" kern="1200" dirty="0" smtClean="0">
                <a:solidFill>
                  <a:schemeClr val="tx1"/>
                </a:solidFill>
                <a:latin typeface="+mn-lt"/>
                <a:ea typeface="+mn-ea"/>
                <a:cs typeface="+mn-cs"/>
              </a:rPr>
              <a:t> list, select </a:t>
            </a:r>
            <a:r>
              <a:rPr lang="en-US" sz="1200" b="1" kern="1200" dirty="0" smtClean="0">
                <a:solidFill>
                  <a:schemeClr val="tx1"/>
                </a:solidFill>
                <a:latin typeface="+mn-lt"/>
                <a:ea typeface="+mn-ea"/>
                <a:cs typeface="+mn-cs"/>
              </a:rPr>
              <a:t>Radial</a:t>
            </a:r>
            <a:r>
              <a:rPr lang="en-US" sz="1200" kern="1200" dirty="0" smtClean="0">
                <a:solidFill>
                  <a:schemeClr val="tx1"/>
                </a:solidFill>
                <a:latin typeface="+mn-lt"/>
                <a:ea typeface="+mn-ea"/>
                <a:cs typeface="+mn-cs"/>
              </a:rPr>
              <a:t>.</a:t>
            </a:r>
          </a:p>
          <a:p>
            <a:pPr marL="685800" lvl="1"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Direction</a:t>
            </a:r>
            <a:r>
              <a:rPr lang="en-US" sz="1200" kern="1200" dirty="0" smtClean="0">
                <a:solidFill>
                  <a:schemeClr val="tx1"/>
                </a:solidFill>
                <a:latin typeface="+mn-lt"/>
                <a:ea typeface="+mn-ea"/>
                <a:cs typeface="+mn-cs"/>
              </a:rPr>
              <a:t>, and then click </a:t>
            </a:r>
            <a:r>
              <a:rPr lang="en-US" sz="1200" b="1" kern="1200" dirty="0" smtClean="0">
                <a:solidFill>
                  <a:schemeClr val="tx1"/>
                </a:solidFill>
                <a:latin typeface="+mn-lt"/>
                <a:ea typeface="+mn-ea"/>
                <a:cs typeface="+mn-cs"/>
              </a:rPr>
              <a:t>From Center </a:t>
            </a:r>
            <a:r>
              <a:rPr lang="en-US" sz="1200" b="0" kern="1200" dirty="0" smtClean="0">
                <a:solidFill>
                  <a:schemeClr val="tx1"/>
                </a:solidFill>
                <a:latin typeface="+mn-lt"/>
                <a:ea typeface="+mn-ea"/>
                <a:cs typeface="+mn-cs"/>
              </a:rPr>
              <a:t>(third option from the left).</a:t>
            </a:r>
            <a:endParaRPr lang="en-US" sz="120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Add gradient stops</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Remove gradient stops</a:t>
            </a:r>
            <a:r>
              <a:rPr lang="en-US" sz="1200" kern="1200" dirty="0" smtClean="0">
                <a:solidFill>
                  <a:schemeClr val="tx1"/>
                </a:solidFill>
                <a:effectLst/>
                <a:latin typeface="+mn-lt"/>
                <a:ea typeface="+mn-ea"/>
                <a:cs typeface="+mn-cs"/>
              </a:rPr>
              <a:t> until three stops appear in the slider.</a:t>
            </a:r>
            <a:endParaRPr lang="en-US" sz="1200" kern="1200" dirty="0" smtClean="0">
              <a:solidFill>
                <a:schemeClr val="tx1"/>
              </a:solidFill>
              <a:latin typeface="+mn-lt"/>
              <a:ea typeface="+mn-ea"/>
              <a:cs typeface="+mn-cs"/>
            </a:endParaRPr>
          </a:p>
          <a:p>
            <a:pPr marL="228600" indent="-228600">
              <a:buFont typeface="+mj-lt"/>
              <a:buAutoNum type="arabicPeriod"/>
            </a:pPr>
            <a:r>
              <a:rPr lang="en-US" sz="1200" kern="1200" dirty="0" smtClean="0">
                <a:solidFill>
                  <a:schemeClr val="tx1"/>
                </a:solidFill>
                <a:effectLst/>
                <a:latin typeface="+mn-lt"/>
                <a:ea typeface="+mn-ea"/>
                <a:cs typeface="+mn-cs"/>
              </a:rPr>
              <a:t>Also 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customize the gradient stops as follows:</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first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White, Background 1 </a:t>
            </a:r>
            <a:r>
              <a:rPr lang="en-US" sz="1200" kern="1200" dirty="0" smtClean="0">
                <a:solidFill>
                  <a:schemeClr val="tx1"/>
                </a:solidFill>
                <a:effectLst/>
                <a:latin typeface="+mn-lt"/>
                <a:ea typeface="+mn-ea"/>
                <a:cs typeface="+mn-cs"/>
              </a:rPr>
              <a:t>(first row, first option from the left).</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0%. </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next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40%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White, Background 1 </a:t>
            </a:r>
            <a:r>
              <a:rPr lang="en-US" sz="1200" kern="1200" dirty="0" smtClean="0">
                <a:solidFill>
                  <a:schemeClr val="tx1"/>
                </a:solidFill>
                <a:effectLst/>
                <a:latin typeface="+mn-lt"/>
                <a:ea typeface="+mn-ea"/>
                <a:cs typeface="+mn-cs"/>
              </a:rPr>
              <a:t>(first row, first option from the left).</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0%. </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next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100%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t>
            </a:r>
            <a:r>
              <a:rPr lang="en-US" sz="1200" dirty="0" smtClean="0"/>
              <a:t>click </a:t>
            </a:r>
            <a:r>
              <a:rPr lang="en-US" sz="1200" b="1" dirty="0" smtClean="0"/>
              <a:t>More Colors</a:t>
            </a:r>
            <a:r>
              <a:rPr lang="en-US" sz="1200" dirty="0" smtClean="0"/>
              <a:t>, and then in the </a:t>
            </a:r>
            <a:r>
              <a:rPr lang="en-US" sz="1200" b="1" dirty="0" smtClean="0"/>
              <a:t>Colors</a:t>
            </a:r>
            <a:r>
              <a:rPr lang="en-US" sz="1200" dirty="0" smtClean="0"/>
              <a:t> dialog box, on the </a:t>
            </a:r>
            <a:r>
              <a:rPr lang="en-US" sz="1200" b="1" dirty="0" smtClean="0"/>
              <a:t>Custom</a:t>
            </a:r>
            <a:r>
              <a:rPr lang="en-US" sz="1200" dirty="0" smtClean="0"/>
              <a:t> tab, enter values for Red: </a:t>
            </a:r>
            <a:r>
              <a:rPr lang="en-US" sz="1200" b="1" dirty="0" smtClean="0"/>
              <a:t>232</a:t>
            </a:r>
            <a:r>
              <a:rPr lang="en-US" sz="1200" dirty="0" smtClean="0"/>
              <a:t>, Green: </a:t>
            </a:r>
            <a:r>
              <a:rPr lang="en-US" sz="1200" b="1" dirty="0" smtClean="0"/>
              <a:t>227</a:t>
            </a:r>
            <a:r>
              <a:rPr lang="en-US" sz="1200" dirty="0" smtClean="0"/>
              <a:t>, and Blue: </a:t>
            </a:r>
            <a:r>
              <a:rPr lang="en-US" sz="1200" b="1" dirty="0" smtClean="0"/>
              <a:t>216</a:t>
            </a:r>
            <a:r>
              <a:rPr lang="en-US" sz="1200" dirty="0" smtClean="0"/>
              <a:t>.</a:t>
            </a:r>
          </a:p>
        </p:txBody>
      </p:sp>
      <p:sp>
        <p:nvSpPr>
          <p:cNvPr id="5" name="Slide Image Placeholder 4"/>
          <p:cNvSpPr>
            <a:spLocks noGrp="1" noRot="1" noChangeAspect="1"/>
          </p:cNvSpPr>
          <p:nvPr>
            <p:ph type="sldImg"/>
          </p:nvPr>
        </p:nvSpPr>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sz="1400" b="1" dirty="0" smtClean="0"/>
              <a:t>Animated title moves behind</a:t>
            </a:r>
            <a:r>
              <a:rPr lang="en-US" sz="1400" b="1" baseline="0" dirty="0" smtClean="0"/>
              <a:t> picture</a:t>
            </a:r>
            <a:endParaRPr lang="en-US" sz="14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(Intermediate)</a:t>
            </a:r>
          </a:p>
          <a:p>
            <a:endParaRPr lang="en-US" sz="1200" dirty="0" smtClean="0"/>
          </a:p>
          <a:p>
            <a:endParaRPr lang="en-US" sz="1200" dirty="0" smtClean="0"/>
          </a:p>
          <a:p>
            <a:r>
              <a:rPr lang="en-US" sz="1200" dirty="0" smtClean="0"/>
              <a:t>To reproduce the shape effects on this slide, do the following:</a:t>
            </a:r>
          </a:p>
          <a:p>
            <a:pPr marL="228600" indent="-228600">
              <a:buFont typeface="+mj-lt"/>
              <a:buAutoNum type="arabicPeriod"/>
            </a:pPr>
            <a:r>
              <a:rPr lang="en-US" sz="1200" kern="1200" dirty="0" smtClean="0">
                <a:solidFill>
                  <a:schemeClr val="tx1"/>
                </a:solidFill>
                <a:latin typeface="+mn-lt"/>
                <a:ea typeface="+mn-ea"/>
                <a:cs typeface="+mn-cs"/>
              </a:rPr>
              <a:t>On the </a:t>
            </a:r>
            <a:r>
              <a:rPr lang="en-US" sz="1200" b="1" kern="1200" dirty="0" smtClean="0">
                <a:solidFill>
                  <a:schemeClr val="tx1"/>
                </a:solidFill>
                <a:latin typeface="+mn-lt"/>
                <a:ea typeface="+mn-ea"/>
                <a:cs typeface="+mn-cs"/>
              </a:rPr>
              <a:t>Home</a:t>
            </a:r>
            <a:r>
              <a:rPr lang="en-US" sz="1200" kern="1200" dirty="0" smtClean="0">
                <a:solidFill>
                  <a:schemeClr val="tx1"/>
                </a:solidFill>
                <a:latin typeface="+mn-lt"/>
                <a:ea typeface="+mn-ea"/>
                <a:cs typeface="+mn-cs"/>
              </a:rPr>
              <a:t> tab, in the </a:t>
            </a:r>
            <a:r>
              <a:rPr lang="en-US" sz="1200" b="1" kern="1200" dirty="0" smtClean="0">
                <a:solidFill>
                  <a:schemeClr val="tx1"/>
                </a:solidFill>
                <a:latin typeface="+mn-lt"/>
                <a:ea typeface="+mn-ea"/>
                <a:cs typeface="+mn-cs"/>
              </a:rPr>
              <a:t>Slides</a:t>
            </a:r>
            <a:r>
              <a:rPr lang="en-US" sz="1200" kern="1200" dirty="0" smtClean="0">
                <a:solidFill>
                  <a:schemeClr val="tx1"/>
                </a:solidFill>
                <a:latin typeface="+mn-lt"/>
                <a:ea typeface="+mn-ea"/>
                <a:cs typeface="+mn-cs"/>
              </a:rPr>
              <a:t> group, click </a:t>
            </a:r>
            <a:r>
              <a:rPr lang="en-US" sz="1200" b="1" kern="1200" dirty="0" smtClean="0">
                <a:solidFill>
                  <a:schemeClr val="tx1"/>
                </a:solidFill>
                <a:latin typeface="+mn-lt"/>
                <a:ea typeface="+mn-ea"/>
                <a:cs typeface="+mn-cs"/>
              </a:rPr>
              <a:t>Layout</a:t>
            </a:r>
            <a:r>
              <a:rPr lang="en-US" sz="1200" kern="1200" dirty="0" smtClean="0">
                <a:solidFill>
                  <a:schemeClr val="tx1"/>
                </a:solidFill>
                <a:latin typeface="+mn-lt"/>
                <a:ea typeface="+mn-ea"/>
                <a:cs typeface="+mn-cs"/>
              </a:rPr>
              <a:t>, and then click </a:t>
            </a:r>
            <a:r>
              <a:rPr lang="en-US" sz="1200" b="1" kern="1200" dirty="0" smtClean="0">
                <a:solidFill>
                  <a:schemeClr val="tx1"/>
                </a:solidFill>
                <a:latin typeface="+mn-lt"/>
                <a:ea typeface="+mn-ea"/>
                <a:cs typeface="+mn-cs"/>
              </a:rPr>
              <a:t>Blank</a:t>
            </a:r>
            <a:r>
              <a:rPr lang="en-US" sz="1200" kern="1200" dirty="0" smtClean="0">
                <a:solidFill>
                  <a:schemeClr val="tx1"/>
                </a:solidFill>
                <a:latin typeface="+mn-lt"/>
                <a:ea typeface="+mn-ea"/>
                <a:cs typeface="+mn-cs"/>
              </a:rPr>
              <a:t>.</a:t>
            </a:r>
          </a:p>
          <a:p>
            <a:pPr marL="228600" indent="-228600">
              <a:buFont typeface="+mj-lt"/>
              <a:buAutoNum type="arabicPeriod"/>
            </a:pPr>
            <a:r>
              <a:rPr lang="en-US" sz="1200" kern="1200" dirty="0" smtClean="0">
                <a:solidFill>
                  <a:schemeClr val="tx1"/>
                </a:solidFill>
                <a:latin typeface="+mn-lt"/>
                <a:ea typeface="+mn-ea"/>
                <a:cs typeface="+mn-cs"/>
              </a:rPr>
              <a:t>On the </a:t>
            </a:r>
            <a:r>
              <a:rPr lang="en-US" sz="1200" b="1" kern="1200" dirty="0" smtClean="0">
                <a:solidFill>
                  <a:schemeClr val="tx1"/>
                </a:solidFill>
                <a:latin typeface="+mn-lt"/>
                <a:ea typeface="+mn-ea"/>
                <a:cs typeface="+mn-cs"/>
              </a:rPr>
              <a:t>Home</a:t>
            </a:r>
            <a:r>
              <a:rPr lang="en-US" sz="1200" kern="1200" dirty="0" smtClean="0">
                <a:solidFill>
                  <a:schemeClr val="tx1"/>
                </a:solidFill>
                <a:latin typeface="+mn-lt"/>
                <a:ea typeface="+mn-ea"/>
                <a:cs typeface="+mn-cs"/>
              </a:rPr>
              <a:t> tab,</a:t>
            </a:r>
            <a:r>
              <a:rPr lang="en-US" sz="1200" kern="1200" baseline="0" dirty="0" smtClean="0">
                <a:solidFill>
                  <a:schemeClr val="tx1"/>
                </a:solidFill>
                <a:latin typeface="+mn-lt"/>
                <a:ea typeface="+mn-ea"/>
                <a:cs typeface="+mn-cs"/>
              </a:rPr>
              <a:t> in the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Drawing</a:t>
            </a:r>
            <a:r>
              <a:rPr lang="en-US" sz="1200" kern="1200" dirty="0" smtClean="0">
                <a:solidFill>
                  <a:schemeClr val="tx1"/>
                </a:solidFill>
                <a:latin typeface="+mn-lt"/>
                <a:ea typeface="+mn-ea"/>
                <a:cs typeface="+mn-cs"/>
              </a:rPr>
              <a:t> group,</a:t>
            </a:r>
            <a:r>
              <a:rPr lang="en-US" sz="1200" kern="1200" baseline="0" dirty="0" smtClean="0">
                <a:solidFill>
                  <a:schemeClr val="tx1"/>
                </a:solidFill>
                <a:latin typeface="+mn-lt"/>
                <a:ea typeface="+mn-ea"/>
                <a:cs typeface="+mn-cs"/>
              </a:rPr>
              <a:t> click</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Shapes</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Rectangles</a:t>
            </a:r>
            <a:r>
              <a:rPr lang="en-US" sz="1200" kern="1200" dirty="0" smtClean="0">
                <a:solidFill>
                  <a:schemeClr val="tx1"/>
                </a:solidFill>
                <a:latin typeface="+mn-lt"/>
                <a:ea typeface="+mn-ea"/>
                <a:cs typeface="+mn-cs"/>
              </a:rPr>
              <a:t> click </a:t>
            </a:r>
            <a:r>
              <a:rPr lang="en-US" sz="1200" b="1" kern="1200" dirty="0" smtClean="0">
                <a:solidFill>
                  <a:schemeClr val="tx1"/>
                </a:solidFill>
                <a:latin typeface="+mn-lt"/>
                <a:ea typeface="+mn-ea"/>
                <a:cs typeface="+mn-cs"/>
              </a:rPr>
              <a:t>Rectangle </a:t>
            </a:r>
            <a:r>
              <a:rPr lang="en-US" sz="1200" b="0" kern="1200" dirty="0" smtClean="0">
                <a:solidFill>
                  <a:schemeClr val="tx1"/>
                </a:solidFill>
                <a:latin typeface="+mn-lt"/>
                <a:ea typeface="+mn-ea"/>
                <a:cs typeface="+mn-cs"/>
              </a:rPr>
              <a:t>(first option from the left)</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O</a:t>
            </a:r>
            <a:r>
              <a:rPr lang="en-US" sz="1200" kern="1200" dirty="0" smtClean="0">
                <a:solidFill>
                  <a:schemeClr val="tx1"/>
                </a:solidFill>
                <a:latin typeface="+mn-lt"/>
                <a:ea typeface="+mn-ea"/>
                <a:cs typeface="+mn-cs"/>
              </a:rPr>
              <a:t>n the slide, drag to draw a rectangle.</a:t>
            </a:r>
          </a:p>
          <a:p>
            <a:pPr marL="228600" indent="-228600">
              <a:buFont typeface="+mj-lt"/>
              <a:buAutoNum type="arabicPeriod"/>
            </a:pPr>
            <a:r>
              <a:rPr lang="en-US" sz="1200" kern="1200" dirty="0" smtClean="0">
                <a:solidFill>
                  <a:schemeClr val="tx1"/>
                </a:solidFill>
                <a:latin typeface="+mn-lt"/>
                <a:ea typeface="+mn-ea"/>
                <a:cs typeface="+mn-cs"/>
              </a:rPr>
              <a:t>Select the rectangle. Under </a:t>
            </a:r>
            <a:r>
              <a:rPr lang="en-US" sz="1200" b="1" kern="1200" dirty="0" smtClean="0">
                <a:solidFill>
                  <a:schemeClr val="tx1"/>
                </a:solidFill>
                <a:latin typeface="+mn-lt"/>
                <a:ea typeface="+mn-ea"/>
                <a:cs typeface="+mn-cs"/>
              </a:rPr>
              <a:t>Drawing</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Tools</a:t>
            </a:r>
            <a:r>
              <a:rPr lang="en-US" sz="1200" kern="1200" dirty="0" smtClean="0">
                <a:solidFill>
                  <a:schemeClr val="tx1"/>
                </a:solidFill>
                <a:latin typeface="+mn-lt"/>
                <a:ea typeface="+mn-ea"/>
                <a:cs typeface="+mn-cs"/>
              </a:rPr>
              <a:t>, on the </a:t>
            </a:r>
            <a:r>
              <a:rPr lang="en-US" sz="1200" b="1" kern="1200" dirty="0" smtClean="0">
                <a:solidFill>
                  <a:schemeClr val="tx1"/>
                </a:solidFill>
                <a:latin typeface="+mn-lt"/>
                <a:ea typeface="+mn-ea"/>
                <a:cs typeface="+mn-cs"/>
              </a:rPr>
              <a:t>Format</a:t>
            </a:r>
            <a:r>
              <a:rPr lang="en-US" sz="1200" kern="1200" dirty="0" smtClean="0">
                <a:solidFill>
                  <a:schemeClr val="tx1"/>
                </a:solidFill>
                <a:latin typeface="+mn-lt"/>
                <a:ea typeface="+mn-ea"/>
                <a:cs typeface="+mn-cs"/>
              </a:rPr>
              <a:t> tab, in the </a:t>
            </a:r>
            <a:r>
              <a:rPr lang="en-US" sz="1200" b="1" kern="1200" dirty="0" smtClean="0">
                <a:solidFill>
                  <a:schemeClr val="tx1"/>
                </a:solidFill>
                <a:latin typeface="+mn-lt"/>
                <a:ea typeface="+mn-ea"/>
                <a:cs typeface="+mn-cs"/>
              </a:rPr>
              <a:t>Size</a:t>
            </a:r>
            <a:r>
              <a:rPr lang="en-US" sz="1200" kern="1200" dirty="0" smtClean="0">
                <a:solidFill>
                  <a:schemeClr val="tx1"/>
                </a:solidFill>
                <a:latin typeface="+mn-lt"/>
                <a:ea typeface="+mn-ea"/>
                <a:cs typeface="+mn-cs"/>
              </a:rPr>
              <a:t> group, do the following: </a:t>
            </a: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Height</a:t>
            </a:r>
            <a:r>
              <a:rPr lang="en-US" sz="1200" kern="1200" baseline="0" dirty="0" smtClean="0">
                <a:solidFill>
                  <a:schemeClr val="tx1"/>
                </a:solidFill>
                <a:latin typeface="+mn-lt"/>
                <a:ea typeface="+mn-ea"/>
                <a:cs typeface="+mn-cs"/>
              </a:rPr>
              <a:t> box, enter </a:t>
            </a:r>
            <a:r>
              <a:rPr lang="en-US" sz="1200" b="1" kern="1200" baseline="0" dirty="0" smtClean="0">
                <a:solidFill>
                  <a:schemeClr val="tx1"/>
                </a:solidFill>
                <a:latin typeface="+mn-lt"/>
                <a:ea typeface="+mn-ea"/>
                <a:cs typeface="+mn-cs"/>
              </a:rPr>
              <a:t>3</a:t>
            </a:r>
            <a:r>
              <a:rPr lang="en-US" sz="1200" b="1" kern="1200" dirty="0" smtClean="0">
                <a:solidFill>
                  <a:schemeClr val="tx1"/>
                </a:solidFill>
                <a:latin typeface="+mn-lt"/>
                <a:ea typeface="+mn-ea"/>
                <a:cs typeface="+mn-cs"/>
              </a:rPr>
              <a:t>.17”</a:t>
            </a:r>
            <a:r>
              <a:rPr lang="en-US" sz="1200" b="0" kern="1200" dirty="0" smtClean="0">
                <a:solidFill>
                  <a:schemeClr val="tx1"/>
                </a:solidFill>
                <a:latin typeface="+mn-lt"/>
                <a:ea typeface="+mn-ea"/>
                <a:cs typeface="+mn-cs"/>
              </a:rPr>
              <a:t>.</a:t>
            </a:r>
            <a:endParaRPr lang="en-US" sz="1200" kern="1200" baseline="0" dirty="0" smtClean="0">
              <a:solidFill>
                <a:schemeClr val="tx1"/>
              </a:solidFill>
              <a:latin typeface="+mn-lt"/>
              <a:ea typeface="+mn-ea"/>
              <a:cs typeface="+mn-cs"/>
            </a:endParaRPr>
          </a:p>
          <a:p>
            <a:pPr marL="685800" lvl="1" indent="-228600">
              <a:buFont typeface="Arial" pitchFamily="34" charset="0"/>
              <a:buChar char="•"/>
            </a:pPr>
            <a:r>
              <a:rPr lang="en-US" sz="1200" kern="1200" baseline="0" dirty="0" smtClean="0">
                <a:solidFill>
                  <a:schemeClr val="tx1"/>
                </a:solidFill>
                <a:latin typeface="+mn-lt"/>
                <a:ea typeface="+mn-ea"/>
                <a:cs typeface="+mn-cs"/>
              </a:rPr>
              <a:t>In the </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Width</a:t>
            </a:r>
            <a:r>
              <a:rPr lang="en-US" sz="1200" kern="1200" baseline="0" dirty="0" smtClean="0">
                <a:solidFill>
                  <a:schemeClr val="tx1"/>
                </a:solidFill>
                <a:latin typeface="+mn-lt"/>
                <a:ea typeface="+mn-ea"/>
                <a:cs typeface="+mn-cs"/>
              </a:rPr>
              <a:t> box, enter </a:t>
            </a:r>
            <a:r>
              <a:rPr lang="en-US" sz="1200" b="1" kern="1200" baseline="0" dirty="0" smtClean="0">
                <a:solidFill>
                  <a:schemeClr val="tx1"/>
                </a:solidFill>
                <a:latin typeface="+mn-lt"/>
                <a:ea typeface="+mn-ea"/>
                <a:cs typeface="+mn-cs"/>
              </a:rPr>
              <a:t>9.5</a:t>
            </a:r>
            <a:r>
              <a:rPr lang="en-US" sz="1200" b="1"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a:t>
            </a:r>
          </a:p>
          <a:p>
            <a:pPr marL="228600" indent="-228600">
              <a:buFont typeface="+mj-lt"/>
              <a:buAutoNum type="arabicPeriod"/>
            </a:pPr>
            <a:r>
              <a:rPr lang="en-US" sz="1200" kern="1200" dirty="0" smtClean="0">
                <a:solidFill>
                  <a:schemeClr val="tx1"/>
                </a:solidFill>
                <a:latin typeface="+mn-lt"/>
                <a:ea typeface="+mn-ea"/>
                <a:cs typeface="+mn-cs"/>
              </a:rPr>
              <a:t>Drag</a:t>
            </a:r>
            <a:r>
              <a:rPr lang="en-US" sz="1200" kern="1200" baseline="0" dirty="0" smtClean="0">
                <a:solidFill>
                  <a:schemeClr val="tx1"/>
                </a:solidFill>
                <a:latin typeface="+mn-lt"/>
                <a:ea typeface="+mn-ea"/>
                <a:cs typeface="+mn-cs"/>
              </a:rPr>
              <a:t> the rectangle slightly above the middle of the slide. </a:t>
            </a:r>
          </a:p>
          <a:p>
            <a:pPr marL="228600" indent="-228600">
              <a:buFont typeface="+mj-lt"/>
              <a:buAutoNum type="arabicPeriod"/>
            </a:pPr>
            <a:r>
              <a:rPr lang="en-US" sz="1200" kern="1200" baseline="0" dirty="0" smtClean="0">
                <a:solidFill>
                  <a:schemeClr val="tx1"/>
                </a:solidFill>
                <a:latin typeface="+mn-lt"/>
                <a:ea typeface="+mn-ea"/>
                <a:cs typeface="+mn-cs"/>
              </a:rPr>
              <a:t>Select the rectangle. On the </a:t>
            </a:r>
            <a:r>
              <a:rPr lang="en-US" sz="1200" b="1" kern="1200" baseline="0" dirty="0" smtClean="0">
                <a:solidFill>
                  <a:schemeClr val="tx1"/>
                </a:solidFill>
                <a:latin typeface="+mn-lt"/>
                <a:ea typeface="+mn-ea"/>
                <a:cs typeface="+mn-cs"/>
              </a:rPr>
              <a:t>Home</a:t>
            </a:r>
            <a:r>
              <a:rPr lang="en-US" sz="1200" kern="1200" baseline="0" dirty="0" smtClean="0">
                <a:solidFill>
                  <a:schemeClr val="tx1"/>
                </a:solidFill>
                <a:latin typeface="+mn-lt"/>
                <a:ea typeface="+mn-ea"/>
                <a:cs typeface="+mn-cs"/>
              </a:rPr>
              <a:t> tab, in the </a:t>
            </a:r>
            <a:r>
              <a:rPr lang="en-US" sz="1200" b="1" kern="1200" baseline="0" dirty="0" smtClean="0">
                <a:solidFill>
                  <a:schemeClr val="tx1"/>
                </a:solidFill>
                <a:latin typeface="+mn-lt"/>
                <a:ea typeface="+mn-ea"/>
                <a:cs typeface="+mn-cs"/>
              </a:rPr>
              <a:t>Drawing</a:t>
            </a:r>
            <a:r>
              <a:rPr lang="en-US" sz="1200" kern="1200" baseline="0" dirty="0" smtClean="0">
                <a:solidFill>
                  <a:schemeClr val="tx1"/>
                </a:solidFill>
                <a:latin typeface="+mn-lt"/>
                <a:ea typeface="+mn-ea"/>
                <a:cs typeface="+mn-cs"/>
              </a:rPr>
              <a:t> group, click </a:t>
            </a:r>
            <a:r>
              <a:rPr lang="en-US" sz="1200" b="1" kern="1200" baseline="0" dirty="0" smtClean="0">
                <a:solidFill>
                  <a:schemeClr val="tx1"/>
                </a:solidFill>
                <a:latin typeface="+mn-lt"/>
                <a:ea typeface="+mn-ea"/>
                <a:cs typeface="+mn-cs"/>
              </a:rPr>
              <a:t>Arrange</a:t>
            </a:r>
            <a:r>
              <a:rPr lang="en-US" sz="1200" kern="1200" baseline="0" dirty="0" smtClean="0">
                <a:solidFill>
                  <a:schemeClr val="tx1"/>
                </a:solidFill>
                <a:latin typeface="+mn-lt"/>
                <a:ea typeface="+mn-ea"/>
                <a:cs typeface="+mn-cs"/>
              </a:rPr>
              <a:t>, point to </a:t>
            </a:r>
            <a:r>
              <a:rPr lang="en-US" sz="1200" b="1" kern="1200" baseline="0" dirty="0" smtClean="0">
                <a:solidFill>
                  <a:schemeClr val="tx1"/>
                </a:solidFill>
                <a:latin typeface="+mn-lt"/>
                <a:ea typeface="+mn-ea"/>
                <a:cs typeface="+mn-cs"/>
              </a:rPr>
              <a:t>Align</a:t>
            </a:r>
            <a:r>
              <a:rPr lang="en-US" sz="1200" kern="1200" baseline="0" dirty="0" smtClean="0">
                <a:solidFill>
                  <a:schemeClr val="tx1"/>
                </a:solidFill>
                <a:latin typeface="+mn-lt"/>
                <a:ea typeface="+mn-ea"/>
                <a:cs typeface="+mn-cs"/>
              </a:rPr>
              <a:t>, and then do the following:</a:t>
            </a:r>
          </a:p>
          <a:p>
            <a:pPr marL="685800" lvl="1" indent="-228600">
              <a:buFont typeface="+mj-lt"/>
              <a:buAutoNum type="arabicPeriod"/>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to Slide</a:t>
            </a:r>
            <a:r>
              <a:rPr lang="en-US" sz="1200" kern="1200" baseline="0" dirty="0" smtClean="0">
                <a:solidFill>
                  <a:schemeClr val="tx1"/>
                </a:solidFill>
                <a:latin typeface="+mn-lt"/>
                <a:ea typeface="+mn-ea"/>
                <a:cs typeface="+mn-cs"/>
              </a:rPr>
              <a:t>.</a:t>
            </a:r>
          </a:p>
          <a:p>
            <a:pPr marL="685800" lvl="1" indent="-228600">
              <a:buFont typeface="+mj-lt"/>
              <a:buAutoNum type="arabicPeriod"/>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Left</a:t>
            </a:r>
            <a:r>
              <a:rPr lang="en-US" sz="1200" kern="1200" baseline="0" dirty="0" smtClean="0">
                <a:solidFill>
                  <a:schemeClr val="tx1"/>
                </a:solidFill>
                <a:latin typeface="+mn-lt"/>
                <a:ea typeface="+mn-ea"/>
                <a:cs typeface="+mn-cs"/>
              </a:rPr>
              <a:t>.</a:t>
            </a:r>
          </a:p>
          <a:p>
            <a:pPr marL="228600" indent="-228600">
              <a:buFont typeface="+mj-lt"/>
              <a:buAutoNum type="arabicPeriod"/>
            </a:pPr>
            <a:r>
              <a:rPr lang="en-US" sz="1200" kern="1200" dirty="0" smtClean="0">
                <a:solidFill>
                  <a:schemeClr val="tx1"/>
                </a:solidFill>
                <a:latin typeface="+mn-lt"/>
                <a:ea typeface="+mn-ea"/>
                <a:cs typeface="+mn-cs"/>
              </a:rPr>
              <a:t>Under </a:t>
            </a:r>
            <a:r>
              <a:rPr lang="en-US" sz="1200" b="1" kern="1200" dirty="0" smtClean="0">
                <a:solidFill>
                  <a:schemeClr val="tx1"/>
                </a:solidFill>
                <a:latin typeface="+mn-lt"/>
                <a:ea typeface="+mn-ea"/>
                <a:cs typeface="+mn-cs"/>
              </a:rPr>
              <a:t>Drawing</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Tools</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on the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Format</a:t>
            </a:r>
            <a:r>
              <a:rPr lang="en-US" sz="1200" kern="1200" dirty="0" smtClean="0">
                <a:solidFill>
                  <a:schemeClr val="tx1"/>
                </a:solidFill>
                <a:latin typeface="+mn-lt"/>
                <a:ea typeface="+mn-ea"/>
                <a:cs typeface="+mn-cs"/>
              </a:rPr>
              <a:t> tab, in the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Styles</a:t>
            </a:r>
            <a:r>
              <a:rPr lang="en-US" sz="1200" kern="1200" dirty="0" smtClean="0">
                <a:solidFill>
                  <a:schemeClr val="tx1"/>
                </a:solidFill>
                <a:latin typeface="+mn-lt"/>
                <a:ea typeface="+mn-ea"/>
                <a:cs typeface="+mn-cs"/>
              </a:rPr>
              <a:t> group, click the next to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Outline</a:t>
            </a:r>
            <a:r>
              <a:rPr lang="en-US" sz="1200" kern="1200" dirty="0" smtClean="0">
                <a:solidFill>
                  <a:schemeClr val="tx1"/>
                </a:solidFill>
                <a:latin typeface="+mn-lt"/>
                <a:ea typeface="+mn-ea"/>
                <a:cs typeface="+mn-cs"/>
              </a:rPr>
              <a:t>, and then click </a:t>
            </a:r>
            <a:r>
              <a:rPr lang="en-US" sz="1200" b="1" kern="1200" dirty="0" smtClean="0">
                <a:solidFill>
                  <a:schemeClr val="tx1"/>
                </a:solidFill>
                <a:latin typeface="+mn-lt"/>
                <a:ea typeface="+mn-ea"/>
                <a:cs typeface="+mn-cs"/>
              </a:rPr>
              <a:t>No</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Outline</a:t>
            </a:r>
            <a:r>
              <a:rPr lang="en-US" sz="1200" b="0" kern="1200" dirty="0" smtClean="0">
                <a:solidFill>
                  <a:schemeClr val="tx1"/>
                </a:solidFill>
                <a:latin typeface="+mn-lt"/>
                <a:ea typeface="+mn-ea"/>
                <a:cs typeface="+mn-cs"/>
              </a:rPr>
              <a:t>.</a:t>
            </a:r>
            <a:endParaRPr lang="en-US" sz="1200" b="1" kern="1200" dirty="0" smtClean="0">
              <a:solidFill>
                <a:schemeClr val="tx1"/>
              </a:solidFill>
              <a:latin typeface="+mn-lt"/>
              <a:ea typeface="+mn-ea"/>
              <a:cs typeface="+mn-cs"/>
            </a:endParaRPr>
          </a:p>
          <a:p>
            <a:pPr marL="228600" indent="-228600">
              <a:buFont typeface="+mj-lt"/>
              <a:buAutoNum type="arabicPeriod"/>
            </a:pPr>
            <a:r>
              <a:rPr lang="en-US" sz="1200" kern="1200" dirty="0" smtClean="0">
                <a:solidFill>
                  <a:schemeClr val="tx1"/>
                </a:solidFill>
                <a:latin typeface="+mn-lt"/>
                <a:ea typeface="+mn-ea"/>
                <a:cs typeface="+mn-cs"/>
              </a:rPr>
              <a:t>Under </a:t>
            </a:r>
            <a:r>
              <a:rPr lang="en-US" sz="1200" b="1" kern="1200" dirty="0" smtClean="0">
                <a:solidFill>
                  <a:schemeClr val="tx1"/>
                </a:solidFill>
                <a:latin typeface="+mn-lt"/>
                <a:ea typeface="+mn-ea"/>
                <a:cs typeface="+mn-cs"/>
              </a:rPr>
              <a:t>Drawing</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Tools</a:t>
            </a:r>
            <a:r>
              <a:rPr lang="en-US" sz="1200" kern="1200" dirty="0" smtClean="0">
                <a:solidFill>
                  <a:schemeClr val="tx1"/>
                </a:solidFill>
                <a:latin typeface="+mn-lt"/>
                <a:ea typeface="+mn-ea"/>
                <a:cs typeface="+mn-cs"/>
              </a:rPr>
              <a:t>, on the </a:t>
            </a:r>
            <a:r>
              <a:rPr lang="en-US" sz="1200" b="1" kern="1200" dirty="0" smtClean="0">
                <a:solidFill>
                  <a:schemeClr val="tx1"/>
                </a:solidFill>
                <a:latin typeface="+mn-lt"/>
                <a:ea typeface="+mn-ea"/>
                <a:cs typeface="+mn-cs"/>
              </a:rPr>
              <a:t>Format</a:t>
            </a:r>
            <a:r>
              <a:rPr lang="en-US" sz="1200" kern="1200" dirty="0" smtClean="0">
                <a:solidFill>
                  <a:schemeClr val="tx1"/>
                </a:solidFill>
                <a:latin typeface="+mn-lt"/>
                <a:ea typeface="+mn-ea"/>
                <a:cs typeface="+mn-cs"/>
              </a:rPr>
              <a:t> tab, in the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Styles</a:t>
            </a:r>
            <a:r>
              <a:rPr lang="en-US" sz="1200" kern="1200" dirty="0" smtClean="0">
                <a:solidFill>
                  <a:schemeClr val="tx1"/>
                </a:solidFill>
                <a:latin typeface="+mn-lt"/>
                <a:ea typeface="+mn-ea"/>
                <a:cs typeface="+mn-cs"/>
              </a:rPr>
              <a:t> group, click the </a:t>
            </a:r>
            <a:r>
              <a:rPr lang="en-US" sz="1200" b="1" kern="1200" dirty="0" smtClean="0">
                <a:solidFill>
                  <a:schemeClr val="tx1"/>
                </a:solidFill>
                <a:latin typeface="+mn-lt"/>
                <a:ea typeface="+mn-ea"/>
                <a:cs typeface="+mn-cs"/>
              </a:rPr>
              <a:t>Format</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dialog box launcher. In the </a:t>
            </a:r>
            <a:r>
              <a:rPr lang="en-US" sz="1200" b="1" kern="1200" dirty="0" smtClean="0">
                <a:solidFill>
                  <a:schemeClr val="tx1"/>
                </a:solidFill>
                <a:latin typeface="+mn-lt"/>
                <a:ea typeface="+mn-ea"/>
                <a:cs typeface="+mn-cs"/>
              </a:rPr>
              <a:t>Format</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dialog box,</a:t>
            </a:r>
            <a:r>
              <a:rPr lang="en-US" sz="1200" kern="1200" baseline="0" dirty="0" smtClean="0">
                <a:solidFill>
                  <a:schemeClr val="tx1"/>
                </a:solidFill>
                <a:latin typeface="+mn-lt"/>
                <a:ea typeface="+mn-ea"/>
                <a:cs typeface="+mn-cs"/>
              </a:rPr>
              <a:t> click </a:t>
            </a:r>
            <a:r>
              <a:rPr lang="en-US" sz="1200" b="1" kern="1200" baseline="0" dirty="0" smtClean="0">
                <a:solidFill>
                  <a:schemeClr val="tx1"/>
                </a:solidFill>
                <a:latin typeface="+mn-lt"/>
                <a:ea typeface="+mn-ea"/>
                <a:cs typeface="+mn-cs"/>
              </a:rPr>
              <a:t>Fill</a:t>
            </a:r>
            <a:r>
              <a:rPr lang="en-US" sz="1200" kern="1200" baseline="0" dirty="0" smtClean="0">
                <a:solidFill>
                  <a:schemeClr val="tx1"/>
                </a:solidFill>
                <a:latin typeface="+mn-lt"/>
                <a:ea typeface="+mn-ea"/>
                <a:cs typeface="+mn-cs"/>
              </a:rPr>
              <a:t> in the left pane, select </a:t>
            </a:r>
            <a:r>
              <a:rPr lang="en-US" sz="1200" b="1" kern="1200" baseline="0" dirty="0" smtClean="0">
                <a:solidFill>
                  <a:schemeClr val="tx1"/>
                </a:solidFill>
                <a:latin typeface="+mn-lt"/>
                <a:ea typeface="+mn-ea"/>
                <a:cs typeface="+mn-cs"/>
              </a:rPr>
              <a:t>Gradient fill </a:t>
            </a:r>
            <a:r>
              <a:rPr lang="en-US" sz="1200" kern="1200" baseline="0" dirty="0" smtClean="0">
                <a:solidFill>
                  <a:schemeClr val="tx1"/>
                </a:solidFill>
                <a:latin typeface="+mn-lt"/>
                <a:ea typeface="+mn-ea"/>
                <a:cs typeface="+mn-cs"/>
              </a:rPr>
              <a:t>in the </a:t>
            </a:r>
            <a:r>
              <a:rPr lang="en-US" sz="1200" b="1" kern="1200" baseline="0" dirty="0" smtClean="0">
                <a:solidFill>
                  <a:schemeClr val="tx1"/>
                </a:solidFill>
                <a:latin typeface="+mn-lt"/>
                <a:ea typeface="+mn-ea"/>
                <a:cs typeface="+mn-cs"/>
              </a:rPr>
              <a:t>Fill</a:t>
            </a:r>
            <a:r>
              <a:rPr lang="en-US" sz="1200" kern="1200" baseline="0" dirty="0" smtClean="0">
                <a:solidFill>
                  <a:schemeClr val="tx1"/>
                </a:solidFill>
                <a:latin typeface="+mn-lt"/>
                <a:ea typeface="+mn-ea"/>
                <a:cs typeface="+mn-cs"/>
              </a:rPr>
              <a:t> pane, and then do the following:</a:t>
            </a:r>
            <a:endParaRPr lang="en-US" sz="120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Type</a:t>
            </a:r>
            <a:r>
              <a:rPr lang="en-US" sz="1200" kern="1200" dirty="0" smtClean="0">
                <a:solidFill>
                  <a:schemeClr val="tx1"/>
                </a:solidFill>
                <a:latin typeface="+mn-lt"/>
                <a:ea typeface="+mn-ea"/>
                <a:cs typeface="+mn-cs"/>
              </a:rPr>
              <a:t> list, select </a:t>
            </a:r>
            <a:r>
              <a:rPr lang="en-US" sz="1200" b="1" kern="1200" dirty="0" smtClean="0">
                <a:solidFill>
                  <a:schemeClr val="tx1"/>
                </a:solidFill>
                <a:latin typeface="+mn-lt"/>
                <a:ea typeface="+mn-ea"/>
                <a:cs typeface="+mn-cs"/>
              </a:rPr>
              <a:t>Linear</a:t>
            </a:r>
            <a:r>
              <a:rPr lang="en-US" sz="1200" kern="1200" dirty="0" smtClean="0">
                <a:solidFill>
                  <a:schemeClr val="tx1"/>
                </a:solidFill>
                <a:latin typeface="+mn-lt"/>
                <a:ea typeface="+mn-ea"/>
                <a:cs typeface="+mn-cs"/>
              </a:rPr>
              <a:t>.</a:t>
            </a:r>
          </a:p>
          <a:p>
            <a:pPr marL="685800" lvl="1" indent="-228600">
              <a:buFont typeface="Arial" pitchFamily="34" charset="0"/>
              <a:buChar char="•"/>
            </a:pPr>
            <a:r>
              <a:rPr lang="en-US" sz="1200" b="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Angle</a:t>
            </a:r>
            <a:r>
              <a:rPr lang="en-US" sz="1200" b="0" kern="1200" dirty="0" smtClean="0">
                <a:solidFill>
                  <a:schemeClr val="tx1"/>
                </a:solidFill>
                <a:latin typeface="+mn-lt"/>
                <a:ea typeface="+mn-ea"/>
                <a:cs typeface="+mn-cs"/>
              </a:rPr>
              <a:t> box, enter </a:t>
            </a:r>
            <a:r>
              <a:rPr lang="en-US" sz="1200" b="1" kern="1200" dirty="0" smtClean="0">
                <a:solidFill>
                  <a:schemeClr val="tx1"/>
                </a:solidFill>
                <a:latin typeface="+mn-lt"/>
                <a:ea typeface="+mn-ea"/>
                <a:cs typeface="+mn-cs"/>
              </a:rPr>
              <a:t>0</a:t>
            </a:r>
            <a:r>
              <a:rPr lang="en-US" sz="1200" b="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Add gradient stops</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Remove gradient stops</a:t>
            </a:r>
            <a:r>
              <a:rPr lang="en-US" sz="1200" kern="1200" dirty="0" smtClean="0">
                <a:solidFill>
                  <a:schemeClr val="tx1"/>
                </a:solidFill>
                <a:effectLst/>
                <a:latin typeface="+mn-lt"/>
                <a:ea typeface="+mn-ea"/>
                <a:cs typeface="+mn-cs"/>
              </a:rPr>
              <a:t> until two stops appear in the slider.</a:t>
            </a:r>
            <a:endParaRPr lang="en-US" sz="1200" kern="1200" dirty="0" smtClean="0">
              <a:solidFill>
                <a:schemeClr val="tx1"/>
              </a:solidFill>
              <a:latin typeface="+mn-lt"/>
              <a:ea typeface="+mn-ea"/>
              <a:cs typeface="+mn-cs"/>
            </a:endParaRPr>
          </a:p>
          <a:p>
            <a:pPr marL="228600" indent="-228600">
              <a:buFont typeface="+mj-lt"/>
              <a:buAutoNum type="arabicPeriod"/>
            </a:pPr>
            <a:r>
              <a:rPr lang="en-US" sz="1200" kern="1200" dirty="0" smtClean="0">
                <a:solidFill>
                  <a:schemeClr val="tx1"/>
                </a:solidFill>
                <a:effectLst/>
                <a:latin typeface="+mn-lt"/>
                <a:ea typeface="+mn-ea"/>
                <a:cs typeface="+mn-cs"/>
              </a:rPr>
              <a:t>Also 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customize the gradient stops as follows:</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first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kern="1200" dirty="0" smtClean="0">
                <a:solidFill>
                  <a:schemeClr val="tx1"/>
                </a:solidFill>
                <a:latin typeface="+mn-lt"/>
                <a:ea typeface="+mn-ea"/>
                <a:cs typeface="+mn-cs"/>
              </a:rPr>
              <a:t>Orange, Accent 6, Darker</a:t>
            </a:r>
            <a:r>
              <a:rPr lang="en-US" sz="1200" b="1" kern="1200" baseline="0" dirty="0" smtClean="0">
                <a:solidFill>
                  <a:schemeClr val="tx1"/>
                </a:solidFill>
                <a:latin typeface="+mn-lt"/>
                <a:ea typeface="+mn-ea"/>
                <a:cs typeface="+mn-cs"/>
              </a:rPr>
              <a:t> 50% </a:t>
            </a:r>
            <a:r>
              <a:rPr lang="en-US" sz="1200" b="0" kern="1200" baseline="0" dirty="0" smtClean="0">
                <a:solidFill>
                  <a:schemeClr val="tx1"/>
                </a:solidFill>
                <a:latin typeface="+mn-lt"/>
                <a:ea typeface="+mn-ea"/>
                <a:cs typeface="+mn-cs"/>
              </a:rPr>
              <a:t>(fifth row, 10</a:t>
            </a:r>
            <a:r>
              <a:rPr lang="en-US" sz="1200" b="0" kern="1200" baseline="30000" dirty="0" smtClean="0">
                <a:solidFill>
                  <a:schemeClr val="tx1"/>
                </a:solidFill>
                <a:latin typeface="+mn-lt"/>
                <a:ea typeface="+mn-ea"/>
                <a:cs typeface="+mn-cs"/>
              </a:rPr>
              <a:t>th</a:t>
            </a:r>
            <a:r>
              <a:rPr lang="en-US" sz="1200" b="0" kern="1200" baseline="0" dirty="0" smtClean="0">
                <a:solidFill>
                  <a:schemeClr val="tx1"/>
                </a:solidFill>
                <a:latin typeface="+mn-lt"/>
                <a:ea typeface="+mn-ea"/>
                <a:cs typeface="+mn-cs"/>
              </a:rPr>
              <a:t> option from the left).</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next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100%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kern="1200" dirty="0" smtClean="0">
                <a:solidFill>
                  <a:schemeClr val="tx1"/>
                </a:solidFill>
                <a:latin typeface="+mn-lt"/>
                <a:ea typeface="+mn-ea"/>
                <a:cs typeface="+mn-cs"/>
              </a:rPr>
              <a:t>Orange, Accent 6, Darker 25%</a:t>
            </a:r>
            <a:r>
              <a:rPr lang="en-US" sz="1200" b="0" kern="1200" dirty="0" smtClean="0">
                <a:solidFill>
                  <a:schemeClr val="tx1"/>
                </a:solidFill>
                <a:latin typeface="+mn-lt"/>
                <a:ea typeface="+mn-ea"/>
                <a:cs typeface="+mn-cs"/>
              </a:rPr>
              <a:t> (fourth</a:t>
            </a:r>
            <a:r>
              <a:rPr lang="en-US" sz="1200" b="0" kern="1200" baseline="0" dirty="0" smtClean="0">
                <a:solidFill>
                  <a:schemeClr val="tx1"/>
                </a:solidFill>
                <a:latin typeface="+mn-lt"/>
                <a:ea typeface="+mn-ea"/>
                <a:cs typeface="+mn-cs"/>
              </a:rPr>
              <a:t> row, 10</a:t>
            </a:r>
            <a:r>
              <a:rPr lang="en-US" sz="1200" b="0" kern="1200" baseline="30000" dirty="0" smtClean="0">
                <a:solidFill>
                  <a:schemeClr val="tx1"/>
                </a:solidFill>
                <a:latin typeface="+mn-lt"/>
                <a:ea typeface="+mn-ea"/>
                <a:cs typeface="+mn-cs"/>
              </a:rPr>
              <a:t>th</a:t>
            </a:r>
            <a:r>
              <a:rPr lang="en-US" sz="1200" b="0" kern="1200" baseline="0" dirty="0" smtClean="0">
                <a:solidFill>
                  <a:schemeClr val="tx1"/>
                </a:solidFill>
                <a:latin typeface="+mn-lt"/>
                <a:ea typeface="+mn-ea"/>
                <a:cs typeface="+mn-cs"/>
              </a:rPr>
              <a:t> option from the left).</a:t>
            </a:r>
            <a:endParaRPr lang="en-US" sz="1200" kern="1200" dirty="0" smtClean="0">
              <a:solidFill>
                <a:schemeClr val="tx1"/>
              </a:solidFill>
              <a:effectLst/>
              <a:latin typeface="+mn-lt"/>
              <a:ea typeface="+mn-ea"/>
              <a:cs typeface="+mn-cs"/>
            </a:endParaRPr>
          </a:p>
          <a:p>
            <a:endParaRPr lang="en-US" sz="1200" dirty="0" smtClean="0"/>
          </a:p>
          <a:p>
            <a:endParaRPr lang="en-US" sz="1200" dirty="0" smtClean="0"/>
          </a:p>
          <a:p>
            <a:r>
              <a:rPr lang="en-US" sz="1200" dirty="0" smtClean="0"/>
              <a:t>To reproduce the “heading” text box</a:t>
            </a:r>
            <a:r>
              <a:rPr lang="en-US" sz="1200" baseline="0" dirty="0" smtClean="0"/>
              <a:t> on this slide, do the following:</a:t>
            </a:r>
            <a:endParaRPr lang="en-US" sz="1200" dirty="0" smtClean="0"/>
          </a:p>
          <a:p>
            <a:pPr marL="228600" indent="-228600">
              <a:buFont typeface="+mj-lt"/>
              <a:buAutoNum type="arabicPeriod"/>
            </a:pPr>
            <a:r>
              <a:rPr lang="en-US" sz="1200" b="0" dirty="0" smtClean="0"/>
              <a:t>On the </a:t>
            </a:r>
            <a:r>
              <a:rPr lang="en-US" sz="1200" b="1" dirty="0" smtClean="0"/>
              <a:t>Insert</a:t>
            </a:r>
            <a:r>
              <a:rPr lang="en-US" sz="1200" b="0" baseline="0" dirty="0" smtClean="0"/>
              <a:t> tab, in the </a:t>
            </a:r>
            <a:r>
              <a:rPr lang="en-US" sz="1200" b="1" baseline="0" dirty="0" smtClean="0"/>
              <a:t>Text</a:t>
            </a:r>
            <a:r>
              <a:rPr lang="en-US" sz="1200" b="0" baseline="0" dirty="0" smtClean="0"/>
              <a:t> group, select </a:t>
            </a:r>
            <a:r>
              <a:rPr lang="en-US" sz="1200" b="1" baseline="0" dirty="0" smtClean="0"/>
              <a:t>Text</a:t>
            </a:r>
            <a:r>
              <a:rPr lang="en-US" sz="1200" b="0" baseline="0" dirty="0" smtClean="0"/>
              <a:t> </a:t>
            </a:r>
            <a:r>
              <a:rPr lang="en-US" sz="1200" b="1" baseline="0" dirty="0" smtClean="0"/>
              <a:t>Box</a:t>
            </a:r>
            <a:r>
              <a:rPr lang="en-US" sz="1200" b="0" baseline="0" dirty="0" smtClean="0"/>
              <a:t>. O</a:t>
            </a:r>
            <a:r>
              <a:rPr lang="en-US" sz="1200" dirty="0" smtClean="0"/>
              <a:t>n the slide, drag to draw a text box.</a:t>
            </a:r>
          </a:p>
          <a:p>
            <a:pPr marL="228600" indent="-228600">
              <a:buFont typeface="+mj-lt"/>
              <a:buAutoNum type="arabicPeriod"/>
            </a:pPr>
            <a:r>
              <a:rPr lang="en-US" sz="1200" dirty="0" smtClean="0"/>
              <a:t>Enter the heading text, and then select text</a:t>
            </a:r>
            <a:r>
              <a:rPr lang="en-US" sz="1200" baseline="0" dirty="0" smtClean="0"/>
              <a:t>. On the </a:t>
            </a:r>
            <a:r>
              <a:rPr lang="en-US" sz="1200" b="1" baseline="0" dirty="0" smtClean="0"/>
              <a:t>Home</a:t>
            </a:r>
            <a:r>
              <a:rPr lang="en-US" sz="1200" baseline="0" dirty="0" smtClean="0"/>
              <a:t> tab, in the </a:t>
            </a:r>
            <a:r>
              <a:rPr lang="en-US" sz="1200" b="1" baseline="0" dirty="0" smtClean="0"/>
              <a:t>Font</a:t>
            </a:r>
            <a:r>
              <a:rPr lang="en-US" sz="1200" baseline="0" dirty="0" smtClean="0"/>
              <a:t> group, do the following:</a:t>
            </a:r>
          </a:p>
          <a:p>
            <a:pPr marL="685800" lvl="1" indent="-228600">
              <a:buFont typeface="Arial" pitchFamily="34" charset="0"/>
              <a:buChar char="•"/>
            </a:pPr>
            <a:r>
              <a:rPr lang="en-US" sz="1200" baseline="0" dirty="0" smtClean="0"/>
              <a:t>In the </a:t>
            </a:r>
            <a:r>
              <a:rPr lang="en-US" sz="1200" b="1" baseline="0" dirty="0" smtClean="0"/>
              <a:t>Font</a:t>
            </a:r>
            <a:r>
              <a:rPr lang="en-US" sz="1200" baseline="0" dirty="0" smtClean="0"/>
              <a:t> list, select </a:t>
            </a:r>
            <a:r>
              <a:rPr lang="en-US" sz="1200" b="1" baseline="0" dirty="0" smtClean="0"/>
              <a:t>Calibri</a:t>
            </a:r>
            <a:r>
              <a:rPr lang="en-US" sz="1200" baseline="0" dirty="0" smtClean="0"/>
              <a:t>.</a:t>
            </a:r>
          </a:p>
          <a:p>
            <a:pPr marL="685800" lvl="1" indent="-228600">
              <a:buFont typeface="Arial" pitchFamily="34" charset="0"/>
              <a:buChar char="•"/>
            </a:pPr>
            <a:r>
              <a:rPr lang="en-US" sz="1200" baseline="0" dirty="0" smtClean="0"/>
              <a:t>In the </a:t>
            </a:r>
            <a:r>
              <a:rPr lang="en-US" sz="1200" b="1" baseline="0" dirty="0" smtClean="0"/>
              <a:t>Font</a:t>
            </a:r>
            <a:r>
              <a:rPr lang="en-US" sz="1200" baseline="0" dirty="0" smtClean="0"/>
              <a:t> </a:t>
            </a:r>
            <a:r>
              <a:rPr lang="en-US" sz="1200" b="1" baseline="0" dirty="0" smtClean="0"/>
              <a:t>Size</a:t>
            </a:r>
            <a:r>
              <a:rPr lang="en-US" sz="1200" baseline="0" dirty="0" smtClean="0"/>
              <a:t> box, enter </a:t>
            </a:r>
            <a:r>
              <a:rPr lang="en-US" sz="1200" b="1" baseline="0" dirty="0" smtClean="0"/>
              <a:t>38</a:t>
            </a:r>
            <a:r>
              <a:rPr lang="en-US" sz="120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Click </a:t>
            </a:r>
            <a:r>
              <a:rPr lang="en-US" sz="1200" b="1" baseline="0" dirty="0" smtClean="0"/>
              <a:t>Bold</a:t>
            </a:r>
            <a:r>
              <a:rPr lang="en-US" sz="1200" b="0" baseline="0" dirty="0" smtClean="0"/>
              <a:t>.</a:t>
            </a:r>
            <a:endParaRPr lang="en-US" sz="1200" b="0" dirty="0" smtClean="0"/>
          </a:p>
          <a:p>
            <a:pPr marL="685800" lvl="1" indent="-228600">
              <a:buFont typeface="Arial" pitchFamily="34" charset="0"/>
              <a:buChar char="•"/>
            </a:pPr>
            <a:r>
              <a:rPr lang="en-US" sz="1200" baseline="0" dirty="0" smtClean="0"/>
              <a:t>Click the arrow next to </a:t>
            </a:r>
            <a:r>
              <a:rPr lang="en-US" sz="1200" b="1" baseline="0" dirty="0" smtClean="0"/>
              <a:t>Font</a:t>
            </a:r>
            <a:r>
              <a:rPr lang="en-US" sz="1200" baseline="0" dirty="0" smtClean="0"/>
              <a:t> </a:t>
            </a:r>
            <a:r>
              <a:rPr lang="en-US" sz="1200" b="1" baseline="0" dirty="0" smtClean="0"/>
              <a:t>Color</a:t>
            </a:r>
            <a:r>
              <a:rPr lang="en-US" sz="1200" baseline="0" dirty="0" smtClean="0"/>
              <a:t>, and then under </a:t>
            </a:r>
            <a:r>
              <a:rPr lang="en-US" sz="1200" b="1" baseline="0" dirty="0" smtClean="0"/>
              <a:t>Theme</a:t>
            </a:r>
            <a:r>
              <a:rPr lang="en-US" sz="1200" baseline="0" dirty="0" smtClean="0"/>
              <a:t> </a:t>
            </a:r>
            <a:r>
              <a:rPr lang="en-US" sz="1200" b="1" baseline="0" dirty="0" smtClean="0"/>
              <a:t>Colors</a:t>
            </a:r>
            <a:r>
              <a:rPr lang="en-US" sz="1200" baseline="0" dirty="0" smtClean="0"/>
              <a:t> click </a:t>
            </a:r>
            <a:r>
              <a:rPr lang="en-US" sz="1200" b="1" baseline="0" dirty="0" smtClean="0"/>
              <a:t>Orange, Accent 6, Darker 25% </a:t>
            </a:r>
            <a:r>
              <a:rPr lang="en-US" sz="1200" baseline="0" dirty="0" smtClean="0"/>
              <a:t>(fourth row, 10</a:t>
            </a:r>
            <a:r>
              <a:rPr lang="en-US" sz="1200" baseline="30000" dirty="0" smtClean="0"/>
              <a:t>th</a:t>
            </a:r>
            <a:r>
              <a:rPr lang="en-US" sz="1200" baseline="0" dirty="0" smtClean="0"/>
              <a:t> option from the left).</a:t>
            </a:r>
          </a:p>
          <a:p>
            <a:pPr marL="228600" indent="-228600">
              <a:buFont typeface="+mj-lt"/>
              <a:buAutoNum type="arabicPeriod"/>
            </a:pPr>
            <a:r>
              <a:rPr lang="en-US" sz="1200" b="0" baseline="0" dirty="0" smtClean="0"/>
              <a:t>On the </a:t>
            </a:r>
            <a:r>
              <a:rPr lang="en-US" sz="1200" b="1" baseline="0" dirty="0" smtClean="0"/>
              <a:t>Home</a:t>
            </a:r>
            <a:r>
              <a:rPr lang="en-US" sz="1200" b="0" baseline="0" dirty="0" smtClean="0"/>
              <a:t> tab, in the </a:t>
            </a:r>
            <a:r>
              <a:rPr lang="en-US" sz="1200" b="1" baseline="0" dirty="0" smtClean="0"/>
              <a:t>Paragraph</a:t>
            </a:r>
            <a:r>
              <a:rPr lang="en-US" sz="1200" b="0" baseline="0" dirty="0" smtClean="0"/>
              <a:t> group, click </a:t>
            </a:r>
            <a:r>
              <a:rPr lang="en-US" sz="1200" b="1" baseline="0" dirty="0" smtClean="0"/>
              <a:t>Align</a:t>
            </a:r>
            <a:r>
              <a:rPr lang="en-US" sz="1200" b="0" baseline="0" dirty="0" smtClean="0"/>
              <a:t> </a:t>
            </a:r>
            <a:r>
              <a:rPr lang="en-US" sz="1200" b="1" baseline="0" dirty="0" smtClean="0"/>
              <a:t>Text</a:t>
            </a:r>
            <a:r>
              <a:rPr lang="en-US" sz="1200" b="0" baseline="0" dirty="0" smtClean="0"/>
              <a:t> </a:t>
            </a:r>
            <a:r>
              <a:rPr lang="en-US" sz="1200" b="1" baseline="0" dirty="0" smtClean="0"/>
              <a:t>Left</a:t>
            </a:r>
            <a:r>
              <a:rPr lang="en-US" sz="1200" b="0" baseline="0" dirty="0" smtClean="0"/>
              <a:t>.</a:t>
            </a:r>
            <a:endParaRPr lang="en-US" sz="1200" b="0" dirty="0" smtClean="0"/>
          </a:p>
          <a:p>
            <a:pPr marL="228600" indent="-228600">
              <a:buFont typeface="+mj-lt"/>
              <a:buAutoNum type="arabicPeriod"/>
            </a:pPr>
            <a:r>
              <a:rPr lang="en-US" sz="1200" b="0" dirty="0" smtClean="0"/>
              <a:t>Drag the text box just above the rectangle, in the right half of the slide. </a:t>
            </a:r>
            <a:endParaRPr lang="en-US" sz="1200" b="0" baseline="0" dirty="0" smtClean="0"/>
          </a:p>
          <a:p>
            <a:pPr marL="228600" indent="-228600">
              <a:buFont typeface="+mj-lt"/>
              <a:buAutoNum type="arabicPeriod"/>
            </a:pPr>
            <a:endParaRPr lang="en-US" sz="1200" dirty="0" smtClean="0"/>
          </a:p>
          <a:p>
            <a:pPr marL="228600" indent="-228600">
              <a:buFont typeface="+mj-lt"/>
              <a:buAutoNum type="arabicPeriod"/>
            </a:pPr>
            <a:endParaRPr lang="en-US" sz="1200" dirty="0" smtClean="0"/>
          </a:p>
          <a:p>
            <a:pPr marL="228600" indent="-228600">
              <a:buFont typeface="+mj-lt"/>
              <a:buNone/>
            </a:pPr>
            <a:r>
              <a:rPr lang="en-US" sz="1200" dirty="0" smtClean="0"/>
              <a:t>To reproduce the second text box on this slide, do the following:</a:t>
            </a:r>
          </a:p>
          <a:p>
            <a:pPr marL="228600" indent="-228600">
              <a:buFont typeface="+mj-lt"/>
              <a:buAutoNum type="arabicPeriod"/>
            </a:pPr>
            <a:r>
              <a:rPr lang="en-US" sz="1200" b="0" dirty="0" smtClean="0"/>
              <a:t>On the </a:t>
            </a:r>
            <a:r>
              <a:rPr lang="en-US" sz="1200" b="1" dirty="0" smtClean="0"/>
              <a:t>Insert</a:t>
            </a:r>
            <a:r>
              <a:rPr lang="en-US" sz="1200" b="0" baseline="0" dirty="0" smtClean="0"/>
              <a:t> tab, in the </a:t>
            </a:r>
            <a:r>
              <a:rPr lang="en-US" sz="1200" b="1" baseline="0" dirty="0" smtClean="0"/>
              <a:t>Text</a:t>
            </a:r>
            <a:r>
              <a:rPr lang="en-US" sz="1200" b="0" baseline="0" dirty="0" smtClean="0"/>
              <a:t> group, click </a:t>
            </a:r>
            <a:r>
              <a:rPr lang="en-US" sz="1200" b="1" baseline="0" dirty="0" smtClean="0"/>
              <a:t>Text</a:t>
            </a:r>
            <a:r>
              <a:rPr lang="en-US" sz="1200" b="0" baseline="0" dirty="0" smtClean="0"/>
              <a:t> </a:t>
            </a:r>
            <a:r>
              <a:rPr lang="en-US" sz="1200" b="1" baseline="0" dirty="0" smtClean="0"/>
              <a:t>Box</a:t>
            </a:r>
            <a:r>
              <a:rPr lang="en-US" sz="1200" b="0" baseline="0" dirty="0" smtClean="0"/>
              <a:t>. O</a:t>
            </a:r>
            <a:r>
              <a:rPr lang="en-US" sz="1200" dirty="0" smtClean="0"/>
              <a:t>n the slide, drag to draw a text box.</a:t>
            </a:r>
            <a:endParaRPr lang="en-US" sz="1200" b="1" dirty="0" smtClean="0"/>
          </a:p>
          <a:p>
            <a:pPr marL="228600" indent="-228600">
              <a:buFont typeface="+mj-lt"/>
              <a:buAutoNum type="arabicPeriod"/>
            </a:pPr>
            <a:r>
              <a:rPr lang="en-US" sz="1200" dirty="0" smtClean="0"/>
              <a:t>Enter </a:t>
            </a:r>
            <a:r>
              <a:rPr lang="en-US" sz="1200" i="0" dirty="0" smtClean="0"/>
              <a:t>three lines of text with paragraph breaks, </a:t>
            </a:r>
            <a:r>
              <a:rPr lang="en-US" sz="1200" dirty="0" smtClean="0"/>
              <a:t>and then select the text. On the </a:t>
            </a:r>
            <a:r>
              <a:rPr lang="en-US" sz="1200" b="1" dirty="0" smtClean="0"/>
              <a:t>Home</a:t>
            </a:r>
            <a:r>
              <a:rPr lang="en-US" sz="1200" dirty="0" smtClean="0"/>
              <a:t> tab, in the </a:t>
            </a:r>
            <a:r>
              <a:rPr lang="en-US" sz="1200" b="1" dirty="0" smtClean="0"/>
              <a:t>Font</a:t>
            </a:r>
            <a:r>
              <a:rPr lang="en-US" sz="1200" dirty="0" smtClean="0"/>
              <a:t> group, do the following:</a:t>
            </a:r>
          </a:p>
          <a:p>
            <a:pPr marL="685800" lvl="1" indent="-228600">
              <a:buFont typeface="Arial" pitchFamily="34" charset="0"/>
              <a:buChar char="•"/>
            </a:pPr>
            <a:r>
              <a:rPr lang="en-US" sz="1200" dirty="0" smtClean="0"/>
              <a:t>In the </a:t>
            </a:r>
            <a:r>
              <a:rPr lang="en-US" sz="1200" b="1" dirty="0" smtClean="0"/>
              <a:t>Font</a:t>
            </a:r>
            <a:r>
              <a:rPr lang="en-US" sz="1200" dirty="0" smtClean="0"/>
              <a:t> list, select </a:t>
            </a:r>
            <a:r>
              <a:rPr lang="en-US" sz="1200" b="1" dirty="0" smtClean="0"/>
              <a:t>Calibri</a:t>
            </a:r>
            <a:r>
              <a:rPr lang="en-US" sz="1200" dirty="0" smtClean="0"/>
              <a:t>.</a:t>
            </a:r>
          </a:p>
          <a:p>
            <a:pPr marL="685800" lvl="1" indent="-228600">
              <a:buFont typeface="Arial" pitchFamily="34" charset="0"/>
              <a:buChar char="•"/>
            </a:pPr>
            <a:r>
              <a:rPr lang="en-US" sz="1200" dirty="0" smtClean="0"/>
              <a:t>In</a:t>
            </a:r>
            <a:r>
              <a:rPr lang="en-US" sz="1200" baseline="0" dirty="0" smtClean="0"/>
              <a:t> the </a:t>
            </a:r>
            <a:r>
              <a:rPr lang="en-US" sz="1200" b="1" baseline="0" dirty="0" smtClean="0"/>
              <a:t>Font</a:t>
            </a:r>
            <a:r>
              <a:rPr lang="en-US" sz="1200" baseline="0" dirty="0" smtClean="0"/>
              <a:t> </a:t>
            </a:r>
            <a:r>
              <a:rPr lang="en-US" sz="1200" b="1" baseline="0" dirty="0" smtClean="0"/>
              <a:t>Size</a:t>
            </a:r>
            <a:r>
              <a:rPr lang="en-US" sz="1200" baseline="0" dirty="0" smtClean="0"/>
              <a:t> list, select </a:t>
            </a:r>
            <a:r>
              <a:rPr lang="en-US" sz="1200" b="1" baseline="0" dirty="0" smtClean="0"/>
              <a:t>28</a:t>
            </a:r>
            <a:r>
              <a:rPr lang="en-US" sz="1200" b="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Click </a:t>
            </a:r>
            <a:r>
              <a:rPr lang="en-US" sz="1200" b="1" baseline="0" dirty="0" smtClean="0"/>
              <a:t>Bold</a:t>
            </a:r>
            <a:r>
              <a:rPr lang="en-US" sz="1200" baseline="0" dirty="0" smtClean="0"/>
              <a:t>.</a:t>
            </a:r>
            <a:endParaRPr lang="en-US" sz="1200" dirty="0" smtClean="0"/>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Click the arrow next to </a:t>
            </a:r>
            <a:r>
              <a:rPr lang="en-US" sz="1200" b="1" baseline="0" dirty="0" smtClean="0"/>
              <a:t>Font</a:t>
            </a:r>
            <a:r>
              <a:rPr lang="en-US" sz="1200" baseline="0" dirty="0" smtClean="0"/>
              <a:t> </a:t>
            </a:r>
            <a:r>
              <a:rPr lang="en-US" sz="1200" b="1" baseline="0" dirty="0" smtClean="0"/>
              <a:t>Color</a:t>
            </a:r>
            <a:r>
              <a:rPr lang="en-US" sz="1200" baseline="0" dirty="0" smtClean="0"/>
              <a:t>, and then under </a:t>
            </a:r>
            <a:r>
              <a:rPr lang="en-US" sz="1200" b="1" baseline="0" dirty="0" smtClean="0"/>
              <a:t>Theme</a:t>
            </a:r>
            <a:r>
              <a:rPr lang="en-US" sz="1200" baseline="0" dirty="0" smtClean="0"/>
              <a:t> </a:t>
            </a:r>
            <a:r>
              <a:rPr lang="en-US" sz="1200" b="1" baseline="0" dirty="0" smtClean="0"/>
              <a:t>Colors</a:t>
            </a:r>
            <a:r>
              <a:rPr lang="en-US" sz="1200" baseline="0" dirty="0" smtClean="0"/>
              <a:t> click </a:t>
            </a:r>
            <a:r>
              <a:rPr lang="en-US" sz="1200" b="1" baseline="0" dirty="0" smtClean="0"/>
              <a:t>White, Background 1 </a:t>
            </a:r>
            <a:r>
              <a:rPr lang="en-US" sz="1200" baseline="0" dirty="0" smtClean="0"/>
              <a:t>(first row, first option from the left).</a:t>
            </a:r>
          </a:p>
          <a:p>
            <a:pPr marL="228600" indent="-228600">
              <a:buFont typeface="+mj-lt"/>
              <a:buAutoNum type="arabicPeriod"/>
            </a:pPr>
            <a:r>
              <a:rPr lang="en-US" sz="1200" b="0" dirty="0" smtClean="0"/>
              <a:t>On the </a:t>
            </a:r>
            <a:r>
              <a:rPr lang="en-US" sz="1200" b="1" dirty="0" smtClean="0"/>
              <a:t>Home</a:t>
            </a:r>
            <a:r>
              <a:rPr lang="en-US" sz="1200" b="0" dirty="0" smtClean="0"/>
              <a:t> tab,</a:t>
            </a:r>
            <a:r>
              <a:rPr lang="en-US" sz="1200" b="0" baseline="0" dirty="0" smtClean="0"/>
              <a:t> in the </a:t>
            </a:r>
            <a:r>
              <a:rPr lang="en-US" sz="1200" b="1" baseline="0" dirty="0" smtClean="0"/>
              <a:t>Paragraph</a:t>
            </a:r>
            <a:r>
              <a:rPr lang="en-US" sz="1200" b="0" baseline="0" dirty="0" smtClean="0"/>
              <a:t> group, click the </a:t>
            </a:r>
            <a:r>
              <a:rPr lang="en-US" sz="1200" b="1" baseline="0" dirty="0" smtClean="0"/>
              <a:t>Paragraph</a:t>
            </a:r>
            <a:r>
              <a:rPr lang="en-US" sz="1200" b="0" baseline="0" dirty="0" smtClean="0"/>
              <a:t> dialog box launcher. In the </a:t>
            </a:r>
            <a:r>
              <a:rPr lang="en-US" sz="1200" b="1" baseline="0" dirty="0" smtClean="0"/>
              <a:t>Paragraph</a:t>
            </a:r>
            <a:r>
              <a:rPr lang="en-US" sz="1200" b="0" baseline="0" dirty="0" smtClean="0"/>
              <a:t> dialog box, do the following:</a:t>
            </a:r>
          </a:p>
          <a:p>
            <a:pPr marL="685800" lvl="1" indent="-228600">
              <a:buFont typeface="+mj-lt"/>
              <a:buAutoNum type="arabicPeriod"/>
            </a:pPr>
            <a:r>
              <a:rPr lang="en-US" sz="1200" b="0" baseline="0" dirty="0" smtClean="0"/>
              <a:t>On the </a:t>
            </a:r>
            <a:r>
              <a:rPr lang="en-US" sz="1200" b="1" baseline="0" dirty="0" smtClean="0"/>
              <a:t>Indents and Spacing </a:t>
            </a:r>
            <a:r>
              <a:rPr lang="en-US" sz="1200" b="0" baseline="0" dirty="0" smtClean="0"/>
              <a:t>tab, under </a:t>
            </a:r>
            <a:r>
              <a:rPr lang="en-US" sz="1200" b="1" baseline="0" dirty="0" smtClean="0"/>
              <a:t>General</a:t>
            </a:r>
            <a:r>
              <a:rPr lang="en-US" sz="1200" b="0" baseline="0" dirty="0" smtClean="0"/>
              <a:t>, select </a:t>
            </a:r>
            <a:r>
              <a:rPr lang="en-US" sz="1200" b="1" baseline="0" dirty="0" smtClean="0"/>
              <a:t>Left</a:t>
            </a:r>
            <a:r>
              <a:rPr lang="en-US" sz="1200" b="0" baseline="0" dirty="0" smtClean="0"/>
              <a:t> in the </a:t>
            </a:r>
            <a:r>
              <a:rPr lang="en-US" sz="1200" b="1" baseline="0" dirty="0" smtClean="0"/>
              <a:t>Alignment</a:t>
            </a:r>
            <a:r>
              <a:rPr lang="en-US" sz="1200" b="0" baseline="0" dirty="0" smtClean="0"/>
              <a:t> box.</a:t>
            </a:r>
          </a:p>
          <a:p>
            <a:pPr marL="685800" lvl="1" indent="-228600">
              <a:buFont typeface="+mj-lt"/>
              <a:buAutoNum type="arabicPeriod"/>
            </a:pPr>
            <a:r>
              <a:rPr lang="en-US" sz="1200" b="0" baseline="0" dirty="0" smtClean="0"/>
              <a:t>Under </a:t>
            </a:r>
            <a:r>
              <a:rPr lang="en-US" sz="1200" b="1" baseline="0" dirty="0" smtClean="0"/>
              <a:t>Spacing</a:t>
            </a:r>
            <a:r>
              <a:rPr lang="en-US" sz="1200" b="0" baseline="0" dirty="0" smtClean="0"/>
              <a:t>, select </a:t>
            </a:r>
            <a:r>
              <a:rPr lang="en-US" sz="1200" b="1" baseline="0" dirty="0" smtClean="0"/>
              <a:t>12</a:t>
            </a:r>
            <a:r>
              <a:rPr lang="en-US" sz="1200" b="0" baseline="0" dirty="0" smtClean="0"/>
              <a:t> in the </a:t>
            </a:r>
            <a:r>
              <a:rPr lang="en-US" sz="1200" b="1" baseline="0" dirty="0" smtClean="0"/>
              <a:t>After</a:t>
            </a:r>
            <a:r>
              <a:rPr lang="en-US" sz="1200" b="0" baseline="0" dirty="0" smtClean="0"/>
              <a:t> box.</a:t>
            </a:r>
            <a:endParaRPr lang="en-US" sz="1200" b="0" dirty="0" smtClean="0"/>
          </a:p>
          <a:p>
            <a:pPr marL="228600" indent="-228600">
              <a:buFont typeface="+mj-lt"/>
              <a:buAutoNum type="arabicPeriod"/>
            </a:pPr>
            <a:r>
              <a:rPr lang="en-US" sz="1200" b="0" dirty="0" smtClean="0"/>
              <a:t>Drag the second text box onto</a:t>
            </a:r>
            <a:r>
              <a:rPr lang="en-US" sz="1200" b="0" baseline="0" dirty="0" smtClean="0"/>
              <a:t> the rectangle, below the “heading” text box. </a:t>
            </a:r>
            <a:endParaRPr lang="en-US" sz="1200" b="0" dirty="0" smtClean="0"/>
          </a:p>
          <a:p>
            <a:endParaRPr lang="en-US" sz="1200" dirty="0" smtClean="0"/>
          </a:p>
          <a:p>
            <a:endParaRPr lang="en-US" sz="1200" dirty="0" smtClean="0"/>
          </a:p>
          <a:p>
            <a:r>
              <a:rPr lang="en-US" sz="1200" dirty="0" smtClean="0"/>
              <a:t>To reproduce the full-color picture on this slide, do the following:</a:t>
            </a:r>
          </a:p>
          <a:p>
            <a:pPr marL="228600" indent="-228600">
              <a:buFont typeface="+mj-lt"/>
              <a:buAutoNum type="arabicPeriod"/>
            </a:pPr>
            <a:r>
              <a:rPr lang="en-US" sz="1200" b="0" dirty="0" smtClean="0"/>
              <a:t>On the </a:t>
            </a:r>
            <a:r>
              <a:rPr lang="en-US" sz="1200" b="1" dirty="0" smtClean="0"/>
              <a:t>Insert</a:t>
            </a:r>
            <a:r>
              <a:rPr lang="en-US" sz="1200" b="0" dirty="0" smtClean="0"/>
              <a:t> tab, in the </a:t>
            </a:r>
            <a:r>
              <a:rPr lang="en-US" sz="1200" b="1" dirty="0" smtClean="0"/>
              <a:t>Images </a:t>
            </a:r>
            <a:r>
              <a:rPr lang="en-US" sz="1200" b="0" dirty="0" smtClean="0"/>
              <a:t>group, click</a:t>
            </a:r>
            <a:r>
              <a:rPr lang="en-US" sz="1200" b="0" baseline="0" dirty="0" smtClean="0"/>
              <a:t> </a:t>
            </a:r>
            <a:r>
              <a:rPr lang="en-US" sz="1200" b="1" baseline="0" dirty="0" smtClean="0"/>
              <a:t>Picture</a:t>
            </a:r>
            <a:r>
              <a:rPr lang="en-US" sz="1200" b="0" baseline="0" dirty="0" smtClean="0"/>
              <a:t>. In the </a:t>
            </a:r>
            <a:r>
              <a:rPr lang="en-US" sz="1200" b="1" baseline="0" dirty="0" smtClean="0"/>
              <a:t>Insert</a:t>
            </a:r>
            <a:r>
              <a:rPr lang="en-US" sz="1200" b="0" baseline="0" dirty="0" smtClean="0"/>
              <a:t> </a:t>
            </a:r>
            <a:r>
              <a:rPr lang="en-US" sz="1200" b="1" baseline="0" dirty="0" smtClean="0"/>
              <a:t>Picture</a:t>
            </a:r>
            <a:r>
              <a:rPr lang="en-US" sz="1200" b="0" baseline="0" dirty="0" smtClean="0"/>
              <a:t> dialog box, select a picture, and then click </a:t>
            </a:r>
            <a:r>
              <a:rPr lang="en-US" sz="1200" b="1" baseline="0" dirty="0" smtClean="0"/>
              <a:t>Insert</a:t>
            </a:r>
            <a:r>
              <a:rPr lang="en-US" sz="1200" b="0" baseline="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On the slide, select the picture. </a:t>
            </a: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Picture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Tools</a:t>
            </a:r>
            <a:r>
              <a:rPr lang="en-US" sz="1200" kern="1200" dirty="0" smtClean="0">
                <a:solidFill>
                  <a:schemeClr val="tx1"/>
                </a:solidFill>
                <a:effectLst/>
                <a:latin typeface="+mn-lt"/>
                <a:ea typeface="+mn-ea"/>
                <a:cs typeface="+mn-cs"/>
              </a:rPr>
              <a:t>, on the </a:t>
            </a:r>
            <a:r>
              <a:rPr lang="en-US" sz="1200" b="1" kern="1200" dirty="0" smtClean="0">
                <a:solidFill>
                  <a:schemeClr val="tx1"/>
                </a:solidFill>
                <a:effectLst/>
                <a:latin typeface="+mn-lt"/>
                <a:ea typeface="+mn-ea"/>
                <a:cs typeface="+mn-cs"/>
              </a:rPr>
              <a:t>Format</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group, click the </a:t>
            </a:r>
            <a:r>
              <a:rPr lang="en-US" sz="1200" b="1" kern="1200" dirty="0" smtClean="0">
                <a:solidFill>
                  <a:schemeClr val="tx1"/>
                </a:solidFill>
                <a:effectLst/>
                <a:latin typeface="+mn-lt"/>
                <a:ea typeface="+mn-ea"/>
                <a:cs typeface="+mn-cs"/>
              </a:rPr>
              <a:t>Size and Position</a:t>
            </a:r>
            <a:r>
              <a:rPr lang="en-US" sz="1200" kern="1200" dirty="0" smtClean="0">
                <a:solidFill>
                  <a:schemeClr val="tx1"/>
                </a:solidFill>
                <a:effectLst/>
                <a:latin typeface="+mn-lt"/>
                <a:ea typeface="+mn-ea"/>
                <a:cs typeface="+mn-cs"/>
              </a:rPr>
              <a:t> dialog box launcher. In the </a:t>
            </a:r>
            <a:r>
              <a:rPr lang="en-US" sz="1200" b="1" kern="1200" dirty="0" smtClean="0">
                <a:solidFill>
                  <a:schemeClr val="tx1"/>
                </a:solidFill>
                <a:effectLst/>
                <a:latin typeface="+mn-lt"/>
                <a:ea typeface="+mn-ea"/>
                <a:cs typeface="+mn-cs"/>
              </a:rPr>
              <a:t>Format Picture </a:t>
            </a:r>
            <a:r>
              <a:rPr lang="en-US" sz="1200" kern="1200" dirty="0" smtClean="0">
                <a:solidFill>
                  <a:schemeClr val="tx1"/>
                </a:solidFill>
                <a:effectLst/>
                <a:latin typeface="+mn-lt"/>
                <a:ea typeface="+mn-ea"/>
                <a:cs typeface="+mn-cs"/>
              </a:rPr>
              <a:t>dialog box, resize or crop the image so that the height is set to </a:t>
            </a:r>
            <a:r>
              <a:rPr lang="en-US" sz="1200" b="1" kern="1200" dirty="0" smtClean="0">
                <a:solidFill>
                  <a:schemeClr val="tx1"/>
                </a:solidFill>
                <a:effectLst/>
                <a:latin typeface="+mn-lt"/>
                <a:ea typeface="+mn-ea"/>
                <a:cs typeface="+mn-cs"/>
              </a:rPr>
              <a:t>5.08”</a:t>
            </a:r>
            <a:r>
              <a:rPr lang="en-US" sz="1200" kern="1200" dirty="0" smtClean="0">
                <a:solidFill>
                  <a:schemeClr val="tx1"/>
                </a:solidFill>
                <a:effectLst/>
                <a:latin typeface="+mn-lt"/>
                <a:ea typeface="+mn-ea"/>
                <a:cs typeface="+mn-cs"/>
              </a:rPr>
              <a:t> and the width</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set to </a:t>
            </a:r>
            <a:r>
              <a:rPr lang="en-US" sz="1200" b="1" kern="1200" dirty="0" smtClean="0">
                <a:solidFill>
                  <a:schemeClr val="tx1"/>
                </a:solidFill>
                <a:effectLst/>
                <a:latin typeface="+mn-lt"/>
                <a:ea typeface="+mn-ea"/>
                <a:cs typeface="+mn-cs"/>
              </a:rPr>
              <a:t>2.61”</a:t>
            </a:r>
            <a:r>
              <a:rPr lang="en-US" sz="1200" kern="1200" dirty="0" smtClean="0">
                <a:solidFill>
                  <a:schemeClr val="tx1"/>
                </a:solidFill>
                <a:effectLst/>
                <a:latin typeface="+mn-lt"/>
                <a:ea typeface="+mn-ea"/>
                <a:cs typeface="+mn-cs"/>
              </a:rPr>
              <a:t>. To crop the picture, click </a:t>
            </a:r>
            <a:r>
              <a:rPr lang="en-US" sz="1200" b="1" kern="1200" dirty="0" smtClean="0">
                <a:solidFill>
                  <a:schemeClr val="tx1"/>
                </a:solidFill>
                <a:effectLst/>
                <a:latin typeface="+mn-lt"/>
                <a:ea typeface="+mn-ea"/>
                <a:cs typeface="+mn-cs"/>
              </a:rPr>
              <a:t>Crop</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Crop position</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Left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Top</a:t>
            </a:r>
            <a:r>
              <a:rPr lang="en-US" sz="1200" kern="1200" dirty="0" smtClean="0">
                <a:solidFill>
                  <a:schemeClr val="tx1"/>
                </a:solidFill>
                <a:effectLst/>
                <a:latin typeface="+mn-lt"/>
                <a:ea typeface="+mn-ea"/>
                <a:cs typeface="+mn-cs"/>
              </a:rPr>
              <a:t> boxes. To resize the picture, click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Size and rotate</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boxes.</a:t>
            </a:r>
          </a:p>
          <a:p>
            <a:pPr marL="228600" indent="-228600">
              <a:buFont typeface="+mj-lt"/>
              <a:buAutoNum type="arabicPeriod"/>
            </a:pPr>
            <a:r>
              <a:rPr lang="en-US" sz="1200" b="0" dirty="0" smtClean="0"/>
              <a:t>Also in the </a:t>
            </a:r>
            <a:r>
              <a:rPr lang="en-US" sz="1200" b="1" dirty="0" smtClean="0"/>
              <a:t>Format Picture</a:t>
            </a:r>
            <a:r>
              <a:rPr lang="en-US" sz="1200" b="1" baseline="0" dirty="0" smtClean="0"/>
              <a:t> </a:t>
            </a:r>
            <a:r>
              <a:rPr lang="en-US" sz="1200" b="0" baseline="0" dirty="0" smtClean="0"/>
              <a:t>dialog box, click </a:t>
            </a:r>
            <a:r>
              <a:rPr lang="en-US" sz="1200" b="1" baseline="0" dirty="0" smtClean="0"/>
              <a:t>Glow and Soft Edges </a:t>
            </a:r>
            <a:r>
              <a:rPr lang="en-US" sz="1200" b="0" baseline="0" dirty="0" smtClean="0"/>
              <a:t>in the left pane, and then, in the </a:t>
            </a:r>
            <a:r>
              <a:rPr lang="en-US" sz="1200" b="1" baseline="0" dirty="0" smtClean="0"/>
              <a:t>Glow and Soft Edges </a:t>
            </a:r>
            <a:r>
              <a:rPr lang="en-US" sz="1200" b="0" baseline="0" dirty="0" smtClean="0"/>
              <a:t>pane, do the following:</a:t>
            </a:r>
          </a:p>
          <a:p>
            <a:pPr marL="685800" lvl="1" indent="-228600">
              <a:buFont typeface="+mj-lt"/>
              <a:buAutoNum type="arabicPeriod"/>
            </a:pPr>
            <a:r>
              <a:rPr lang="en-US" sz="1200" b="0" baseline="0" dirty="0" smtClean="0"/>
              <a:t>Under </a:t>
            </a:r>
            <a:r>
              <a:rPr lang="en-US" sz="1200" b="1" baseline="0" dirty="0" smtClean="0"/>
              <a:t>Glow</a:t>
            </a:r>
            <a:r>
              <a:rPr lang="en-US" sz="1200" b="0" baseline="0" dirty="0" smtClean="0"/>
              <a:t>, click the button next to </a:t>
            </a:r>
            <a:r>
              <a:rPr lang="en-US" sz="1200" b="1" baseline="0" dirty="0" smtClean="0"/>
              <a:t>Presets</a:t>
            </a:r>
            <a:r>
              <a:rPr lang="en-US" sz="1200" b="0" baseline="0" dirty="0" smtClean="0"/>
              <a:t>, and then click </a:t>
            </a:r>
            <a:r>
              <a:rPr lang="en-US" sz="1200" b="1" baseline="0" dirty="0" smtClean="0"/>
              <a:t>Blue, 5 </a:t>
            </a:r>
            <a:r>
              <a:rPr lang="en-US" sz="1200" b="1" baseline="0" dirty="0" err="1" smtClean="0"/>
              <a:t>pt</a:t>
            </a:r>
            <a:r>
              <a:rPr lang="en-US" sz="1200" b="1" baseline="0" dirty="0" smtClean="0"/>
              <a:t> glow Accent color 1 </a:t>
            </a:r>
            <a:r>
              <a:rPr lang="en-US" sz="1200" b="0" baseline="0" dirty="0" smtClean="0"/>
              <a:t>(first row, first option from the left).</a:t>
            </a:r>
          </a:p>
          <a:p>
            <a:pPr marL="685800" lvl="1" indent="-228600">
              <a:buFont typeface="+mj-lt"/>
              <a:buAutoNum type="arabicPeriod"/>
            </a:pPr>
            <a:r>
              <a:rPr lang="en-US" sz="1200" b="0" baseline="0" dirty="0" smtClean="0"/>
              <a:t>Click the button next to </a:t>
            </a:r>
            <a:r>
              <a:rPr lang="en-US" sz="1200" b="1" baseline="0" dirty="0" smtClean="0"/>
              <a:t>Color</a:t>
            </a:r>
            <a:r>
              <a:rPr lang="en-US" sz="1200" b="0" baseline="0" dirty="0" smtClean="0"/>
              <a:t>, and then under </a:t>
            </a:r>
            <a:r>
              <a:rPr lang="en-US" sz="1200" b="1" baseline="0" dirty="0" smtClean="0"/>
              <a:t>Theme</a:t>
            </a:r>
            <a:r>
              <a:rPr lang="en-US" sz="1200" b="0" baseline="0" dirty="0" smtClean="0"/>
              <a:t> </a:t>
            </a:r>
            <a:r>
              <a:rPr lang="en-US" sz="1200" b="1" baseline="0" dirty="0" smtClean="0"/>
              <a:t>Colors</a:t>
            </a:r>
            <a:r>
              <a:rPr lang="en-US" sz="1200" b="0" baseline="0" dirty="0" smtClean="0"/>
              <a:t> click </a:t>
            </a:r>
            <a:r>
              <a:rPr lang="en-US" sz="1200" b="1" baseline="0" dirty="0" smtClean="0"/>
              <a:t>White, Background 1 </a:t>
            </a:r>
            <a:r>
              <a:rPr lang="en-US" sz="1200" b="0" baseline="0" dirty="0" smtClean="0"/>
              <a:t>(first row, first option from the left).</a:t>
            </a:r>
            <a:endParaRPr lang="en-US" sz="1200" b="0" dirty="0" smtClean="0"/>
          </a:p>
          <a:p>
            <a:pPr marL="228600" indent="-228600">
              <a:buFont typeface="+mj-lt"/>
              <a:buAutoNum type="arabicPeriod"/>
            </a:pPr>
            <a:r>
              <a:rPr lang="en-US" sz="1200" b="0" i="0" kern="1200" baseline="0" dirty="0" smtClean="0">
                <a:solidFill>
                  <a:schemeClr val="tx1"/>
                </a:solidFill>
                <a:latin typeface="+mn-lt"/>
                <a:ea typeface="+mn-ea"/>
                <a:cs typeface="+mn-cs"/>
              </a:rPr>
              <a:t>Drag the full-color picture on top of the rectangle, to the left of the text boxes. </a:t>
            </a:r>
          </a:p>
          <a:p>
            <a:pPr marL="228600" lvl="0" indent="-228600">
              <a:buFont typeface="+mj-lt"/>
              <a:buAutoNum type="arabicPeriod"/>
            </a:pPr>
            <a:r>
              <a:rPr lang="en-US" sz="1200" b="0" i="0" kern="1200" baseline="0" dirty="0" smtClean="0">
                <a:solidFill>
                  <a:schemeClr val="tx1"/>
                </a:solidFill>
                <a:latin typeface="+mn-lt"/>
                <a:ea typeface="+mn-ea"/>
                <a:cs typeface="+mn-cs"/>
              </a:rPr>
              <a:t>On the </a:t>
            </a:r>
            <a:r>
              <a:rPr lang="en-US" sz="1200" b="1" i="0" kern="1200" baseline="0" dirty="0" smtClean="0">
                <a:solidFill>
                  <a:schemeClr val="tx1"/>
                </a:solidFill>
                <a:latin typeface="+mn-lt"/>
                <a:ea typeface="+mn-ea"/>
                <a:cs typeface="+mn-cs"/>
              </a:rPr>
              <a:t>Home</a:t>
            </a:r>
            <a:r>
              <a:rPr lang="en-US" sz="1200" b="0" i="0" kern="1200" baseline="0" dirty="0" smtClean="0">
                <a:solidFill>
                  <a:schemeClr val="tx1"/>
                </a:solidFill>
                <a:latin typeface="+mn-lt"/>
                <a:ea typeface="+mn-ea"/>
                <a:cs typeface="+mn-cs"/>
              </a:rPr>
              <a:t> tab, in the </a:t>
            </a:r>
            <a:r>
              <a:rPr lang="en-US" sz="1200" b="1" i="0" kern="1200" baseline="0" dirty="0" smtClean="0">
                <a:solidFill>
                  <a:schemeClr val="tx1"/>
                </a:solidFill>
                <a:latin typeface="+mn-lt"/>
                <a:ea typeface="+mn-ea"/>
                <a:cs typeface="+mn-cs"/>
              </a:rPr>
              <a:t>Drawing</a:t>
            </a:r>
            <a:r>
              <a:rPr lang="en-US" sz="1200" b="0" i="0" kern="1200" baseline="0" dirty="0" smtClean="0">
                <a:solidFill>
                  <a:schemeClr val="tx1"/>
                </a:solidFill>
                <a:latin typeface="+mn-lt"/>
                <a:ea typeface="+mn-ea"/>
                <a:cs typeface="+mn-cs"/>
              </a:rPr>
              <a:t> group, click </a:t>
            </a:r>
            <a:r>
              <a:rPr lang="en-US" sz="1200" b="1" i="0" kern="1200" baseline="0" dirty="0" smtClean="0">
                <a:solidFill>
                  <a:schemeClr val="tx1"/>
                </a:solidFill>
                <a:latin typeface="+mn-lt"/>
                <a:ea typeface="+mn-ea"/>
                <a:cs typeface="+mn-cs"/>
              </a:rPr>
              <a:t>Arrange</a:t>
            </a:r>
            <a:r>
              <a:rPr lang="en-US" sz="1200" b="0" i="0" kern="1200" baseline="0" dirty="0" smtClean="0">
                <a:solidFill>
                  <a:schemeClr val="tx1"/>
                </a:solidFill>
                <a:latin typeface="+mn-lt"/>
                <a:ea typeface="+mn-ea"/>
                <a:cs typeface="+mn-cs"/>
              </a:rPr>
              <a:t>, point to </a:t>
            </a:r>
            <a:r>
              <a:rPr lang="en-US" sz="1200" b="1" i="0" kern="1200" baseline="0" dirty="0" smtClean="0">
                <a:solidFill>
                  <a:schemeClr val="tx1"/>
                </a:solidFill>
                <a:latin typeface="+mn-lt"/>
                <a:ea typeface="+mn-ea"/>
                <a:cs typeface="+mn-cs"/>
              </a:rPr>
              <a:t>Align</a:t>
            </a:r>
            <a:r>
              <a:rPr lang="en-US" sz="1200" b="0" i="0" kern="1200" baseline="0" dirty="0" smtClean="0">
                <a:solidFill>
                  <a:schemeClr val="tx1"/>
                </a:solidFill>
                <a:latin typeface="+mn-lt"/>
                <a:ea typeface="+mn-ea"/>
                <a:cs typeface="+mn-cs"/>
              </a:rPr>
              <a:t>, and then do the following:</a:t>
            </a:r>
          </a:p>
          <a:p>
            <a:pPr marL="685800" lvl="1" indent="-228600">
              <a:buFont typeface="+mj-lt"/>
              <a:buAutoNum type="arabicPeriod"/>
            </a:pPr>
            <a:r>
              <a:rPr lang="en-US" sz="1200" b="0" i="0" kern="1200" baseline="0" dirty="0" smtClean="0">
                <a:solidFill>
                  <a:schemeClr val="tx1"/>
                </a:solidFill>
                <a:latin typeface="+mn-lt"/>
                <a:ea typeface="+mn-ea"/>
                <a:cs typeface="+mn-cs"/>
              </a:rPr>
              <a:t>Click </a:t>
            </a:r>
            <a:r>
              <a:rPr lang="en-US" sz="1200" b="1" i="0" kern="1200" baseline="0" dirty="0" smtClean="0">
                <a:solidFill>
                  <a:schemeClr val="tx1"/>
                </a:solidFill>
                <a:latin typeface="+mn-lt"/>
                <a:ea typeface="+mn-ea"/>
                <a:cs typeface="+mn-cs"/>
              </a:rPr>
              <a:t>Align to Slide</a:t>
            </a:r>
            <a:r>
              <a:rPr lang="en-US" sz="1200" b="0" i="0" kern="1200" baseline="0" dirty="0" smtClean="0">
                <a:solidFill>
                  <a:schemeClr val="tx1"/>
                </a:solidFill>
                <a:latin typeface="+mn-lt"/>
                <a:ea typeface="+mn-ea"/>
                <a:cs typeface="+mn-cs"/>
              </a:rPr>
              <a:t>.</a:t>
            </a:r>
          </a:p>
          <a:p>
            <a:pPr marL="685800" lvl="1" indent="-228600">
              <a:buFont typeface="+mj-lt"/>
              <a:buAutoNum type="arabicPeriod"/>
            </a:pPr>
            <a:r>
              <a:rPr lang="en-US" sz="1200" b="0" i="0" kern="1200" baseline="0" dirty="0" smtClean="0">
                <a:solidFill>
                  <a:schemeClr val="tx1"/>
                </a:solidFill>
                <a:latin typeface="+mn-lt"/>
                <a:ea typeface="+mn-ea"/>
                <a:cs typeface="+mn-cs"/>
              </a:rPr>
              <a:t>Click </a:t>
            </a:r>
            <a:r>
              <a:rPr lang="en-US" sz="1200" b="1" i="0" kern="1200" baseline="0" dirty="0" smtClean="0">
                <a:solidFill>
                  <a:schemeClr val="tx1"/>
                </a:solidFill>
                <a:latin typeface="+mn-lt"/>
                <a:ea typeface="+mn-ea"/>
                <a:cs typeface="+mn-cs"/>
              </a:rPr>
              <a:t>Align Top</a:t>
            </a:r>
            <a:r>
              <a:rPr lang="en-US" sz="1200" b="0" i="0" kern="1200" baseline="0" dirty="0" smtClean="0">
                <a:solidFill>
                  <a:schemeClr val="tx1"/>
                </a:solidFill>
                <a:latin typeface="+mn-lt"/>
                <a:ea typeface="+mn-ea"/>
                <a:cs typeface="+mn-cs"/>
              </a:rPr>
              <a:t>. </a:t>
            </a:r>
          </a:p>
          <a:p>
            <a:pPr marL="228600" indent="-228600">
              <a:buFont typeface="+mj-lt"/>
              <a:buAutoNum type="arabicPeriod"/>
            </a:pPr>
            <a:endParaRPr lang="en-US" sz="1200" b="0" dirty="0" smtClean="0"/>
          </a:p>
          <a:p>
            <a:pPr marL="228600" indent="-228600">
              <a:buFont typeface="+mj-lt"/>
              <a:buAutoNum type="arabicPeriod"/>
            </a:pPr>
            <a:endParaRPr lang="en-US" sz="1200" b="0" dirty="0" smtClean="0"/>
          </a:p>
          <a:p>
            <a:pPr marL="228600" marR="0" indent="-228600" algn="l" defTabSz="914400" rtl="0" eaLnBrk="1" fontAlgn="auto" latinLnBrk="0" hangingPunct="1">
              <a:lnSpc>
                <a:spcPct val="100000"/>
              </a:lnSpc>
              <a:spcBef>
                <a:spcPts val="0"/>
              </a:spcBef>
              <a:spcAft>
                <a:spcPts val="0"/>
              </a:spcAft>
              <a:buClrTx/>
              <a:buSzTx/>
              <a:buFont typeface="+mj-lt"/>
              <a:buNone/>
              <a:tabLst/>
              <a:defRPr/>
            </a:pPr>
            <a:r>
              <a:rPr lang="en-US" sz="1200" dirty="0" smtClean="0"/>
              <a:t>To reproduce the second picture on this slide, do the following:</a:t>
            </a:r>
            <a:endParaRPr lang="en-US" sz="1200" b="0" dirty="0" smtClean="0"/>
          </a:p>
          <a:p>
            <a:pPr marL="228600" indent="-228600">
              <a:buFont typeface="+mj-lt"/>
              <a:buAutoNum type="arabicPeriod"/>
            </a:pPr>
            <a:r>
              <a:rPr lang="en-US" sz="1200" b="0" dirty="0" smtClean="0"/>
              <a:t>On</a:t>
            </a:r>
            <a:r>
              <a:rPr lang="en-US" sz="1200" b="0" baseline="0" dirty="0" smtClean="0"/>
              <a:t> the </a:t>
            </a:r>
            <a:r>
              <a:rPr lang="en-US" sz="1200" b="1" baseline="0" dirty="0" smtClean="0"/>
              <a:t>Insert</a:t>
            </a:r>
            <a:r>
              <a:rPr lang="en-US" sz="1200" b="0" baseline="0" dirty="0" smtClean="0"/>
              <a:t> tab, in the </a:t>
            </a:r>
            <a:r>
              <a:rPr lang="en-US" sz="1200" b="1" baseline="0" dirty="0" smtClean="0"/>
              <a:t>Images </a:t>
            </a:r>
            <a:r>
              <a:rPr lang="en-US" sz="1200" b="0" baseline="0" dirty="0" smtClean="0"/>
              <a:t>group, click </a:t>
            </a:r>
            <a:r>
              <a:rPr lang="en-US" sz="1200" b="1" baseline="0" dirty="0" smtClean="0"/>
              <a:t>Picture</a:t>
            </a:r>
            <a:r>
              <a:rPr lang="en-US" sz="1200" b="0" baseline="0" dirty="0" smtClean="0"/>
              <a:t>. In the </a:t>
            </a:r>
            <a:r>
              <a:rPr lang="en-US" sz="1200" b="1" baseline="0" dirty="0" smtClean="0"/>
              <a:t>Insert</a:t>
            </a:r>
            <a:r>
              <a:rPr lang="en-US" sz="1200" b="0" baseline="0" dirty="0" smtClean="0"/>
              <a:t> </a:t>
            </a:r>
            <a:r>
              <a:rPr lang="en-US" sz="1200" b="1" baseline="0" dirty="0" smtClean="0"/>
              <a:t>Picture</a:t>
            </a:r>
            <a:r>
              <a:rPr lang="en-US" sz="1200" b="0" baseline="0" dirty="0" smtClean="0"/>
              <a:t> dialog box, select the same picture, and then click </a:t>
            </a:r>
            <a:r>
              <a:rPr lang="en-US" sz="1200" b="1" baseline="0" dirty="0" smtClean="0"/>
              <a:t>Insert</a:t>
            </a:r>
            <a:r>
              <a:rPr lang="en-US" sz="1200" b="0" baseline="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On the slide, select the picture. On the slide, select the picture. </a:t>
            </a: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Picture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Tools</a:t>
            </a:r>
            <a:r>
              <a:rPr lang="en-US" sz="1200" kern="1200" dirty="0" smtClean="0">
                <a:solidFill>
                  <a:schemeClr val="tx1"/>
                </a:solidFill>
                <a:effectLst/>
                <a:latin typeface="+mn-lt"/>
                <a:ea typeface="+mn-ea"/>
                <a:cs typeface="+mn-cs"/>
              </a:rPr>
              <a:t>, on the </a:t>
            </a:r>
            <a:r>
              <a:rPr lang="en-US" sz="1200" b="1" kern="1200" dirty="0" smtClean="0">
                <a:solidFill>
                  <a:schemeClr val="tx1"/>
                </a:solidFill>
                <a:effectLst/>
                <a:latin typeface="+mn-lt"/>
                <a:ea typeface="+mn-ea"/>
                <a:cs typeface="+mn-cs"/>
              </a:rPr>
              <a:t>Format</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group, click the </a:t>
            </a:r>
            <a:r>
              <a:rPr lang="en-US" sz="1200" b="1" kern="1200" dirty="0" smtClean="0">
                <a:solidFill>
                  <a:schemeClr val="tx1"/>
                </a:solidFill>
                <a:effectLst/>
                <a:latin typeface="+mn-lt"/>
                <a:ea typeface="+mn-ea"/>
                <a:cs typeface="+mn-cs"/>
              </a:rPr>
              <a:t>Size and Position</a:t>
            </a:r>
            <a:r>
              <a:rPr lang="en-US" sz="1200" kern="1200" dirty="0" smtClean="0">
                <a:solidFill>
                  <a:schemeClr val="tx1"/>
                </a:solidFill>
                <a:effectLst/>
                <a:latin typeface="+mn-lt"/>
                <a:ea typeface="+mn-ea"/>
                <a:cs typeface="+mn-cs"/>
              </a:rPr>
              <a:t> dialog box launcher. In the </a:t>
            </a:r>
            <a:r>
              <a:rPr lang="en-US" sz="1200" b="1" kern="1200" dirty="0" smtClean="0">
                <a:solidFill>
                  <a:schemeClr val="tx1"/>
                </a:solidFill>
                <a:effectLst/>
                <a:latin typeface="+mn-lt"/>
                <a:ea typeface="+mn-ea"/>
                <a:cs typeface="+mn-cs"/>
              </a:rPr>
              <a:t>Format Picture </a:t>
            </a:r>
            <a:r>
              <a:rPr lang="en-US" sz="1200" kern="1200" dirty="0" smtClean="0">
                <a:solidFill>
                  <a:schemeClr val="tx1"/>
                </a:solidFill>
                <a:effectLst/>
                <a:latin typeface="+mn-lt"/>
                <a:ea typeface="+mn-ea"/>
                <a:cs typeface="+mn-cs"/>
              </a:rPr>
              <a:t>dialog box, resize or crop the image so that the height is set to </a:t>
            </a:r>
            <a:r>
              <a:rPr lang="en-US" sz="1200" b="1" kern="1200" dirty="0" smtClean="0">
                <a:solidFill>
                  <a:schemeClr val="tx1"/>
                </a:solidFill>
                <a:effectLst/>
                <a:latin typeface="+mn-lt"/>
                <a:ea typeface="+mn-ea"/>
                <a:cs typeface="+mn-cs"/>
              </a:rPr>
              <a:t>2.44”</a:t>
            </a:r>
            <a:r>
              <a:rPr lang="en-US" sz="1200" kern="1200" dirty="0" smtClean="0">
                <a:solidFill>
                  <a:schemeClr val="tx1"/>
                </a:solidFill>
                <a:effectLst/>
                <a:latin typeface="+mn-lt"/>
                <a:ea typeface="+mn-ea"/>
                <a:cs typeface="+mn-cs"/>
              </a:rPr>
              <a:t> and the width</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set to </a:t>
            </a:r>
            <a:r>
              <a:rPr lang="en-US" sz="1200" b="1" kern="1200" dirty="0" smtClean="0">
                <a:solidFill>
                  <a:schemeClr val="tx1"/>
                </a:solidFill>
                <a:effectLst/>
                <a:latin typeface="+mn-lt"/>
                <a:ea typeface="+mn-ea"/>
                <a:cs typeface="+mn-cs"/>
              </a:rPr>
              <a:t>2.61”</a:t>
            </a:r>
            <a:r>
              <a:rPr lang="en-US" sz="1200" kern="1200" dirty="0" smtClean="0">
                <a:solidFill>
                  <a:schemeClr val="tx1"/>
                </a:solidFill>
                <a:effectLst/>
                <a:latin typeface="+mn-lt"/>
                <a:ea typeface="+mn-ea"/>
                <a:cs typeface="+mn-cs"/>
              </a:rPr>
              <a:t>. To crop the picture, click </a:t>
            </a:r>
            <a:r>
              <a:rPr lang="en-US" sz="1200" b="1" kern="1200" dirty="0" smtClean="0">
                <a:solidFill>
                  <a:schemeClr val="tx1"/>
                </a:solidFill>
                <a:effectLst/>
                <a:latin typeface="+mn-lt"/>
                <a:ea typeface="+mn-ea"/>
                <a:cs typeface="+mn-cs"/>
              </a:rPr>
              <a:t>Crop</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Crop position</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Left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Top</a:t>
            </a:r>
            <a:r>
              <a:rPr lang="en-US" sz="1200" kern="1200" dirty="0" smtClean="0">
                <a:solidFill>
                  <a:schemeClr val="tx1"/>
                </a:solidFill>
                <a:effectLst/>
                <a:latin typeface="+mn-lt"/>
                <a:ea typeface="+mn-ea"/>
                <a:cs typeface="+mn-cs"/>
              </a:rPr>
              <a:t> boxes. To resize the picture, click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Size and rotate</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boxes.</a:t>
            </a:r>
          </a:p>
          <a:p>
            <a:pPr marL="228600" indent="-228600">
              <a:buFont typeface="+mj-lt"/>
              <a:buAutoNum type="arabicPeriod"/>
            </a:pPr>
            <a:r>
              <a:rPr lang="en-US" sz="1200" b="0" baseline="0" dirty="0" smtClean="0"/>
              <a:t>On the slide, drag the new picture directly below the first one, and then, in the </a:t>
            </a:r>
            <a:r>
              <a:rPr lang="en-US" sz="1200" b="1" baseline="0" dirty="0" smtClean="0"/>
              <a:t>Format Picture </a:t>
            </a:r>
            <a:r>
              <a:rPr lang="en-US" sz="1200" b="0" baseline="0" dirty="0" smtClean="0"/>
              <a:t>dialog box, in the </a:t>
            </a:r>
            <a:r>
              <a:rPr lang="en-US" sz="1200" b="1" baseline="0" dirty="0" smtClean="0"/>
              <a:t>Crop</a:t>
            </a:r>
            <a:r>
              <a:rPr lang="en-US" sz="1200" b="0" baseline="0" dirty="0" smtClean="0"/>
              <a:t> tab, under </a:t>
            </a:r>
            <a:r>
              <a:rPr lang="en-US" sz="1200" b="1" baseline="0" dirty="0" smtClean="0"/>
              <a:t>Picture Position</a:t>
            </a:r>
            <a:r>
              <a:rPr lang="en-US" sz="1200" b="0" baseline="0" dirty="0" smtClean="0"/>
              <a:t>, adjust the </a:t>
            </a:r>
            <a:r>
              <a:rPr lang="en-US" sz="1200" b="1" baseline="0" dirty="0" smtClean="0"/>
              <a:t>Offset X </a:t>
            </a:r>
            <a:r>
              <a:rPr lang="en-US" sz="1200" b="0" baseline="0" dirty="0" smtClean="0"/>
              <a:t>and </a:t>
            </a:r>
            <a:r>
              <a:rPr lang="en-US" sz="1200" b="1" baseline="0" dirty="0" smtClean="0"/>
              <a:t>Offset Y</a:t>
            </a:r>
            <a:r>
              <a:rPr lang="en-US" sz="1200" b="0" baseline="0" dirty="0" smtClean="0"/>
              <a:t> settings to align the content of the two images so that they appear continuous.</a:t>
            </a:r>
          </a:p>
          <a:p>
            <a:pPr marL="228600" indent="-228600">
              <a:buFont typeface="+mj-lt"/>
              <a:buAutoNum type="arabicPeriod"/>
            </a:pPr>
            <a:r>
              <a:rPr lang="en-US" sz="1200" b="0" baseline="0" dirty="0" smtClean="0"/>
              <a:t>Also in the </a:t>
            </a:r>
            <a:r>
              <a:rPr lang="en-US" sz="1200" b="1" baseline="0" dirty="0" smtClean="0"/>
              <a:t>Format</a:t>
            </a:r>
            <a:r>
              <a:rPr lang="en-US" sz="1200" b="0" baseline="0" dirty="0" smtClean="0"/>
              <a:t> </a:t>
            </a:r>
            <a:r>
              <a:rPr lang="en-US" sz="1200" b="1" baseline="0" dirty="0" smtClean="0"/>
              <a:t>Picture</a:t>
            </a:r>
            <a:r>
              <a:rPr lang="en-US" sz="1200" b="0" baseline="0" dirty="0" smtClean="0"/>
              <a:t> dialog box, click </a:t>
            </a:r>
            <a:r>
              <a:rPr lang="en-US" sz="1200" b="1" baseline="0" dirty="0" smtClean="0"/>
              <a:t>Picture Corrections</a:t>
            </a:r>
            <a:r>
              <a:rPr lang="en-US" sz="1200" b="0" baseline="0" dirty="0" smtClean="0"/>
              <a:t> in the left pane, and in the </a:t>
            </a:r>
            <a:r>
              <a:rPr lang="en-US" sz="1200" b="1" baseline="0" dirty="0" smtClean="0"/>
              <a:t>Picture Corrections</a:t>
            </a:r>
            <a:r>
              <a:rPr lang="en-US" sz="1200" b="0" baseline="0" dirty="0" smtClean="0"/>
              <a:t> pane, under </a:t>
            </a:r>
            <a:r>
              <a:rPr lang="en-US" sz="1200" b="1" baseline="0" dirty="0" smtClean="0"/>
              <a:t>Brightness and Contrast</a:t>
            </a:r>
            <a:r>
              <a:rPr lang="en-US" sz="1200" b="0" baseline="0" dirty="0" smtClean="0"/>
              <a:t>, do the following:</a:t>
            </a:r>
          </a:p>
          <a:p>
            <a:pPr marL="685800" lvl="1" indent="-228600">
              <a:buFont typeface="Arial" pitchFamily="34" charset="0"/>
              <a:buChar char="•"/>
            </a:pPr>
            <a:r>
              <a:rPr lang="en-US" sz="1200" b="0" baseline="0" dirty="0" smtClean="0"/>
              <a:t>In the </a:t>
            </a:r>
            <a:r>
              <a:rPr lang="en-US" sz="1200" b="1" baseline="0" dirty="0" smtClean="0"/>
              <a:t>Brightness</a:t>
            </a:r>
            <a:r>
              <a:rPr lang="en-US" sz="1200" b="0" baseline="0" dirty="0" smtClean="0"/>
              <a:t> box, enter </a:t>
            </a:r>
            <a:r>
              <a:rPr lang="en-US" sz="1200" b="1" baseline="0" dirty="0" smtClean="0"/>
              <a:t>70%</a:t>
            </a:r>
            <a:r>
              <a:rPr lang="en-US" sz="1200" b="0" baseline="0" dirty="0" smtClean="0"/>
              <a:t>.</a:t>
            </a:r>
          </a:p>
          <a:p>
            <a:pPr marL="685800" lvl="1" indent="-228600">
              <a:buFont typeface="Arial" pitchFamily="34" charset="0"/>
              <a:buChar char="•"/>
            </a:pPr>
            <a:r>
              <a:rPr lang="en-US" sz="1200" b="0" baseline="0" dirty="0" smtClean="0"/>
              <a:t>In the </a:t>
            </a:r>
            <a:r>
              <a:rPr lang="en-US" sz="1200" b="1" baseline="0" dirty="0" smtClean="0"/>
              <a:t>Contrast</a:t>
            </a:r>
            <a:r>
              <a:rPr lang="en-US" sz="1200" b="0" baseline="0" dirty="0" smtClean="0"/>
              <a:t> box, enter </a:t>
            </a:r>
            <a:r>
              <a:rPr lang="en-US" sz="1200" b="1" baseline="0" dirty="0" smtClean="0"/>
              <a:t>-70%</a:t>
            </a:r>
            <a:r>
              <a:rPr lang="en-US" sz="1200" b="0" baseline="0" dirty="0" smtClean="0"/>
              <a:t>.</a:t>
            </a:r>
            <a:endParaRPr lang="en-US" sz="1200" dirty="0" smtClean="0"/>
          </a:p>
          <a:p>
            <a:pPr marL="228600" lvl="0" indent="-228600">
              <a:buFont typeface="+mj-lt"/>
              <a:buAutoNum type="arabicPeriod"/>
            </a:pPr>
            <a:r>
              <a:rPr lang="en-US" sz="1200" b="0" i="0" kern="1200" baseline="0" dirty="0" smtClean="0">
                <a:solidFill>
                  <a:schemeClr val="tx1"/>
                </a:solidFill>
                <a:latin typeface="+mn-lt"/>
                <a:ea typeface="+mn-ea"/>
                <a:cs typeface="+mn-cs"/>
              </a:rPr>
              <a:t>Select the smaller picture. On the </a:t>
            </a:r>
            <a:r>
              <a:rPr lang="en-US" sz="1200" b="1" i="0" kern="1200" baseline="0" dirty="0" smtClean="0">
                <a:solidFill>
                  <a:schemeClr val="tx1"/>
                </a:solidFill>
                <a:latin typeface="+mn-lt"/>
                <a:ea typeface="+mn-ea"/>
                <a:cs typeface="+mn-cs"/>
              </a:rPr>
              <a:t>Home</a:t>
            </a:r>
            <a:r>
              <a:rPr lang="en-US" sz="1200" b="0" i="0" kern="1200" baseline="0" dirty="0" smtClean="0">
                <a:solidFill>
                  <a:schemeClr val="tx1"/>
                </a:solidFill>
                <a:latin typeface="+mn-lt"/>
                <a:ea typeface="+mn-ea"/>
                <a:cs typeface="+mn-cs"/>
              </a:rPr>
              <a:t> tab, in the </a:t>
            </a:r>
            <a:r>
              <a:rPr lang="en-US" sz="1200" b="1" i="0" kern="1200" baseline="0" dirty="0" smtClean="0">
                <a:solidFill>
                  <a:schemeClr val="tx1"/>
                </a:solidFill>
                <a:latin typeface="+mn-lt"/>
                <a:ea typeface="+mn-ea"/>
                <a:cs typeface="+mn-cs"/>
              </a:rPr>
              <a:t>Drawing</a:t>
            </a:r>
            <a:r>
              <a:rPr lang="en-US" sz="1200" b="0" i="0" kern="1200" baseline="0" dirty="0" smtClean="0">
                <a:solidFill>
                  <a:schemeClr val="tx1"/>
                </a:solidFill>
                <a:latin typeface="+mn-lt"/>
                <a:ea typeface="+mn-ea"/>
                <a:cs typeface="+mn-cs"/>
              </a:rPr>
              <a:t> group, click </a:t>
            </a:r>
            <a:r>
              <a:rPr lang="en-US" sz="1200" b="1" i="0" kern="1200" baseline="0" dirty="0" smtClean="0">
                <a:solidFill>
                  <a:schemeClr val="tx1"/>
                </a:solidFill>
                <a:latin typeface="+mn-lt"/>
                <a:ea typeface="+mn-ea"/>
                <a:cs typeface="+mn-cs"/>
              </a:rPr>
              <a:t>Arrange</a:t>
            </a:r>
            <a:r>
              <a:rPr lang="en-US" sz="1200" b="0" i="0" kern="1200" baseline="0" dirty="0" smtClean="0">
                <a:solidFill>
                  <a:schemeClr val="tx1"/>
                </a:solidFill>
                <a:latin typeface="+mn-lt"/>
                <a:ea typeface="+mn-ea"/>
                <a:cs typeface="+mn-cs"/>
              </a:rPr>
              <a:t>, point to </a:t>
            </a:r>
            <a:r>
              <a:rPr lang="en-US" sz="1200" b="1" i="0" kern="1200" baseline="0" dirty="0" smtClean="0">
                <a:solidFill>
                  <a:schemeClr val="tx1"/>
                </a:solidFill>
                <a:latin typeface="+mn-lt"/>
                <a:ea typeface="+mn-ea"/>
                <a:cs typeface="+mn-cs"/>
              </a:rPr>
              <a:t>Align</a:t>
            </a:r>
            <a:r>
              <a:rPr lang="en-US" sz="1200" b="0" i="0" kern="1200" baseline="0" dirty="0" smtClean="0">
                <a:solidFill>
                  <a:schemeClr val="tx1"/>
                </a:solidFill>
                <a:latin typeface="+mn-lt"/>
                <a:ea typeface="+mn-ea"/>
                <a:cs typeface="+mn-cs"/>
              </a:rPr>
              <a:t>, and then do the following:</a:t>
            </a:r>
          </a:p>
          <a:p>
            <a:pPr marL="685800" lvl="1" indent="-228600">
              <a:buFont typeface="+mj-lt"/>
              <a:buAutoNum type="arabicPeriod"/>
            </a:pPr>
            <a:r>
              <a:rPr lang="en-US" sz="1200" b="0" i="0" kern="1200" baseline="0" dirty="0" smtClean="0">
                <a:solidFill>
                  <a:schemeClr val="tx1"/>
                </a:solidFill>
                <a:latin typeface="+mn-lt"/>
                <a:ea typeface="+mn-ea"/>
                <a:cs typeface="+mn-cs"/>
              </a:rPr>
              <a:t>Click </a:t>
            </a:r>
            <a:r>
              <a:rPr lang="en-US" sz="1200" b="1" i="0" kern="1200" baseline="0" dirty="0" smtClean="0">
                <a:solidFill>
                  <a:schemeClr val="tx1"/>
                </a:solidFill>
                <a:latin typeface="+mn-lt"/>
                <a:ea typeface="+mn-ea"/>
                <a:cs typeface="+mn-cs"/>
              </a:rPr>
              <a:t>Align to Slide</a:t>
            </a:r>
            <a:r>
              <a:rPr lang="en-US" sz="1200" b="0" i="0" kern="1200" baseline="0" dirty="0" smtClean="0">
                <a:solidFill>
                  <a:schemeClr val="tx1"/>
                </a:solidFill>
                <a:latin typeface="+mn-lt"/>
                <a:ea typeface="+mn-ea"/>
                <a:cs typeface="+mn-cs"/>
              </a:rPr>
              <a:t>.</a:t>
            </a:r>
          </a:p>
          <a:p>
            <a:pPr marL="685800" lvl="1" indent="-228600">
              <a:buFont typeface="+mj-lt"/>
              <a:buAutoNum type="arabicPeriod"/>
            </a:pPr>
            <a:r>
              <a:rPr lang="en-US" sz="1200" b="0" i="0" kern="1200" baseline="0" dirty="0" smtClean="0">
                <a:solidFill>
                  <a:schemeClr val="tx1"/>
                </a:solidFill>
                <a:latin typeface="+mn-lt"/>
                <a:ea typeface="+mn-ea"/>
                <a:cs typeface="+mn-cs"/>
              </a:rPr>
              <a:t>Click </a:t>
            </a:r>
            <a:r>
              <a:rPr lang="en-US" sz="1200" b="1" i="0" kern="1200" baseline="0" dirty="0" smtClean="0">
                <a:solidFill>
                  <a:schemeClr val="tx1"/>
                </a:solidFill>
                <a:latin typeface="+mn-lt"/>
                <a:ea typeface="+mn-ea"/>
                <a:cs typeface="+mn-cs"/>
              </a:rPr>
              <a:t>Align Bottom</a:t>
            </a:r>
            <a:r>
              <a:rPr lang="en-US" sz="1200" b="0" i="0" kern="1200" baseline="0" dirty="0" smtClean="0">
                <a:solidFill>
                  <a:schemeClr val="tx1"/>
                </a:solidFill>
                <a:latin typeface="+mn-lt"/>
                <a:ea typeface="+mn-ea"/>
                <a:cs typeface="+mn-cs"/>
              </a:rPr>
              <a:t>. </a:t>
            </a:r>
          </a:p>
          <a:p>
            <a:pPr marL="228600" lvl="0" indent="-228600">
              <a:buFont typeface="+mj-lt"/>
              <a:buAutoNum type="arabicPeriod"/>
            </a:pPr>
            <a:r>
              <a:rPr lang="en-US" sz="1200" b="0" i="0" kern="1200" baseline="0" dirty="0" smtClean="0">
                <a:solidFill>
                  <a:schemeClr val="tx1"/>
                </a:solidFill>
                <a:latin typeface="+mn-lt"/>
                <a:ea typeface="+mn-ea"/>
                <a:cs typeface="+mn-cs"/>
              </a:rPr>
              <a:t>Press and hold CTRL, and then select both pictures. On the </a:t>
            </a:r>
            <a:r>
              <a:rPr lang="en-US" sz="1200" b="1" i="0" kern="1200" baseline="0" dirty="0" smtClean="0">
                <a:solidFill>
                  <a:schemeClr val="tx1"/>
                </a:solidFill>
                <a:latin typeface="+mn-lt"/>
                <a:ea typeface="+mn-ea"/>
                <a:cs typeface="+mn-cs"/>
              </a:rPr>
              <a:t>Home</a:t>
            </a:r>
            <a:r>
              <a:rPr lang="en-US" sz="1200" b="0" i="0" kern="1200" baseline="0" dirty="0" smtClean="0">
                <a:solidFill>
                  <a:schemeClr val="tx1"/>
                </a:solidFill>
                <a:latin typeface="+mn-lt"/>
                <a:ea typeface="+mn-ea"/>
                <a:cs typeface="+mn-cs"/>
              </a:rPr>
              <a:t> tab, in the </a:t>
            </a:r>
            <a:r>
              <a:rPr lang="en-US" sz="1200" b="1" i="0" kern="1200" baseline="0" dirty="0" smtClean="0">
                <a:solidFill>
                  <a:schemeClr val="tx1"/>
                </a:solidFill>
                <a:latin typeface="+mn-lt"/>
                <a:ea typeface="+mn-ea"/>
                <a:cs typeface="+mn-cs"/>
              </a:rPr>
              <a:t>Drawing</a:t>
            </a:r>
            <a:r>
              <a:rPr lang="en-US" sz="1200" b="0" i="0" kern="1200" baseline="0" dirty="0" smtClean="0">
                <a:solidFill>
                  <a:schemeClr val="tx1"/>
                </a:solidFill>
                <a:latin typeface="+mn-lt"/>
                <a:ea typeface="+mn-ea"/>
                <a:cs typeface="+mn-cs"/>
              </a:rPr>
              <a:t> group, click </a:t>
            </a:r>
            <a:r>
              <a:rPr lang="en-US" sz="1200" b="1" i="0" kern="1200" baseline="0" dirty="0" smtClean="0">
                <a:solidFill>
                  <a:schemeClr val="tx1"/>
                </a:solidFill>
                <a:latin typeface="+mn-lt"/>
                <a:ea typeface="+mn-ea"/>
                <a:cs typeface="+mn-cs"/>
              </a:rPr>
              <a:t>Arrange</a:t>
            </a:r>
            <a:r>
              <a:rPr lang="en-US" sz="1200" b="0" i="0" kern="1200" baseline="0" dirty="0" smtClean="0">
                <a:solidFill>
                  <a:schemeClr val="tx1"/>
                </a:solidFill>
                <a:latin typeface="+mn-lt"/>
                <a:ea typeface="+mn-ea"/>
                <a:cs typeface="+mn-cs"/>
              </a:rPr>
              <a:t>, point to </a:t>
            </a:r>
            <a:r>
              <a:rPr lang="en-US" sz="1200" b="1" i="0" kern="1200" baseline="0" dirty="0" smtClean="0">
                <a:solidFill>
                  <a:schemeClr val="tx1"/>
                </a:solidFill>
                <a:latin typeface="+mn-lt"/>
                <a:ea typeface="+mn-ea"/>
                <a:cs typeface="+mn-cs"/>
              </a:rPr>
              <a:t>Align</a:t>
            </a:r>
            <a:r>
              <a:rPr lang="en-US" sz="1200" b="0" i="0" kern="1200" baseline="0" dirty="0" smtClean="0">
                <a:solidFill>
                  <a:schemeClr val="tx1"/>
                </a:solidFill>
                <a:latin typeface="+mn-lt"/>
                <a:ea typeface="+mn-ea"/>
                <a:cs typeface="+mn-cs"/>
              </a:rPr>
              <a:t>, and then do the following:</a:t>
            </a:r>
          </a:p>
          <a:p>
            <a:pPr marL="685800" lvl="1" indent="-228600">
              <a:buFont typeface="+mj-lt"/>
              <a:buAutoNum type="arabicPeriod"/>
            </a:pPr>
            <a:r>
              <a:rPr lang="en-US" sz="1200" b="0" i="0" kern="1200" baseline="0" dirty="0" smtClean="0">
                <a:solidFill>
                  <a:schemeClr val="tx1"/>
                </a:solidFill>
                <a:latin typeface="+mn-lt"/>
                <a:ea typeface="+mn-ea"/>
                <a:cs typeface="+mn-cs"/>
              </a:rPr>
              <a:t>Click </a:t>
            </a:r>
            <a:r>
              <a:rPr lang="en-US" sz="1200" b="1" i="0" kern="1200" baseline="0" dirty="0" smtClean="0">
                <a:solidFill>
                  <a:schemeClr val="tx1"/>
                </a:solidFill>
                <a:latin typeface="+mn-lt"/>
                <a:ea typeface="+mn-ea"/>
                <a:cs typeface="+mn-cs"/>
              </a:rPr>
              <a:t>Align Selected Objects</a:t>
            </a:r>
            <a:r>
              <a:rPr lang="en-US" sz="1200" b="0" i="0" kern="1200" baseline="0" dirty="0" smtClean="0">
                <a:solidFill>
                  <a:schemeClr val="tx1"/>
                </a:solidFill>
                <a:latin typeface="+mn-lt"/>
                <a:ea typeface="+mn-ea"/>
                <a:cs typeface="+mn-cs"/>
              </a:rPr>
              <a:t>.</a:t>
            </a:r>
          </a:p>
          <a:p>
            <a:pPr marL="685800" lvl="1" indent="-228600">
              <a:buFont typeface="+mj-lt"/>
              <a:buAutoNum type="arabicPeriod"/>
            </a:pPr>
            <a:r>
              <a:rPr lang="en-US" sz="1200" b="0" i="0" kern="1200" baseline="0" dirty="0" smtClean="0">
                <a:solidFill>
                  <a:schemeClr val="tx1"/>
                </a:solidFill>
                <a:latin typeface="+mn-lt"/>
                <a:ea typeface="+mn-ea"/>
                <a:cs typeface="+mn-cs"/>
              </a:rPr>
              <a:t>Click </a:t>
            </a:r>
            <a:r>
              <a:rPr lang="en-US" sz="1200" b="1" i="0" kern="1200" baseline="0" dirty="0" smtClean="0">
                <a:solidFill>
                  <a:schemeClr val="tx1"/>
                </a:solidFill>
                <a:latin typeface="+mn-lt"/>
                <a:ea typeface="+mn-ea"/>
                <a:cs typeface="+mn-cs"/>
              </a:rPr>
              <a:t>Align Center</a:t>
            </a:r>
            <a:r>
              <a:rPr lang="en-US" sz="1200" b="0" i="0" kern="1200" baseline="0" dirty="0" smtClean="0">
                <a:solidFill>
                  <a:schemeClr val="tx1"/>
                </a:solidFill>
                <a:latin typeface="+mn-lt"/>
                <a:ea typeface="+mn-ea"/>
                <a:cs typeface="+mn-cs"/>
              </a:rPr>
              <a:t>.  </a:t>
            </a:r>
          </a:p>
          <a:p>
            <a:pPr marL="228600" indent="-228600">
              <a:buFont typeface="+mj-lt"/>
              <a:buNone/>
            </a:pPr>
            <a:endParaRPr lang="en-US" sz="1200" dirty="0" smtClean="0"/>
          </a:p>
          <a:p>
            <a:pPr marL="228600" indent="-228600">
              <a:buFont typeface="+mj-lt"/>
              <a:buNone/>
            </a:pPr>
            <a:endParaRPr lang="en-US" sz="1200" dirty="0" smtClean="0"/>
          </a:p>
          <a:p>
            <a:pPr marL="228600" indent="-228600">
              <a:buFont typeface="+mj-lt"/>
              <a:buNone/>
            </a:pPr>
            <a:r>
              <a:rPr lang="en-US" sz="1200" dirty="0" smtClean="0"/>
              <a:t>To reproduce the animation effects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On</a:t>
            </a:r>
            <a:r>
              <a:rPr lang="en-US" sz="1200" baseline="0" dirty="0" smtClean="0"/>
              <a:t> the slide, s</a:t>
            </a:r>
            <a:r>
              <a:rPr lang="en-US" sz="1200" dirty="0" smtClean="0"/>
              <a:t>elect the “heading” text</a:t>
            </a:r>
            <a:r>
              <a:rPr lang="en-US" sz="1200" baseline="0" dirty="0" smtClean="0"/>
              <a:t> box.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Entrance</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Fade.</a:t>
            </a:r>
            <a:endParaRPr lang="en-US"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Start</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With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Previous</a:t>
            </a:r>
            <a:r>
              <a:rPr lang="en-US" sz="1200" kern="1200" dirty="0" smtClean="0">
                <a:solidFill>
                  <a:schemeClr val="tx1"/>
                </a:solidFill>
                <a:effectLst/>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Duration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a:t>
            </a:r>
          </a:p>
          <a:p>
            <a:pPr marL="228600" indent="-228600">
              <a:buFont typeface="+mj-lt"/>
              <a:buAutoNum type="arabicPeriod"/>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Delay</a:t>
            </a:r>
            <a:r>
              <a:rPr lang="en-US" sz="1200" kern="1200" dirty="0" smtClean="0">
                <a:solidFill>
                  <a:schemeClr val="tx1"/>
                </a:solidFill>
                <a:effectLst/>
                <a:latin typeface="+mn-lt"/>
                <a:ea typeface="+mn-ea"/>
                <a:cs typeface="+mn-cs"/>
              </a:rPr>
              <a:t> box, enter </a:t>
            </a:r>
            <a:r>
              <a:rPr lang="en-US" sz="1200" b="1" kern="1200" dirty="0" smtClean="0">
                <a:solidFill>
                  <a:schemeClr val="tx1"/>
                </a:solidFill>
                <a:effectLst/>
                <a:latin typeface="+mn-lt"/>
                <a:ea typeface="+mn-ea"/>
                <a:cs typeface="+mn-cs"/>
              </a:rPr>
              <a:t>1.5</a:t>
            </a:r>
            <a:r>
              <a:rPr lang="en-US" sz="1200" kern="1200" dirty="0" smtClean="0">
                <a:solidFill>
                  <a:schemeClr val="tx1"/>
                </a:solidFill>
                <a:effectLst/>
                <a:latin typeface="+mn-lt"/>
                <a:ea typeface="+mn-ea"/>
                <a:cs typeface="+mn-cs"/>
              </a:rPr>
              <a:t>.</a:t>
            </a:r>
            <a:endParaRPr lang="en-US" sz="1200" baseline="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On</a:t>
            </a:r>
            <a:r>
              <a:rPr lang="en-US" sz="1200" baseline="0" dirty="0" smtClean="0"/>
              <a:t> the slide, s</a:t>
            </a:r>
            <a:r>
              <a:rPr lang="en-US" sz="1200" dirty="0" smtClean="0"/>
              <a:t>elect the “heading” text</a:t>
            </a:r>
            <a:r>
              <a:rPr lang="en-US" sz="1200" baseline="0" dirty="0" smtClean="0"/>
              <a:t> box.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Motion Paths </a:t>
            </a:r>
            <a:r>
              <a:rPr lang="en-US" sz="1200" kern="1200" dirty="0" smtClean="0">
                <a:solidFill>
                  <a:schemeClr val="tx1"/>
                </a:solidFill>
                <a:effectLst/>
                <a:latin typeface="+mn-lt"/>
                <a:ea typeface="+mn-ea"/>
                <a:cs typeface="+mn-cs"/>
              </a:rPr>
              <a:t>click </a:t>
            </a:r>
            <a:r>
              <a:rPr lang="en-US" sz="1200" b="1" kern="1200" dirty="0" smtClean="0">
                <a:solidFill>
                  <a:schemeClr val="tx1"/>
                </a:solidFill>
                <a:effectLst/>
                <a:latin typeface="+mn-lt"/>
                <a:ea typeface="+mn-ea"/>
                <a:cs typeface="+mn-cs"/>
              </a:rPr>
              <a:t>Lines.</a:t>
            </a:r>
            <a:endParaRPr lang="en-US"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Start</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With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Previous</a:t>
            </a:r>
            <a:r>
              <a:rPr lang="en-US" sz="1200" kern="1200" dirty="0" smtClean="0">
                <a:solidFill>
                  <a:schemeClr val="tx1"/>
                </a:solidFill>
                <a:effectLst/>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Duration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Effect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Options</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Left</a:t>
            </a:r>
            <a:r>
              <a:rPr lang="en-US" sz="1200"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Effect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Options</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Reverse Path Direction</a:t>
            </a:r>
            <a:r>
              <a:rPr lang="en-US" sz="1200" kern="1200" dirty="0" smtClean="0">
                <a:solidFill>
                  <a:schemeClr val="tx1"/>
                </a:solidFill>
                <a:effectLst/>
                <a:latin typeface="+mn-lt"/>
                <a:ea typeface="+mn-ea"/>
                <a:cs typeface="+mn-cs"/>
              </a:rPr>
              <a:t>.</a:t>
            </a:r>
            <a:endParaRPr lang="en-US" sz="1200" dirty="0" smtClean="0"/>
          </a:p>
          <a:p>
            <a:pPr marL="228600" indent="-228600">
              <a:buFont typeface="+mj-lt"/>
              <a:buAutoNum type="arabicPeriod"/>
            </a:pPr>
            <a:r>
              <a:rPr lang="en-US" sz="1200" dirty="0" smtClean="0"/>
              <a:t>On the slide, select the motion</a:t>
            </a:r>
            <a:r>
              <a:rPr lang="en-US" sz="1200" baseline="0" dirty="0" smtClean="0"/>
              <a:t> path for the “heading” text box</a:t>
            </a:r>
            <a:r>
              <a:rPr lang="en-US" sz="1200" dirty="0" smtClean="0"/>
              <a:t>,</a:t>
            </a:r>
            <a:r>
              <a:rPr lang="en-US" sz="1200" baseline="0" dirty="0" smtClean="0"/>
              <a:t> </a:t>
            </a:r>
            <a:r>
              <a:rPr lang="en-US" sz="1200" dirty="0" smtClean="0"/>
              <a:t>point</a:t>
            </a:r>
            <a:r>
              <a:rPr lang="en-US" sz="1200" baseline="0" dirty="0" smtClean="0"/>
              <a:t> to the starting point (green arrow) of the motion path until the cursor becomes a two-headed arrow. P</a:t>
            </a:r>
            <a:r>
              <a:rPr lang="en-US" sz="1200" i="0" dirty="0" smtClean="0"/>
              <a:t>ress and hold SHIFT,</a:t>
            </a:r>
            <a:r>
              <a:rPr lang="en-US" sz="1200" i="0" baseline="0" dirty="0" smtClean="0"/>
              <a:t> and then </a:t>
            </a:r>
            <a:r>
              <a:rPr lang="en-US" sz="1200" dirty="0" smtClean="0"/>
              <a:t>drag the starting point</a:t>
            </a:r>
            <a:r>
              <a:rPr lang="en-US" sz="1200" baseline="0" dirty="0" smtClean="0"/>
              <a:t> </a:t>
            </a:r>
            <a:r>
              <a:rPr lang="en-US" sz="1200" i="0" baseline="0" dirty="0" smtClean="0"/>
              <a:t>about 1.5”</a:t>
            </a:r>
            <a:r>
              <a:rPr lang="en-US" sz="1200" baseline="0" dirty="0" smtClean="0"/>
              <a:t> off the left edge of the slide. (</a:t>
            </a:r>
            <a:r>
              <a:rPr lang="en-US" sz="1200" b="1" baseline="0" dirty="0" smtClean="0"/>
              <a:t>Note:</a:t>
            </a:r>
            <a:r>
              <a:rPr lang="en-US" sz="1200" baseline="0" dirty="0" smtClean="0"/>
              <a:t> If your lines of text are longer than in the example above, you may need to further increase the length of the motion path. )</a:t>
            </a:r>
            <a:r>
              <a:rPr lang="en-US" sz="120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On</a:t>
            </a:r>
            <a:r>
              <a:rPr lang="en-US" sz="1200" baseline="0" dirty="0" smtClean="0"/>
              <a:t> the slide, s</a:t>
            </a:r>
            <a:r>
              <a:rPr lang="en-US" sz="1200" dirty="0" smtClean="0"/>
              <a:t>elect the second text box. On</a:t>
            </a:r>
            <a:r>
              <a:rPr lang="en-US" sz="1200" baseline="0" dirty="0" smtClean="0"/>
              <a:t> the slide, s</a:t>
            </a:r>
            <a:r>
              <a:rPr lang="en-US" sz="1200" dirty="0" smtClean="0"/>
              <a:t>elect the “heading” text</a:t>
            </a:r>
            <a:r>
              <a:rPr lang="en-US" sz="1200" baseline="0" dirty="0" smtClean="0"/>
              <a:t> box.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Entrance</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Fade.</a:t>
            </a:r>
            <a:endParaRPr lang="en-US"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Animation </a:t>
            </a:r>
            <a:r>
              <a:rPr lang="en-US" sz="1200" kern="1200" dirty="0" smtClean="0">
                <a:solidFill>
                  <a:schemeClr val="tx1"/>
                </a:solidFill>
                <a:effectLst/>
                <a:latin typeface="+mn-lt"/>
                <a:ea typeface="+mn-ea"/>
                <a:cs typeface="+mn-cs"/>
              </a:rPr>
              <a:t>group, click the </a:t>
            </a:r>
            <a:r>
              <a:rPr lang="en-US" sz="1200" b="1" kern="1200" dirty="0" smtClean="0">
                <a:solidFill>
                  <a:schemeClr val="tx1"/>
                </a:solidFill>
                <a:effectLst/>
                <a:latin typeface="+mn-lt"/>
                <a:ea typeface="+mn-ea"/>
                <a:cs typeface="+mn-cs"/>
              </a:rPr>
              <a:t>Show Additional</a:t>
            </a:r>
            <a:r>
              <a:rPr lang="en-US" sz="1200" b="1" kern="1200" baseline="0" dirty="0" smtClean="0">
                <a:solidFill>
                  <a:schemeClr val="tx1"/>
                </a:solidFill>
                <a:effectLst/>
                <a:latin typeface="+mn-lt"/>
                <a:ea typeface="+mn-ea"/>
                <a:cs typeface="+mn-cs"/>
              </a:rPr>
              <a:t> Effect Options </a:t>
            </a:r>
            <a:r>
              <a:rPr lang="en-US" sz="1200" kern="1200" baseline="0" dirty="0" smtClean="0">
                <a:solidFill>
                  <a:schemeClr val="tx1"/>
                </a:solidFill>
                <a:effectLst/>
                <a:latin typeface="+mn-lt"/>
                <a:ea typeface="+mn-ea"/>
                <a:cs typeface="+mn-cs"/>
              </a:rPr>
              <a:t>dialog box launcher</a:t>
            </a:r>
            <a:r>
              <a:rPr lang="en-US" sz="1200" kern="1200" dirty="0" smtClean="0">
                <a:solidFill>
                  <a:schemeClr val="tx1"/>
                </a:solidFill>
                <a:effectLst/>
                <a:latin typeface="+mn-lt"/>
                <a:ea typeface="+mn-ea"/>
                <a:cs typeface="+mn-cs"/>
              </a:rPr>
              <a:t>. In the </a:t>
            </a:r>
            <a:r>
              <a:rPr lang="en-US" sz="1200" b="1" kern="1200" dirty="0" smtClean="0">
                <a:solidFill>
                  <a:schemeClr val="tx1"/>
                </a:solidFill>
                <a:effectLst/>
                <a:latin typeface="+mn-lt"/>
                <a:ea typeface="+mn-ea"/>
                <a:cs typeface="+mn-cs"/>
              </a:rPr>
              <a:t>Fade</a:t>
            </a:r>
            <a:r>
              <a:rPr lang="en-US" sz="1200" kern="1200" dirty="0" smtClean="0">
                <a:solidFill>
                  <a:schemeClr val="tx1"/>
                </a:solidFill>
                <a:effectLst/>
                <a:latin typeface="+mn-lt"/>
                <a:ea typeface="+mn-ea"/>
                <a:cs typeface="+mn-cs"/>
              </a:rPr>
              <a:t> dialog box, do the following:</a:t>
            </a:r>
          </a:p>
          <a:p>
            <a:pPr marL="685800" lvl="1" indent="-228600">
              <a:buFont typeface="Arial" pitchFamily="34" charset="0"/>
              <a:buChar char="•"/>
            </a:pPr>
            <a:r>
              <a:rPr lang="en-US" sz="1200" baseline="0" dirty="0" smtClean="0"/>
              <a:t>On the </a:t>
            </a:r>
            <a:r>
              <a:rPr lang="en-US" sz="1200" b="1" baseline="0" dirty="0" smtClean="0"/>
              <a:t>Effect</a:t>
            </a:r>
            <a:r>
              <a:rPr lang="en-US" sz="1200" baseline="0" dirty="0" smtClean="0"/>
              <a:t> tab, in the </a:t>
            </a:r>
            <a:r>
              <a:rPr lang="en-US" sz="1200" b="1" baseline="0" dirty="0" smtClean="0"/>
              <a:t>Animate text </a:t>
            </a:r>
            <a:r>
              <a:rPr lang="en-US" sz="1200" baseline="0" dirty="0" smtClean="0"/>
              <a:t>list, select </a:t>
            </a:r>
            <a:r>
              <a:rPr lang="en-US" sz="1200" b="1" baseline="0" dirty="0" smtClean="0"/>
              <a:t>By Letter</a:t>
            </a:r>
            <a:r>
              <a:rPr lang="en-US" sz="1200" baseline="0" dirty="0" smtClean="0"/>
              <a:t>.</a:t>
            </a:r>
          </a:p>
          <a:p>
            <a:pPr marL="685800" lvl="1" indent="-228600">
              <a:buFont typeface="Arial" pitchFamily="34" charset="0"/>
              <a:buChar char="•"/>
            </a:pPr>
            <a:r>
              <a:rPr lang="en-US" sz="1200" baseline="0" dirty="0" smtClean="0"/>
              <a:t>In the </a:t>
            </a:r>
            <a:r>
              <a:rPr lang="en-US" sz="1200" b="1" baseline="0" dirty="0" smtClean="0"/>
              <a:t>% delay between letters </a:t>
            </a:r>
            <a:r>
              <a:rPr lang="en-US" sz="1200" baseline="0" dirty="0" smtClean="0"/>
              <a:t>box, enter </a:t>
            </a:r>
            <a:r>
              <a:rPr lang="en-US" sz="1200" b="1" baseline="0" dirty="0" smtClean="0"/>
              <a:t>5</a:t>
            </a:r>
            <a:r>
              <a:rPr lang="en-US" sz="1200" baseline="0" dirty="0" smtClean="0"/>
              <a:t>.</a:t>
            </a:r>
            <a:endParaRPr lang="en-US" sz="1200" dirty="0" smtClean="0"/>
          </a:p>
          <a:p>
            <a:pPr marL="685800" lvl="1" indent="-228600">
              <a:buFont typeface="Arial" pitchFamily="34" charset="0"/>
              <a:buChar char="•"/>
            </a:pPr>
            <a:r>
              <a:rPr lang="en-US" sz="1200" baseline="0" dirty="0" smtClean="0"/>
              <a:t>On the </a:t>
            </a:r>
            <a:r>
              <a:rPr lang="en-US" sz="1200" b="1" baseline="0" dirty="0" smtClean="0"/>
              <a:t>Timing</a:t>
            </a:r>
            <a:r>
              <a:rPr lang="en-US" sz="1200" baseline="0" dirty="0" smtClean="0"/>
              <a:t> tab, in the </a:t>
            </a:r>
            <a:r>
              <a:rPr lang="en-US" sz="1200" b="1" baseline="0" dirty="0" smtClean="0"/>
              <a:t>Start</a:t>
            </a:r>
            <a:r>
              <a:rPr lang="en-US" sz="1200" baseline="0" dirty="0" smtClean="0"/>
              <a:t> list, select </a:t>
            </a:r>
            <a:r>
              <a:rPr lang="en-US" sz="1200" b="1" baseline="0" dirty="0" smtClean="0"/>
              <a:t>After</a:t>
            </a:r>
            <a:r>
              <a:rPr lang="en-US" sz="1200" baseline="0" dirty="0" smtClean="0"/>
              <a:t> </a:t>
            </a:r>
            <a:r>
              <a:rPr lang="en-US" sz="1200" b="1" baseline="0" dirty="0" smtClean="0"/>
              <a:t>Previous</a:t>
            </a:r>
            <a:r>
              <a:rPr lang="en-US" sz="1200" baseline="0" dirty="0" smtClean="0"/>
              <a:t>.</a:t>
            </a:r>
          </a:p>
          <a:p>
            <a:pPr marL="685800" lvl="1" indent="-228600">
              <a:buFont typeface="Arial" pitchFamily="34" charset="0"/>
              <a:buChar char="•"/>
            </a:pPr>
            <a:r>
              <a:rPr lang="en-US" sz="1200" baseline="0" dirty="0" smtClean="0"/>
              <a:t>In the </a:t>
            </a:r>
            <a:r>
              <a:rPr lang="en-US" sz="1200" b="1" baseline="0" dirty="0" smtClean="0"/>
              <a:t>Duration </a:t>
            </a:r>
            <a:r>
              <a:rPr lang="en-US" sz="1200" baseline="0" dirty="0" smtClean="0"/>
              <a:t>list, select </a:t>
            </a:r>
            <a:r>
              <a:rPr lang="en-US" sz="1200" b="1" baseline="0" dirty="0" smtClean="0"/>
              <a:t>0.5 seconds </a:t>
            </a:r>
            <a:r>
              <a:rPr lang="en-US" sz="1200" baseline="0" dirty="0" smtClean="0"/>
              <a:t>(</a:t>
            </a:r>
            <a:r>
              <a:rPr lang="en-US" sz="1200" b="1" baseline="0" dirty="0" smtClean="0"/>
              <a:t>Very</a:t>
            </a:r>
            <a:r>
              <a:rPr lang="en-US" sz="1200" baseline="0" dirty="0" smtClean="0"/>
              <a:t> </a:t>
            </a:r>
            <a:r>
              <a:rPr lang="en-US" sz="1200" b="1" baseline="0" dirty="0" smtClean="0"/>
              <a:t>Fast)</a:t>
            </a:r>
            <a:r>
              <a:rPr lang="en-US" sz="1200" baseline="0" dirty="0" smtClean="0"/>
              <a:t>.</a:t>
            </a:r>
          </a:p>
          <a:p>
            <a:pPr marL="685800" lvl="1" indent="-228600">
              <a:buFont typeface="Arial" pitchFamily="34" charset="0"/>
              <a:buChar char="•"/>
            </a:pPr>
            <a:r>
              <a:rPr lang="en-US" sz="1200" baseline="0" dirty="0" smtClean="0"/>
              <a:t>On the </a:t>
            </a:r>
            <a:r>
              <a:rPr lang="en-US" sz="1200" b="1" baseline="0" dirty="0" smtClean="0"/>
              <a:t>Text</a:t>
            </a:r>
            <a:r>
              <a:rPr lang="en-US" sz="1200" baseline="0" dirty="0" smtClean="0"/>
              <a:t> </a:t>
            </a:r>
            <a:r>
              <a:rPr lang="en-US" sz="1200" b="1" baseline="0" dirty="0" smtClean="0"/>
              <a:t>Animation</a:t>
            </a:r>
            <a:r>
              <a:rPr lang="en-US" sz="1200" baseline="0" dirty="0" smtClean="0"/>
              <a:t> tab, in the </a:t>
            </a:r>
            <a:r>
              <a:rPr lang="en-US" sz="1200" b="1" baseline="0" dirty="0" smtClean="0"/>
              <a:t>Group</a:t>
            </a:r>
            <a:r>
              <a:rPr lang="en-US" sz="1200" baseline="0" dirty="0" smtClean="0"/>
              <a:t> </a:t>
            </a:r>
            <a:r>
              <a:rPr lang="en-US" sz="1200" b="1" baseline="0" dirty="0" smtClean="0"/>
              <a:t>text</a:t>
            </a:r>
            <a:r>
              <a:rPr lang="en-US" sz="1200" baseline="0" dirty="0" smtClean="0"/>
              <a:t> list, select </a:t>
            </a:r>
            <a:r>
              <a:rPr lang="en-US" sz="1200" b="1" baseline="0" dirty="0" smtClean="0"/>
              <a:t>By 1</a:t>
            </a:r>
            <a:r>
              <a:rPr lang="en-US" sz="1200" b="1" baseline="30000" dirty="0" smtClean="0"/>
              <a:t>st</a:t>
            </a:r>
            <a:r>
              <a:rPr lang="en-US" sz="1200" b="1" baseline="0" dirty="0" smtClean="0"/>
              <a:t> Level Paragraphs</a:t>
            </a:r>
            <a:r>
              <a:rPr lang="en-US" sz="1200" baseline="0" dirty="0" smtClean="0"/>
              <a:t>.</a:t>
            </a:r>
          </a:p>
          <a:p>
            <a:pPr marL="228600" indent="-228600">
              <a:buFont typeface="+mj-lt"/>
              <a:buAutoNum type="arabicPeriod"/>
            </a:pPr>
            <a:endParaRPr lang="en-US" sz="1200" dirty="0" smtClean="0"/>
          </a:p>
          <a:p>
            <a:endParaRPr lang="en-US" sz="1200" dirty="0" smtClean="0"/>
          </a:p>
          <a:p>
            <a:r>
              <a:rPr lang="en-US" sz="1200" dirty="0" smtClean="0"/>
              <a:t>To</a:t>
            </a:r>
            <a:r>
              <a:rPr lang="en-US" sz="1200" baseline="0" dirty="0" smtClean="0"/>
              <a:t> reproduce the background on this slide, do the following:</a:t>
            </a:r>
          </a:p>
          <a:p>
            <a:pPr marL="228600" lvl="0" indent="-228600">
              <a:buFont typeface="+mj-lt"/>
              <a:buAutoNum type="arabicPeriod"/>
            </a:pPr>
            <a:r>
              <a:rPr lang="en-US" sz="1200" kern="1200" dirty="0" smtClean="0">
                <a:solidFill>
                  <a:schemeClr val="tx1"/>
                </a:solidFill>
                <a:latin typeface="+mn-lt"/>
                <a:ea typeface="+mn-ea"/>
                <a:cs typeface="+mn-cs"/>
              </a:rPr>
              <a:t>One the </a:t>
            </a:r>
            <a:r>
              <a:rPr lang="en-US" sz="1200" b="1" kern="1200" dirty="0" smtClean="0">
                <a:solidFill>
                  <a:schemeClr val="tx1"/>
                </a:solidFill>
                <a:latin typeface="+mn-lt"/>
                <a:ea typeface="+mn-ea"/>
                <a:cs typeface="+mn-cs"/>
              </a:rPr>
              <a:t>Design</a:t>
            </a:r>
            <a:r>
              <a:rPr lang="en-US" sz="1200" kern="1200" baseline="0" dirty="0" smtClean="0">
                <a:solidFill>
                  <a:schemeClr val="tx1"/>
                </a:solidFill>
                <a:latin typeface="+mn-lt"/>
                <a:ea typeface="+mn-ea"/>
                <a:cs typeface="+mn-cs"/>
              </a:rPr>
              <a:t> tab, in the </a:t>
            </a:r>
            <a:r>
              <a:rPr lang="en-US" sz="1200" b="1" kern="1200" baseline="0" dirty="0" smtClean="0">
                <a:solidFill>
                  <a:schemeClr val="tx1"/>
                </a:solidFill>
                <a:latin typeface="+mn-lt"/>
                <a:ea typeface="+mn-ea"/>
                <a:cs typeface="+mn-cs"/>
              </a:rPr>
              <a:t>Background</a:t>
            </a:r>
            <a:r>
              <a:rPr lang="en-US" sz="1200" kern="1200" baseline="0" dirty="0" smtClean="0">
                <a:solidFill>
                  <a:schemeClr val="tx1"/>
                </a:solidFill>
                <a:latin typeface="+mn-lt"/>
                <a:ea typeface="+mn-ea"/>
                <a:cs typeface="+mn-cs"/>
              </a:rPr>
              <a:t> group, click </a:t>
            </a:r>
            <a:r>
              <a:rPr lang="en-US" sz="1200" b="1" kern="1200" baseline="0" dirty="0" smtClean="0">
                <a:solidFill>
                  <a:schemeClr val="tx1"/>
                </a:solidFill>
                <a:latin typeface="+mn-lt"/>
                <a:ea typeface="+mn-ea"/>
                <a:cs typeface="+mn-cs"/>
              </a:rPr>
              <a:t>Background Styles</a:t>
            </a:r>
            <a:r>
              <a:rPr lang="en-US" sz="1200" kern="1200" baseline="0" dirty="0" smtClean="0">
                <a:solidFill>
                  <a:schemeClr val="tx1"/>
                </a:solidFill>
                <a:latin typeface="+mn-lt"/>
                <a:ea typeface="+mn-ea"/>
                <a:cs typeface="+mn-cs"/>
              </a:rPr>
              <a:t>, and then click </a:t>
            </a:r>
            <a:r>
              <a:rPr lang="en-US" sz="1200" b="1" kern="1200" baseline="0" dirty="0" smtClean="0">
                <a:solidFill>
                  <a:schemeClr val="tx1"/>
                </a:solidFill>
                <a:latin typeface="+mn-lt"/>
                <a:ea typeface="+mn-ea"/>
                <a:cs typeface="+mn-cs"/>
              </a:rPr>
              <a:t>Format Background</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Format Background </a:t>
            </a:r>
            <a:r>
              <a:rPr lang="en-US" sz="1200" kern="1200" dirty="0" smtClean="0">
                <a:solidFill>
                  <a:schemeClr val="tx1"/>
                </a:solidFill>
                <a:latin typeface="+mn-lt"/>
                <a:ea typeface="+mn-ea"/>
                <a:cs typeface="+mn-cs"/>
              </a:rPr>
              <a:t>dialog box, click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in the left pane, select </a:t>
            </a:r>
            <a:r>
              <a:rPr lang="en-US" sz="1200" b="1" kern="1200" dirty="0" smtClean="0">
                <a:solidFill>
                  <a:schemeClr val="tx1"/>
                </a:solidFill>
                <a:latin typeface="+mn-lt"/>
                <a:ea typeface="+mn-ea"/>
                <a:cs typeface="+mn-cs"/>
              </a:rPr>
              <a:t>Gradient fill</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pane, and then do the following:</a:t>
            </a: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Type</a:t>
            </a:r>
            <a:r>
              <a:rPr lang="en-US" sz="1200" kern="1200" dirty="0" smtClean="0">
                <a:solidFill>
                  <a:schemeClr val="tx1"/>
                </a:solidFill>
                <a:latin typeface="+mn-lt"/>
                <a:ea typeface="+mn-ea"/>
                <a:cs typeface="+mn-cs"/>
              </a:rPr>
              <a:t> list, select </a:t>
            </a:r>
            <a:r>
              <a:rPr lang="en-US" sz="1200" b="1" kern="1200" dirty="0" smtClean="0">
                <a:solidFill>
                  <a:schemeClr val="tx1"/>
                </a:solidFill>
                <a:latin typeface="+mn-lt"/>
                <a:ea typeface="+mn-ea"/>
                <a:cs typeface="+mn-cs"/>
              </a:rPr>
              <a:t>Radial</a:t>
            </a:r>
            <a:r>
              <a:rPr lang="en-US" sz="1200" kern="1200" dirty="0" smtClean="0">
                <a:solidFill>
                  <a:schemeClr val="tx1"/>
                </a:solidFill>
                <a:latin typeface="+mn-lt"/>
                <a:ea typeface="+mn-ea"/>
                <a:cs typeface="+mn-cs"/>
              </a:rPr>
              <a:t>.</a:t>
            </a:r>
          </a:p>
          <a:p>
            <a:pPr marL="685800" lvl="1"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Direction</a:t>
            </a:r>
            <a:r>
              <a:rPr lang="en-US" sz="1200" kern="1200" dirty="0" smtClean="0">
                <a:solidFill>
                  <a:schemeClr val="tx1"/>
                </a:solidFill>
                <a:latin typeface="+mn-lt"/>
                <a:ea typeface="+mn-ea"/>
                <a:cs typeface="+mn-cs"/>
              </a:rPr>
              <a:t>, and then click </a:t>
            </a:r>
            <a:r>
              <a:rPr lang="en-US" sz="1200" b="1" kern="1200" dirty="0" smtClean="0">
                <a:solidFill>
                  <a:schemeClr val="tx1"/>
                </a:solidFill>
                <a:latin typeface="+mn-lt"/>
                <a:ea typeface="+mn-ea"/>
                <a:cs typeface="+mn-cs"/>
              </a:rPr>
              <a:t>From Center </a:t>
            </a:r>
            <a:r>
              <a:rPr lang="en-US" sz="1200" b="0" kern="1200" dirty="0" smtClean="0">
                <a:solidFill>
                  <a:schemeClr val="tx1"/>
                </a:solidFill>
                <a:latin typeface="+mn-lt"/>
                <a:ea typeface="+mn-ea"/>
                <a:cs typeface="+mn-cs"/>
              </a:rPr>
              <a:t>(third option from the left).</a:t>
            </a:r>
            <a:endParaRPr lang="en-US" sz="120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Add gradient stops</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Remove gradient stops</a:t>
            </a:r>
            <a:r>
              <a:rPr lang="en-US" sz="1200" kern="1200" dirty="0" smtClean="0">
                <a:solidFill>
                  <a:schemeClr val="tx1"/>
                </a:solidFill>
                <a:effectLst/>
                <a:latin typeface="+mn-lt"/>
                <a:ea typeface="+mn-ea"/>
                <a:cs typeface="+mn-cs"/>
              </a:rPr>
              <a:t> until three stops appear in the slider.</a:t>
            </a:r>
            <a:endParaRPr lang="en-US" sz="1200" kern="1200" dirty="0" smtClean="0">
              <a:solidFill>
                <a:schemeClr val="tx1"/>
              </a:solidFill>
              <a:latin typeface="+mn-lt"/>
              <a:ea typeface="+mn-ea"/>
              <a:cs typeface="+mn-cs"/>
            </a:endParaRPr>
          </a:p>
          <a:p>
            <a:pPr marL="228600" indent="-228600">
              <a:buFont typeface="+mj-lt"/>
              <a:buAutoNum type="arabicPeriod"/>
            </a:pPr>
            <a:r>
              <a:rPr lang="en-US" sz="1200" kern="1200" dirty="0" smtClean="0">
                <a:solidFill>
                  <a:schemeClr val="tx1"/>
                </a:solidFill>
                <a:effectLst/>
                <a:latin typeface="+mn-lt"/>
                <a:ea typeface="+mn-ea"/>
                <a:cs typeface="+mn-cs"/>
              </a:rPr>
              <a:t>Also 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customize the gradient stops as follows:</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first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White, Background 1 </a:t>
            </a:r>
            <a:r>
              <a:rPr lang="en-US" sz="1200" kern="1200" dirty="0" smtClean="0">
                <a:solidFill>
                  <a:schemeClr val="tx1"/>
                </a:solidFill>
                <a:effectLst/>
                <a:latin typeface="+mn-lt"/>
                <a:ea typeface="+mn-ea"/>
                <a:cs typeface="+mn-cs"/>
              </a:rPr>
              <a:t>(first row, first option from the left).</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0%. </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next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40%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White, Background 1 </a:t>
            </a:r>
            <a:r>
              <a:rPr lang="en-US" sz="1200" kern="1200" dirty="0" smtClean="0">
                <a:solidFill>
                  <a:schemeClr val="tx1"/>
                </a:solidFill>
                <a:effectLst/>
                <a:latin typeface="+mn-lt"/>
                <a:ea typeface="+mn-ea"/>
                <a:cs typeface="+mn-cs"/>
              </a:rPr>
              <a:t>(first row, first option from the left).</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0%. </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next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100%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t>
            </a:r>
            <a:r>
              <a:rPr lang="en-US" sz="1200" dirty="0" smtClean="0"/>
              <a:t>click </a:t>
            </a:r>
            <a:r>
              <a:rPr lang="en-US" sz="1200" b="1" dirty="0" smtClean="0"/>
              <a:t>More Colors</a:t>
            </a:r>
            <a:r>
              <a:rPr lang="en-US" sz="1200" dirty="0" smtClean="0"/>
              <a:t>, and then in the </a:t>
            </a:r>
            <a:r>
              <a:rPr lang="en-US" sz="1200" b="1" dirty="0" smtClean="0"/>
              <a:t>Colors</a:t>
            </a:r>
            <a:r>
              <a:rPr lang="en-US" sz="1200" dirty="0" smtClean="0"/>
              <a:t> dialog box, on the </a:t>
            </a:r>
            <a:r>
              <a:rPr lang="en-US" sz="1200" b="1" dirty="0" smtClean="0"/>
              <a:t>Custom</a:t>
            </a:r>
            <a:r>
              <a:rPr lang="en-US" sz="1200" dirty="0" smtClean="0"/>
              <a:t> tab, enter values for Red: </a:t>
            </a:r>
            <a:r>
              <a:rPr lang="en-US" sz="1200" b="1" dirty="0" smtClean="0"/>
              <a:t>232</a:t>
            </a:r>
            <a:r>
              <a:rPr lang="en-US" sz="1200" dirty="0" smtClean="0"/>
              <a:t>, Green: </a:t>
            </a:r>
            <a:r>
              <a:rPr lang="en-US" sz="1200" b="1" dirty="0" smtClean="0"/>
              <a:t>227</a:t>
            </a:r>
            <a:r>
              <a:rPr lang="en-US" sz="1200" dirty="0" smtClean="0"/>
              <a:t>, and Blue: </a:t>
            </a:r>
            <a:r>
              <a:rPr lang="en-US" sz="1200" b="1" dirty="0" smtClean="0"/>
              <a:t>216</a:t>
            </a:r>
            <a:r>
              <a:rPr lang="en-US" sz="1200" dirty="0" smtClean="0"/>
              <a:t>.</a:t>
            </a:r>
          </a:p>
        </p:txBody>
      </p:sp>
      <p:sp>
        <p:nvSpPr>
          <p:cNvPr id="5" name="Slide Image Placeholder 4"/>
          <p:cNvSpPr>
            <a:spLocks noGrp="1" noRot="1" noChangeAspect="1"/>
          </p:cNvSpPr>
          <p:nvPr>
            <p:ph type="sldImg"/>
          </p:nvPr>
        </p:nvSpPr>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sz="1400" b="1" dirty="0" smtClean="0"/>
              <a:t>Animated title moves behind</a:t>
            </a:r>
            <a:r>
              <a:rPr lang="en-US" sz="1400" b="1" baseline="0" dirty="0" smtClean="0"/>
              <a:t> picture</a:t>
            </a:r>
            <a:endParaRPr lang="en-US" sz="14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(Intermediate)</a:t>
            </a:r>
          </a:p>
          <a:p>
            <a:endParaRPr lang="en-US" sz="1200" dirty="0" smtClean="0"/>
          </a:p>
          <a:p>
            <a:endParaRPr lang="en-US" sz="1200" dirty="0" smtClean="0"/>
          </a:p>
          <a:p>
            <a:r>
              <a:rPr lang="en-US" sz="1200" dirty="0" smtClean="0"/>
              <a:t>To reproduce the shape effects on this slide, do the following:</a:t>
            </a:r>
          </a:p>
          <a:p>
            <a:pPr marL="228600" indent="-228600">
              <a:buFont typeface="+mj-lt"/>
              <a:buAutoNum type="arabicPeriod"/>
            </a:pPr>
            <a:r>
              <a:rPr lang="en-US" sz="1200" kern="1200" dirty="0" smtClean="0">
                <a:solidFill>
                  <a:schemeClr val="tx1"/>
                </a:solidFill>
                <a:latin typeface="+mn-lt"/>
                <a:ea typeface="+mn-ea"/>
                <a:cs typeface="+mn-cs"/>
              </a:rPr>
              <a:t>On the </a:t>
            </a:r>
            <a:r>
              <a:rPr lang="en-US" sz="1200" b="1" kern="1200" dirty="0" smtClean="0">
                <a:solidFill>
                  <a:schemeClr val="tx1"/>
                </a:solidFill>
                <a:latin typeface="+mn-lt"/>
                <a:ea typeface="+mn-ea"/>
                <a:cs typeface="+mn-cs"/>
              </a:rPr>
              <a:t>Home</a:t>
            </a:r>
            <a:r>
              <a:rPr lang="en-US" sz="1200" kern="1200" dirty="0" smtClean="0">
                <a:solidFill>
                  <a:schemeClr val="tx1"/>
                </a:solidFill>
                <a:latin typeface="+mn-lt"/>
                <a:ea typeface="+mn-ea"/>
                <a:cs typeface="+mn-cs"/>
              </a:rPr>
              <a:t> tab, in the </a:t>
            </a:r>
            <a:r>
              <a:rPr lang="en-US" sz="1200" b="1" kern="1200" dirty="0" smtClean="0">
                <a:solidFill>
                  <a:schemeClr val="tx1"/>
                </a:solidFill>
                <a:latin typeface="+mn-lt"/>
                <a:ea typeface="+mn-ea"/>
                <a:cs typeface="+mn-cs"/>
              </a:rPr>
              <a:t>Slides</a:t>
            </a:r>
            <a:r>
              <a:rPr lang="en-US" sz="1200" kern="1200" dirty="0" smtClean="0">
                <a:solidFill>
                  <a:schemeClr val="tx1"/>
                </a:solidFill>
                <a:latin typeface="+mn-lt"/>
                <a:ea typeface="+mn-ea"/>
                <a:cs typeface="+mn-cs"/>
              </a:rPr>
              <a:t> group, click </a:t>
            </a:r>
            <a:r>
              <a:rPr lang="en-US" sz="1200" b="1" kern="1200" dirty="0" smtClean="0">
                <a:solidFill>
                  <a:schemeClr val="tx1"/>
                </a:solidFill>
                <a:latin typeface="+mn-lt"/>
                <a:ea typeface="+mn-ea"/>
                <a:cs typeface="+mn-cs"/>
              </a:rPr>
              <a:t>Layout</a:t>
            </a:r>
            <a:r>
              <a:rPr lang="en-US" sz="1200" kern="1200" dirty="0" smtClean="0">
                <a:solidFill>
                  <a:schemeClr val="tx1"/>
                </a:solidFill>
                <a:latin typeface="+mn-lt"/>
                <a:ea typeface="+mn-ea"/>
                <a:cs typeface="+mn-cs"/>
              </a:rPr>
              <a:t>, and then click </a:t>
            </a:r>
            <a:r>
              <a:rPr lang="en-US" sz="1200" b="1" kern="1200" dirty="0" smtClean="0">
                <a:solidFill>
                  <a:schemeClr val="tx1"/>
                </a:solidFill>
                <a:latin typeface="+mn-lt"/>
                <a:ea typeface="+mn-ea"/>
                <a:cs typeface="+mn-cs"/>
              </a:rPr>
              <a:t>Blank</a:t>
            </a:r>
            <a:r>
              <a:rPr lang="en-US" sz="1200" kern="1200" dirty="0" smtClean="0">
                <a:solidFill>
                  <a:schemeClr val="tx1"/>
                </a:solidFill>
                <a:latin typeface="+mn-lt"/>
                <a:ea typeface="+mn-ea"/>
                <a:cs typeface="+mn-cs"/>
              </a:rPr>
              <a:t>.</a:t>
            </a:r>
          </a:p>
          <a:p>
            <a:pPr marL="228600" indent="-228600">
              <a:buFont typeface="+mj-lt"/>
              <a:buAutoNum type="arabicPeriod"/>
            </a:pPr>
            <a:r>
              <a:rPr lang="en-US" sz="1200" kern="1200" dirty="0" smtClean="0">
                <a:solidFill>
                  <a:schemeClr val="tx1"/>
                </a:solidFill>
                <a:latin typeface="+mn-lt"/>
                <a:ea typeface="+mn-ea"/>
                <a:cs typeface="+mn-cs"/>
              </a:rPr>
              <a:t>On the </a:t>
            </a:r>
            <a:r>
              <a:rPr lang="en-US" sz="1200" b="1" kern="1200" dirty="0" smtClean="0">
                <a:solidFill>
                  <a:schemeClr val="tx1"/>
                </a:solidFill>
                <a:latin typeface="+mn-lt"/>
                <a:ea typeface="+mn-ea"/>
                <a:cs typeface="+mn-cs"/>
              </a:rPr>
              <a:t>Home</a:t>
            </a:r>
            <a:r>
              <a:rPr lang="en-US" sz="1200" kern="1200" dirty="0" smtClean="0">
                <a:solidFill>
                  <a:schemeClr val="tx1"/>
                </a:solidFill>
                <a:latin typeface="+mn-lt"/>
                <a:ea typeface="+mn-ea"/>
                <a:cs typeface="+mn-cs"/>
              </a:rPr>
              <a:t> tab,</a:t>
            </a:r>
            <a:r>
              <a:rPr lang="en-US" sz="1200" kern="1200" baseline="0" dirty="0" smtClean="0">
                <a:solidFill>
                  <a:schemeClr val="tx1"/>
                </a:solidFill>
                <a:latin typeface="+mn-lt"/>
                <a:ea typeface="+mn-ea"/>
                <a:cs typeface="+mn-cs"/>
              </a:rPr>
              <a:t> in the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Drawing</a:t>
            </a:r>
            <a:r>
              <a:rPr lang="en-US" sz="1200" kern="1200" dirty="0" smtClean="0">
                <a:solidFill>
                  <a:schemeClr val="tx1"/>
                </a:solidFill>
                <a:latin typeface="+mn-lt"/>
                <a:ea typeface="+mn-ea"/>
                <a:cs typeface="+mn-cs"/>
              </a:rPr>
              <a:t> group,</a:t>
            </a:r>
            <a:r>
              <a:rPr lang="en-US" sz="1200" kern="1200" baseline="0" dirty="0" smtClean="0">
                <a:solidFill>
                  <a:schemeClr val="tx1"/>
                </a:solidFill>
                <a:latin typeface="+mn-lt"/>
                <a:ea typeface="+mn-ea"/>
                <a:cs typeface="+mn-cs"/>
              </a:rPr>
              <a:t> click</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Shapes</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Rectangles</a:t>
            </a:r>
            <a:r>
              <a:rPr lang="en-US" sz="1200" kern="1200" dirty="0" smtClean="0">
                <a:solidFill>
                  <a:schemeClr val="tx1"/>
                </a:solidFill>
                <a:latin typeface="+mn-lt"/>
                <a:ea typeface="+mn-ea"/>
                <a:cs typeface="+mn-cs"/>
              </a:rPr>
              <a:t> click </a:t>
            </a:r>
            <a:r>
              <a:rPr lang="en-US" sz="1200" b="1" kern="1200" dirty="0" smtClean="0">
                <a:solidFill>
                  <a:schemeClr val="tx1"/>
                </a:solidFill>
                <a:latin typeface="+mn-lt"/>
                <a:ea typeface="+mn-ea"/>
                <a:cs typeface="+mn-cs"/>
              </a:rPr>
              <a:t>Rectangle </a:t>
            </a:r>
            <a:r>
              <a:rPr lang="en-US" sz="1200" b="0" kern="1200" dirty="0" smtClean="0">
                <a:solidFill>
                  <a:schemeClr val="tx1"/>
                </a:solidFill>
                <a:latin typeface="+mn-lt"/>
                <a:ea typeface="+mn-ea"/>
                <a:cs typeface="+mn-cs"/>
              </a:rPr>
              <a:t>(first option from the left)</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O</a:t>
            </a:r>
            <a:r>
              <a:rPr lang="en-US" sz="1200" kern="1200" dirty="0" smtClean="0">
                <a:solidFill>
                  <a:schemeClr val="tx1"/>
                </a:solidFill>
                <a:latin typeface="+mn-lt"/>
                <a:ea typeface="+mn-ea"/>
                <a:cs typeface="+mn-cs"/>
              </a:rPr>
              <a:t>n the slide, drag to draw a rectangle.</a:t>
            </a:r>
          </a:p>
          <a:p>
            <a:pPr marL="228600" indent="-228600">
              <a:buFont typeface="+mj-lt"/>
              <a:buAutoNum type="arabicPeriod"/>
            </a:pPr>
            <a:r>
              <a:rPr lang="en-US" sz="1200" kern="1200" dirty="0" smtClean="0">
                <a:solidFill>
                  <a:schemeClr val="tx1"/>
                </a:solidFill>
                <a:latin typeface="+mn-lt"/>
                <a:ea typeface="+mn-ea"/>
                <a:cs typeface="+mn-cs"/>
              </a:rPr>
              <a:t>Select the rectangle. Under </a:t>
            </a:r>
            <a:r>
              <a:rPr lang="en-US" sz="1200" b="1" kern="1200" dirty="0" smtClean="0">
                <a:solidFill>
                  <a:schemeClr val="tx1"/>
                </a:solidFill>
                <a:latin typeface="+mn-lt"/>
                <a:ea typeface="+mn-ea"/>
                <a:cs typeface="+mn-cs"/>
              </a:rPr>
              <a:t>Drawing</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Tools</a:t>
            </a:r>
            <a:r>
              <a:rPr lang="en-US" sz="1200" kern="1200" dirty="0" smtClean="0">
                <a:solidFill>
                  <a:schemeClr val="tx1"/>
                </a:solidFill>
                <a:latin typeface="+mn-lt"/>
                <a:ea typeface="+mn-ea"/>
                <a:cs typeface="+mn-cs"/>
              </a:rPr>
              <a:t>, on the </a:t>
            </a:r>
            <a:r>
              <a:rPr lang="en-US" sz="1200" b="1" kern="1200" dirty="0" smtClean="0">
                <a:solidFill>
                  <a:schemeClr val="tx1"/>
                </a:solidFill>
                <a:latin typeface="+mn-lt"/>
                <a:ea typeface="+mn-ea"/>
                <a:cs typeface="+mn-cs"/>
              </a:rPr>
              <a:t>Format</a:t>
            </a:r>
            <a:r>
              <a:rPr lang="en-US" sz="1200" kern="1200" dirty="0" smtClean="0">
                <a:solidFill>
                  <a:schemeClr val="tx1"/>
                </a:solidFill>
                <a:latin typeface="+mn-lt"/>
                <a:ea typeface="+mn-ea"/>
                <a:cs typeface="+mn-cs"/>
              </a:rPr>
              <a:t> tab, in the </a:t>
            </a:r>
            <a:r>
              <a:rPr lang="en-US" sz="1200" b="1" kern="1200" dirty="0" smtClean="0">
                <a:solidFill>
                  <a:schemeClr val="tx1"/>
                </a:solidFill>
                <a:latin typeface="+mn-lt"/>
                <a:ea typeface="+mn-ea"/>
                <a:cs typeface="+mn-cs"/>
              </a:rPr>
              <a:t>Size</a:t>
            </a:r>
            <a:r>
              <a:rPr lang="en-US" sz="1200" kern="1200" dirty="0" smtClean="0">
                <a:solidFill>
                  <a:schemeClr val="tx1"/>
                </a:solidFill>
                <a:latin typeface="+mn-lt"/>
                <a:ea typeface="+mn-ea"/>
                <a:cs typeface="+mn-cs"/>
              </a:rPr>
              <a:t> group, do the following: </a:t>
            </a: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Height</a:t>
            </a:r>
            <a:r>
              <a:rPr lang="en-US" sz="1200" kern="1200" baseline="0" dirty="0" smtClean="0">
                <a:solidFill>
                  <a:schemeClr val="tx1"/>
                </a:solidFill>
                <a:latin typeface="+mn-lt"/>
                <a:ea typeface="+mn-ea"/>
                <a:cs typeface="+mn-cs"/>
              </a:rPr>
              <a:t> box, enter </a:t>
            </a:r>
            <a:r>
              <a:rPr lang="en-US" sz="1200" b="1" kern="1200" baseline="0" dirty="0" smtClean="0">
                <a:solidFill>
                  <a:schemeClr val="tx1"/>
                </a:solidFill>
                <a:latin typeface="+mn-lt"/>
                <a:ea typeface="+mn-ea"/>
                <a:cs typeface="+mn-cs"/>
              </a:rPr>
              <a:t>3</a:t>
            </a:r>
            <a:r>
              <a:rPr lang="en-US" sz="1200" b="1" kern="1200" dirty="0" smtClean="0">
                <a:solidFill>
                  <a:schemeClr val="tx1"/>
                </a:solidFill>
                <a:latin typeface="+mn-lt"/>
                <a:ea typeface="+mn-ea"/>
                <a:cs typeface="+mn-cs"/>
              </a:rPr>
              <a:t>.17”</a:t>
            </a:r>
            <a:r>
              <a:rPr lang="en-US" sz="1200" b="0" kern="1200" dirty="0" smtClean="0">
                <a:solidFill>
                  <a:schemeClr val="tx1"/>
                </a:solidFill>
                <a:latin typeface="+mn-lt"/>
                <a:ea typeface="+mn-ea"/>
                <a:cs typeface="+mn-cs"/>
              </a:rPr>
              <a:t>.</a:t>
            </a:r>
            <a:endParaRPr lang="en-US" sz="1200" kern="1200" baseline="0" dirty="0" smtClean="0">
              <a:solidFill>
                <a:schemeClr val="tx1"/>
              </a:solidFill>
              <a:latin typeface="+mn-lt"/>
              <a:ea typeface="+mn-ea"/>
              <a:cs typeface="+mn-cs"/>
            </a:endParaRPr>
          </a:p>
          <a:p>
            <a:pPr marL="685800" lvl="1" indent="-228600">
              <a:buFont typeface="Arial" pitchFamily="34" charset="0"/>
              <a:buChar char="•"/>
            </a:pPr>
            <a:r>
              <a:rPr lang="en-US" sz="1200" kern="1200" baseline="0" dirty="0" smtClean="0">
                <a:solidFill>
                  <a:schemeClr val="tx1"/>
                </a:solidFill>
                <a:latin typeface="+mn-lt"/>
                <a:ea typeface="+mn-ea"/>
                <a:cs typeface="+mn-cs"/>
              </a:rPr>
              <a:t>In the </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Width</a:t>
            </a:r>
            <a:r>
              <a:rPr lang="en-US" sz="1200" kern="1200" baseline="0" dirty="0" smtClean="0">
                <a:solidFill>
                  <a:schemeClr val="tx1"/>
                </a:solidFill>
                <a:latin typeface="+mn-lt"/>
                <a:ea typeface="+mn-ea"/>
                <a:cs typeface="+mn-cs"/>
              </a:rPr>
              <a:t> box, enter </a:t>
            </a:r>
            <a:r>
              <a:rPr lang="en-US" sz="1200" b="1" kern="1200" baseline="0" dirty="0" smtClean="0">
                <a:solidFill>
                  <a:schemeClr val="tx1"/>
                </a:solidFill>
                <a:latin typeface="+mn-lt"/>
                <a:ea typeface="+mn-ea"/>
                <a:cs typeface="+mn-cs"/>
              </a:rPr>
              <a:t>9.5</a:t>
            </a:r>
            <a:r>
              <a:rPr lang="en-US" sz="1200" b="1"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a:t>
            </a:r>
          </a:p>
          <a:p>
            <a:pPr marL="228600" indent="-228600">
              <a:buFont typeface="+mj-lt"/>
              <a:buAutoNum type="arabicPeriod"/>
            </a:pPr>
            <a:r>
              <a:rPr lang="en-US" sz="1200" kern="1200" dirty="0" smtClean="0">
                <a:solidFill>
                  <a:schemeClr val="tx1"/>
                </a:solidFill>
                <a:latin typeface="+mn-lt"/>
                <a:ea typeface="+mn-ea"/>
                <a:cs typeface="+mn-cs"/>
              </a:rPr>
              <a:t>Drag</a:t>
            </a:r>
            <a:r>
              <a:rPr lang="en-US" sz="1200" kern="1200" baseline="0" dirty="0" smtClean="0">
                <a:solidFill>
                  <a:schemeClr val="tx1"/>
                </a:solidFill>
                <a:latin typeface="+mn-lt"/>
                <a:ea typeface="+mn-ea"/>
                <a:cs typeface="+mn-cs"/>
              </a:rPr>
              <a:t> the rectangle slightly above the middle of the slide. </a:t>
            </a:r>
          </a:p>
          <a:p>
            <a:pPr marL="228600" indent="-228600">
              <a:buFont typeface="+mj-lt"/>
              <a:buAutoNum type="arabicPeriod"/>
            </a:pPr>
            <a:r>
              <a:rPr lang="en-US" sz="1200" kern="1200" baseline="0" dirty="0" smtClean="0">
                <a:solidFill>
                  <a:schemeClr val="tx1"/>
                </a:solidFill>
                <a:latin typeface="+mn-lt"/>
                <a:ea typeface="+mn-ea"/>
                <a:cs typeface="+mn-cs"/>
              </a:rPr>
              <a:t>Select the rectangle. On the </a:t>
            </a:r>
            <a:r>
              <a:rPr lang="en-US" sz="1200" b="1" kern="1200" baseline="0" dirty="0" smtClean="0">
                <a:solidFill>
                  <a:schemeClr val="tx1"/>
                </a:solidFill>
                <a:latin typeface="+mn-lt"/>
                <a:ea typeface="+mn-ea"/>
                <a:cs typeface="+mn-cs"/>
              </a:rPr>
              <a:t>Home</a:t>
            </a:r>
            <a:r>
              <a:rPr lang="en-US" sz="1200" kern="1200" baseline="0" dirty="0" smtClean="0">
                <a:solidFill>
                  <a:schemeClr val="tx1"/>
                </a:solidFill>
                <a:latin typeface="+mn-lt"/>
                <a:ea typeface="+mn-ea"/>
                <a:cs typeface="+mn-cs"/>
              </a:rPr>
              <a:t> tab, in the </a:t>
            </a:r>
            <a:r>
              <a:rPr lang="en-US" sz="1200" b="1" kern="1200" baseline="0" dirty="0" smtClean="0">
                <a:solidFill>
                  <a:schemeClr val="tx1"/>
                </a:solidFill>
                <a:latin typeface="+mn-lt"/>
                <a:ea typeface="+mn-ea"/>
                <a:cs typeface="+mn-cs"/>
              </a:rPr>
              <a:t>Drawing</a:t>
            </a:r>
            <a:r>
              <a:rPr lang="en-US" sz="1200" kern="1200" baseline="0" dirty="0" smtClean="0">
                <a:solidFill>
                  <a:schemeClr val="tx1"/>
                </a:solidFill>
                <a:latin typeface="+mn-lt"/>
                <a:ea typeface="+mn-ea"/>
                <a:cs typeface="+mn-cs"/>
              </a:rPr>
              <a:t> group, click </a:t>
            </a:r>
            <a:r>
              <a:rPr lang="en-US" sz="1200" b="1" kern="1200" baseline="0" dirty="0" smtClean="0">
                <a:solidFill>
                  <a:schemeClr val="tx1"/>
                </a:solidFill>
                <a:latin typeface="+mn-lt"/>
                <a:ea typeface="+mn-ea"/>
                <a:cs typeface="+mn-cs"/>
              </a:rPr>
              <a:t>Arrange</a:t>
            </a:r>
            <a:r>
              <a:rPr lang="en-US" sz="1200" kern="1200" baseline="0" dirty="0" smtClean="0">
                <a:solidFill>
                  <a:schemeClr val="tx1"/>
                </a:solidFill>
                <a:latin typeface="+mn-lt"/>
                <a:ea typeface="+mn-ea"/>
                <a:cs typeface="+mn-cs"/>
              </a:rPr>
              <a:t>, point to </a:t>
            </a:r>
            <a:r>
              <a:rPr lang="en-US" sz="1200" b="1" kern="1200" baseline="0" dirty="0" smtClean="0">
                <a:solidFill>
                  <a:schemeClr val="tx1"/>
                </a:solidFill>
                <a:latin typeface="+mn-lt"/>
                <a:ea typeface="+mn-ea"/>
                <a:cs typeface="+mn-cs"/>
              </a:rPr>
              <a:t>Align</a:t>
            </a:r>
            <a:r>
              <a:rPr lang="en-US" sz="1200" kern="1200" baseline="0" dirty="0" smtClean="0">
                <a:solidFill>
                  <a:schemeClr val="tx1"/>
                </a:solidFill>
                <a:latin typeface="+mn-lt"/>
                <a:ea typeface="+mn-ea"/>
                <a:cs typeface="+mn-cs"/>
              </a:rPr>
              <a:t>, and then do the following:</a:t>
            </a:r>
          </a:p>
          <a:p>
            <a:pPr marL="685800" lvl="1" indent="-228600">
              <a:buFont typeface="+mj-lt"/>
              <a:buAutoNum type="arabicPeriod"/>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to Slide</a:t>
            </a:r>
            <a:r>
              <a:rPr lang="en-US" sz="1200" kern="1200" baseline="0" dirty="0" smtClean="0">
                <a:solidFill>
                  <a:schemeClr val="tx1"/>
                </a:solidFill>
                <a:latin typeface="+mn-lt"/>
                <a:ea typeface="+mn-ea"/>
                <a:cs typeface="+mn-cs"/>
              </a:rPr>
              <a:t>.</a:t>
            </a:r>
          </a:p>
          <a:p>
            <a:pPr marL="685800" lvl="1" indent="-228600">
              <a:buFont typeface="+mj-lt"/>
              <a:buAutoNum type="arabicPeriod"/>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Left</a:t>
            </a:r>
            <a:r>
              <a:rPr lang="en-US" sz="1200" kern="1200" baseline="0" dirty="0" smtClean="0">
                <a:solidFill>
                  <a:schemeClr val="tx1"/>
                </a:solidFill>
                <a:latin typeface="+mn-lt"/>
                <a:ea typeface="+mn-ea"/>
                <a:cs typeface="+mn-cs"/>
              </a:rPr>
              <a:t>.</a:t>
            </a:r>
          </a:p>
          <a:p>
            <a:pPr marL="228600" indent="-228600">
              <a:buFont typeface="+mj-lt"/>
              <a:buAutoNum type="arabicPeriod"/>
            </a:pPr>
            <a:r>
              <a:rPr lang="en-US" sz="1200" kern="1200" dirty="0" smtClean="0">
                <a:solidFill>
                  <a:schemeClr val="tx1"/>
                </a:solidFill>
                <a:latin typeface="+mn-lt"/>
                <a:ea typeface="+mn-ea"/>
                <a:cs typeface="+mn-cs"/>
              </a:rPr>
              <a:t>Under </a:t>
            </a:r>
            <a:r>
              <a:rPr lang="en-US" sz="1200" b="1" kern="1200" dirty="0" smtClean="0">
                <a:solidFill>
                  <a:schemeClr val="tx1"/>
                </a:solidFill>
                <a:latin typeface="+mn-lt"/>
                <a:ea typeface="+mn-ea"/>
                <a:cs typeface="+mn-cs"/>
              </a:rPr>
              <a:t>Drawing</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Tools</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on the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Format</a:t>
            </a:r>
            <a:r>
              <a:rPr lang="en-US" sz="1200" kern="1200" dirty="0" smtClean="0">
                <a:solidFill>
                  <a:schemeClr val="tx1"/>
                </a:solidFill>
                <a:latin typeface="+mn-lt"/>
                <a:ea typeface="+mn-ea"/>
                <a:cs typeface="+mn-cs"/>
              </a:rPr>
              <a:t> tab, in the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Styles</a:t>
            </a:r>
            <a:r>
              <a:rPr lang="en-US" sz="1200" kern="1200" dirty="0" smtClean="0">
                <a:solidFill>
                  <a:schemeClr val="tx1"/>
                </a:solidFill>
                <a:latin typeface="+mn-lt"/>
                <a:ea typeface="+mn-ea"/>
                <a:cs typeface="+mn-cs"/>
              </a:rPr>
              <a:t> group, click the next to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Outline</a:t>
            </a:r>
            <a:r>
              <a:rPr lang="en-US" sz="1200" kern="1200" dirty="0" smtClean="0">
                <a:solidFill>
                  <a:schemeClr val="tx1"/>
                </a:solidFill>
                <a:latin typeface="+mn-lt"/>
                <a:ea typeface="+mn-ea"/>
                <a:cs typeface="+mn-cs"/>
              </a:rPr>
              <a:t>, and then click </a:t>
            </a:r>
            <a:r>
              <a:rPr lang="en-US" sz="1200" b="1" kern="1200" dirty="0" smtClean="0">
                <a:solidFill>
                  <a:schemeClr val="tx1"/>
                </a:solidFill>
                <a:latin typeface="+mn-lt"/>
                <a:ea typeface="+mn-ea"/>
                <a:cs typeface="+mn-cs"/>
              </a:rPr>
              <a:t>No</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Outline</a:t>
            </a:r>
            <a:r>
              <a:rPr lang="en-US" sz="1200" b="0" kern="1200" dirty="0" smtClean="0">
                <a:solidFill>
                  <a:schemeClr val="tx1"/>
                </a:solidFill>
                <a:latin typeface="+mn-lt"/>
                <a:ea typeface="+mn-ea"/>
                <a:cs typeface="+mn-cs"/>
              </a:rPr>
              <a:t>.</a:t>
            </a:r>
            <a:endParaRPr lang="en-US" sz="1200" b="1" kern="1200" dirty="0" smtClean="0">
              <a:solidFill>
                <a:schemeClr val="tx1"/>
              </a:solidFill>
              <a:latin typeface="+mn-lt"/>
              <a:ea typeface="+mn-ea"/>
              <a:cs typeface="+mn-cs"/>
            </a:endParaRPr>
          </a:p>
          <a:p>
            <a:pPr marL="228600" indent="-228600">
              <a:buFont typeface="+mj-lt"/>
              <a:buAutoNum type="arabicPeriod"/>
            </a:pPr>
            <a:r>
              <a:rPr lang="en-US" sz="1200" kern="1200" dirty="0" smtClean="0">
                <a:solidFill>
                  <a:schemeClr val="tx1"/>
                </a:solidFill>
                <a:latin typeface="+mn-lt"/>
                <a:ea typeface="+mn-ea"/>
                <a:cs typeface="+mn-cs"/>
              </a:rPr>
              <a:t>Under </a:t>
            </a:r>
            <a:r>
              <a:rPr lang="en-US" sz="1200" b="1" kern="1200" dirty="0" smtClean="0">
                <a:solidFill>
                  <a:schemeClr val="tx1"/>
                </a:solidFill>
                <a:latin typeface="+mn-lt"/>
                <a:ea typeface="+mn-ea"/>
                <a:cs typeface="+mn-cs"/>
              </a:rPr>
              <a:t>Drawing</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Tools</a:t>
            </a:r>
            <a:r>
              <a:rPr lang="en-US" sz="1200" kern="1200" dirty="0" smtClean="0">
                <a:solidFill>
                  <a:schemeClr val="tx1"/>
                </a:solidFill>
                <a:latin typeface="+mn-lt"/>
                <a:ea typeface="+mn-ea"/>
                <a:cs typeface="+mn-cs"/>
              </a:rPr>
              <a:t>, on the </a:t>
            </a:r>
            <a:r>
              <a:rPr lang="en-US" sz="1200" b="1" kern="1200" dirty="0" smtClean="0">
                <a:solidFill>
                  <a:schemeClr val="tx1"/>
                </a:solidFill>
                <a:latin typeface="+mn-lt"/>
                <a:ea typeface="+mn-ea"/>
                <a:cs typeface="+mn-cs"/>
              </a:rPr>
              <a:t>Format</a:t>
            </a:r>
            <a:r>
              <a:rPr lang="en-US" sz="1200" kern="1200" dirty="0" smtClean="0">
                <a:solidFill>
                  <a:schemeClr val="tx1"/>
                </a:solidFill>
                <a:latin typeface="+mn-lt"/>
                <a:ea typeface="+mn-ea"/>
                <a:cs typeface="+mn-cs"/>
              </a:rPr>
              <a:t> tab, in the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Styles</a:t>
            </a:r>
            <a:r>
              <a:rPr lang="en-US" sz="1200" kern="1200" dirty="0" smtClean="0">
                <a:solidFill>
                  <a:schemeClr val="tx1"/>
                </a:solidFill>
                <a:latin typeface="+mn-lt"/>
                <a:ea typeface="+mn-ea"/>
                <a:cs typeface="+mn-cs"/>
              </a:rPr>
              <a:t> group, click the </a:t>
            </a:r>
            <a:r>
              <a:rPr lang="en-US" sz="1200" b="1" kern="1200" dirty="0" smtClean="0">
                <a:solidFill>
                  <a:schemeClr val="tx1"/>
                </a:solidFill>
                <a:latin typeface="+mn-lt"/>
                <a:ea typeface="+mn-ea"/>
                <a:cs typeface="+mn-cs"/>
              </a:rPr>
              <a:t>Format</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dialog box launcher. In the </a:t>
            </a:r>
            <a:r>
              <a:rPr lang="en-US" sz="1200" b="1" kern="1200" dirty="0" smtClean="0">
                <a:solidFill>
                  <a:schemeClr val="tx1"/>
                </a:solidFill>
                <a:latin typeface="+mn-lt"/>
                <a:ea typeface="+mn-ea"/>
                <a:cs typeface="+mn-cs"/>
              </a:rPr>
              <a:t>Format</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dialog box,</a:t>
            </a:r>
            <a:r>
              <a:rPr lang="en-US" sz="1200" kern="1200" baseline="0" dirty="0" smtClean="0">
                <a:solidFill>
                  <a:schemeClr val="tx1"/>
                </a:solidFill>
                <a:latin typeface="+mn-lt"/>
                <a:ea typeface="+mn-ea"/>
                <a:cs typeface="+mn-cs"/>
              </a:rPr>
              <a:t> click </a:t>
            </a:r>
            <a:r>
              <a:rPr lang="en-US" sz="1200" b="1" kern="1200" baseline="0" dirty="0" smtClean="0">
                <a:solidFill>
                  <a:schemeClr val="tx1"/>
                </a:solidFill>
                <a:latin typeface="+mn-lt"/>
                <a:ea typeface="+mn-ea"/>
                <a:cs typeface="+mn-cs"/>
              </a:rPr>
              <a:t>Fill</a:t>
            </a:r>
            <a:r>
              <a:rPr lang="en-US" sz="1200" kern="1200" baseline="0" dirty="0" smtClean="0">
                <a:solidFill>
                  <a:schemeClr val="tx1"/>
                </a:solidFill>
                <a:latin typeface="+mn-lt"/>
                <a:ea typeface="+mn-ea"/>
                <a:cs typeface="+mn-cs"/>
              </a:rPr>
              <a:t> in the left pane, select </a:t>
            </a:r>
            <a:r>
              <a:rPr lang="en-US" sz="1200" b="1" kern="1200" baseline="0" dirty="0" smtClean="0">
                <a:solidFill>
                  <a:schemeClr val="tx1"/>
                </a:solidFill>
                <a:latin typeface="+mn-lt"/>
                <a:ea typeface="+mn-ea"/>
                <a:cs typeface="+mn-cs"/>
              </a:rPr>
              <a:t>Gradient fill </a:t>
            </a:r>
            <a:r>
              <a:rPr lang="en-US" sz="1200" kern="1200" baseline="0" dirty="0" smtClean="0">
                <a:solidFill>
                  <a:schemeClr val="tx1"/>
                </a:solidFill>
                <a:latin typeface="+mn-lt"/>
                <a:ea typeface="+mn-ea"/>
                <a:cs typeface="+mn-cs"/>
              </a:rPr>
              <a:t>in the </a:t>
            </a:r>
            <a:r>
              <a:rPr lang="en-US" sz="1200" b="1" kern="1200" baseline="0" dirty="0" smtClean="0">
                <a:solidFill>
                  <a:schemeClr val="tx1"/>
                </a:solidFill>
                <a:latin typeface="+mn-lt"/>
                <a:ea typeface="+mn-ea"/>
                <a:cs typeface="+mn-cs"/>
              </a:rPr>
              <a:t>Fill</a:t>
            </a:r>
            <a:r>
              <a:rPr lang="en-US" sz="1200" kern="1200" baseline="0" dirty="0" smtClean="0">
                <a:solidFill>
                  <a:schemeClr val="tx1"/>
                </a:solidFill>
                <a:latin typeface="+mn-lt"/>
                <a:ea typeface="+mn-ea"/>
                <a:cs typeface="+mn-cs"/>
              </a:rPr>
              <a:t> pane, and then do the following:</a:t>
            </a:r>
            <a:endParaRPr lang="en-US" sz="120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Type</a:t>
            </a:r>
            <a:r>
              <a:rPr lang="en-US" sz="1200" kern="1200" dirty="0" smtClean="0">
                <a:solidFill>
                  <a:schemeClr val="tx1"/>
                </a:solidFill>
                <a:latin typeface="+mn-lt"/>
                <a:ea typeface="+mn-ea"/>
                <a:cs typeface="+mn-cs"/>
              </a:rPr>
              <a:t> list, select </a:t>
            </a:r>
            <a:r>
              <a:rPr lang="en-US" sz="1200" b="1" kern="1200" dirty="0" smtClean="0">
                <a:solidFill>
                  <a:schemeClr val="tx1"/>
                </a:solidFill>
                <a:latin typeface="+mn-lt"/>
                <a:ea typeface="+mn-ea"/>
                <a:cs typeface="+mn-cs"/>
              </a:rPr>
              <a:t>Linear</a:t>
            </a:r>
            <a:r>
              <a:rPr lang="en-US" sz="1200" kern="1200" dirty="0" smtClean="0">
                <a:solidFill>
                  <a:schemeClr val="tx1"/>
                </a:solidFill>
                <a:latin typeface="+mn-lt"/>
                <a:ea typeface="+mn-ea"/>
                <a:cs typeface="+mn-cs"/>
              </a:rPr>
              <a:t>.</a:t>
            </a:r>
          </a:p>
          <a:p>
            <a:pPr marL="685800" lvl="1" indent="-228600">
              <a:buFont typeface="Arial" pitchFamily="34" charset="0"/>
              <a:buChar char="•"/>
            </a:pPr>
            <a:r>
              <a:rPr lang="en-US" sz="1200" b="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Angle</a:t>
            </a:r>
            <a:r>
              <a:rPr lang="en-US" sz="1200" b="0" kern="1200" dirty="0" smtClean="0">
                <a:solidFill>
                  <a:schemeClr val="tx1"/>
                </a:solidFill>
                <a:latin typeface="+mn-lt"/>
                <a:ea typeface="+mn-ea"/>
                <a:cs typeface="+mn-cs"/>
              </a:rPr>
              <a:t> box, enter </a:t>
            </a:r>
            <a:r>
              <a:rPr lang="en-US" sz="1200" b="1" kern="1200" dirty="0" smtClean="0">
                <a:solidFill>
                  <a:schemeClr val="tx1"/>
                </a:solidFill>
                <a:latin typeface="+mn-lt"/>
                <a:ea typeface="+mn-ea"/>
                <a:cs typeface="+mn-cs"/>
              </a:rPr>
              <a:t>0</a:t>
            </a:r>
            <a:r>
              <a:rPr lang="en-US" sz="1200" b="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Add gradient stops</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Remove gradient stops</a:t>
            </a:r>
            <a:r>
              <a:rPr lang="en-US" sz="1200" kern="1200" dirty="0" smtClean="0">
                <a:solidFill>
                  <a:schemeClr val="tx1"/>
                </a:solidFill>
                <a:effectLst/>
                <a:latin typeface="+mn-lt"/>
                <a:ea typeface="+mn-ea"/>
                <a:cs typeface="+mn-cs"/>
              </a:rPr>
              <a:t> until two stops appear in the slider.</a:t>
            </a:r>
            <a:endParaRPr lang="en-US" sz="1200" kern="1200" dirty="0" smtClean="0">
              <a:solidFill>
                <a:schemeClr val="tx1"/>
              </a:solidFill>
              <a:latin typeface="+mn-lt"/>
              <a:ea typeface="+mn-ea"/>
              <a:cs typeface="+mn-cs"/>
            </a:endParaRPr>
          </a:p>
          <a:p>
            <a:pPr marL="228600" indent="-228600">
              <a:buFont typeface="+mj-lt"/>
              <a:buAutoNum type="arabicPeriod"/>
            </a:pPr>
            <a:r>
              <a:rPr lang="en-US" sz="1200" kern="1200" dirty="0" smtClean="0">
                <a:solidFill>
                  <a:schemeClr val="tx1"/>
                </a:solidFill>
                <a:effectLst/>
                <a:latin typeface="+mn-lt"/>
                <a:ea typeface="+mn-ea"/>
                <a:cs typeface="+mn-cs"/>
              </a:rPr>
              <a:t>Also 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customize the gradient stops as follows:</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first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kern="1200" dirty="0" smtClean="0">
                <a:solidFill>
                  <a:schemeClr val="tx1"/>
                </a:solidFill>
                <a:latin typeface="+mn-lt"/>
                <a:ea typeface="+mn-ea"/>
                <a:cs typeface="+mn-cs"/>
              </a:rPr>
              <a:t>Orange, Accent 6, Darker</a:t>
            </a:r>
            <a:r>
              <a:rPr lang="en-US" sz="1200" b="1" kern="1200" baseline="0" dirty="0" smtClean="0">
                <a:solidFill>
                  <a:schemeClr val="tx1"/>
                </a:solidFill>
                <a:latin typeface="+mn-lt"/>
                <a:ea typeface="+mn-ea"/>
                <a:cs typeface="+mn-cs"/>
              </a:rPr>
              <a:t> 50% </a:t>
            </a:r>
            <a:r>
              <a:rPr lang="en-US" sz="1200" b="0" kern="1200" baseline="0" dirty="0" smtClean="0">
                <a:solidFill>
                  <a:schemeClr val="tx1"/>
                </a:solidFill>
                <a:latin typeface="+mn-lt"/>
                <a:ea typeface="+mn-ea"/>
                <a:cs typeface="+mn-cs"/>
              </a:rPr>
              <a:t>(fifth row, 10</a:t>
            </a:r>
            <a:r>
              <a:rPr lang="en-US" sz="1200" b="0" kern="1200" baseline="30000" dirty="0" smtClean="0">
                <a:solidFill>
                  <a:schemeClr val="tx1"/>
                </a:solidFill>
                <a:latin typeface="+mn-lt"/>
                <a:ea typeface="+mn-ea"/>
                <a:cs typeface="+mn-cs"/>
              </a:rPr>
              <a:t>th</a:t>
            </a:r>
            <a:r>
              <a:rPr lang="en-US" sz="1200" b="0" kern="1200" baseline="0" dirty="0" smtClean="0">
                <a:solidFill>
                  <a:schemeClr val="tx1"/>
                </a:solidFill>
                <a:latin typeface="+mn-lt"/>
                <a:ea typeface="+mn-ea"/>
                <a:cs typeface="+mn-cs"/>
              </a:rPr>
              <a:t> option from the left).</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next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100%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kern="1200" dirty="0" smtClean="0">
                <a:solidFill>
                  <a:schemeClr val="tx1"/>
                </a:solidFill>
                <a:latin typeface="+mn-lt"/>
                <a:ea typeface="+mn-ea"/>
                <a:cs typeface="+mn-cs"/>
              </a:rPr>
              <a:t>Orange, Accent 6, Darker 25%</a:t>
            </a:r>
            <a:r>
              <a:rPr lang="en-US" sz="1200" b="0" kern="1200" dirty="0" smtClean="0">
                <a:solidFill>
                  <a:schemeClr val="tx1"/>
                </a:solidFill>
                <a:latin typeface="+mn-lt"/>
                <a:ea typeface="+mn-ea"/>
                <a:cs typeface="+mn-cs"/>
              </a:rPr>
              <a:t> (fourth</a:t>
            </a:r>
            <a:r>
              <a:rPr lang="en-US" sz="1200" b="0" kern="1200" baseline="0" dirty="0" smtClean="0">
                <a:solidFill>
                  <a:schemeClr val="tx1"/>
                </a:solidFill>
                <a:latin typeface="+mn-lt"/>
                <a:ea typeface="+mn-ea"/>
                <a:cs typeface="+mn-cs"/>
              </a:rPr>
              <a:t> row, 10</a:t>
            </a:r>
            <a:r>
              <a:rPr lang="en-US" sz="1200" b="0" kern="1200" baseline="30000" dirty="0" smtClean="0">
                <a:solidFill>
                  <a:schemeClr val="tx1"/>
                </a:solidFill>
                <a:latin typeface="+mn-lt"/>
                <a:ea typeface="+mn-ea"/>
                <a:cs typeface="+mn-cs"/>
              </a:rPr>
              <a:t>th</a:t>
            </a:r>
            <a:r>
              <a:rPr lang="en-US" sz="1200" b="0" kern="1200" baseline="0" dirty="0" smtClean="0">
                <a:solidFill>
                  <a:schemeClr val="tx1"/>
                </a:solidFill>
                <a:latin typeface="+mn-lt"/>
                <a:ea typeface="+mn-ea"/>
                <a:cs typeface="+mn-cs"/>
              </a:rPr>
              <a:t> option from the left).</a:t>
            </a:r>
            <a:endParaRPr lang="en-US" sz="1200" kern="1200" dirty="0" smtClean="0">
              <a:solidFill>
                <a:schemeClr val="tx1"/>
              </a:solidFill>
              <a:effectLst/>
              <a:latin typeface="+mn-lt"/>
              <a:ea typeface="+mn-ea"/>
              <a:cs typeface="+mn-cs"/>
            </a:endParaRPr>
          </a:p>
          <a:p>
            <a:endParaRPr lang="en-US" sz="1200" dirty="0" smtClean="0"/>
          </a:p>
          <a:p>
            <a:endParaRPr lang="en-US" sz="1200" dirty="0" smtClean="0"/>
          </a:p>
          <a:p>
            <a:r>
              <a:rPr lang="en-US" sz="1200" dirty="0" smtClean="0"/>
              <a:t>To reproduce the “heading” text box</a:t>
            </a:r>
            <a:r>
              <a:rPr lang="en-US" sz="1200" baseline="0" dirty="0" smtClean="0"/>
              <a:t> on this slide, do the following:</a:t>
            </a:r>
            <a:endParaRPr lang="en-US" sz="1200" dirty="0" smtClean="0"/>
          </a:p>
          <a:p>
            <a:pPr marL="228600" indent="-228600">
              <a:buFont typeface="+mj-lt"/>
              <a:buAutoNum type="arabicPeriod"/>
            </a:pPr>
            <a:r>
              <a:rPr lang="en-US" sz="1200" b="0" dirty="0" smtClean="0"/>
              <a:t>On the </a:t>
            </a:r>
            <a:r>
              <a:rPr lang="en-US" sz="1200" b="1" dirty="0" smtClean="0"/>
              <a:t>Insert</a:t>
            </a:r>
            <a:r>
              <a:rPr lang="en-US" sz="1200" b="0" baseline="0" dirty="0" smtClean="0"/>
              <a:t> tab, in the </a:t>
            </a:r>
            <a:r>
              <a:rPr lang="en-US" sz="1200" b="1" baseline="0" dirty="0" smtClean="0"/>
              <a:t>Text</a:t>
            </a:r>
            <a:r>
              <a:rPr lang="en-US" sz="1200" b="0" baseline="0" dirty="0" smtClean="0"/>
              <a:t> group, select </a:t>
            </a:r>
            <a:r>
              <a:rPr lang="en-US" sz="1200" b="1" baseline="0" dirty="0" smtClean="0"/>
              <a:t>Text</a:t>
            </a:r>
            <a:r>
              <a:rPr lang="en-US" sz="1200" b="0" baseline="0" dirty="0" smtClean="0"/>
              <a:t> </a:t>
            </a:r>
            <a:r>
              <a:rPr lang="en-US" sz="1200" b="1" baseline="0" dirty="0" smtClean="0"/>
              <a:t>Box</a:t>
            </a:r>
            <a:r>
              <a:rPr lang="en-US" sz="1200" b="0" baseline="0" dirty="0" smtClean="0"/>
              <a:t>. O</a:t>
            </a:r>
            <a:r>
              <a:rPr lang="en-US" sz="1200" dirty="0" smtClean="0"/>
              <a:t>n the slide, drag to draw a text box.</a:t>
            </a:r>
          </a:p>
          <a:p>
            <a:pPr marL="228600" indent="-228600">
              <a:buFont typeface="+mj-lt"/>
              <a:buAutoNum type="arabicPeriod"/>
            </a:pPr>
            <a:r>
              <a:rPr lang="en-US" sz="1200" dirty="0" smtClean="0"/>
              <a:t>Enter the heading text, and then select text</a:t>
            </a:r>
            <a:r>
              <a:rPr lang="en-US" sz="1200" baseline="0" dirty="0" smtClean="0"/>
              <a:t>. On the </a:t>
            </a:r>
            <a:r>
              <a:rPr lang="en-US" sz="1200" b="1" baseline="0" dirty="0" smtClean="0"/>
              <a:t>Home</a:t>
            </a:r>
            <a:r>
              <a:rPr lang="en-US" sz="1200" baseline="0" dirty="0" smtClean="0"/>
              <a:t> tab, in the </a:t>
            </a:r>
            <a:r>
              <a:rPr lang="en-US" sz="1200" b="1" baseline="0" dirty="0" smtClean="0"/>
              <a:t>Font</a:t>
            </a:r>
            <a:r>
              <a:rPr lang="en-US" sz="1200" baseline="0" dirty="0" smtClean="0"/>
              <a:t> group, do the following:</a:t>
            </a:r>
          </a:p>
          <a:p>
            <a:pPr marL="685800" lvl="1" indent="-228600">
              <a:buFont typeface="Arial" pitchFamily="34" charset="0"/>
              <a:buChar char="•"/>
            </a:pPr>
            <a:r>
              <a:rPr lang="en-US" sz="1200" baseline="0" dirty="0" smtClean="0"/>
              <a:t>In the </a:t>
            </a:r>
            <a:r>
              <a:rPr lang="en-US" sz="1200" b="1" baseline="0" dirty="0" smtClean="0"/>
              <a:t>Font</a:t>
            </a:r>
            <a:r>
              <a:rPr lang="en-US" sz="1200" baseline="0" dirty="0" smtClean="0"/>
              <a:t> list, select </a:t>
            </a:r>
            <a:r>
              <a:rPr lang="en-US" sz="1200" b="1" baseline="0" dirty="0" smtClean="0"/>
              <a:t>Calibri</a:t>
            </a:r>
            <a:r>
              <a:rPr lang="en-US" sz="1200" baseline="0" dirty="0" smtClean="0"/>
              <a:t>.</a:t>
            </a:r>
          </a:p>
          <a:p>
            <a:pPr marL="685800" lvl="1" indent="-228600">
              <a:buFont typeface="Arial" pitchFamily="34" charset="0"/>
              <a:buChar char="•"/>
            </a:pPr>
            <a:r>
              <a:rPr lang="en-US" sz="1200" baseline="0" dirty="0" smtClean="0"/>
              <a:t>In the </a:t>
            </a:r>
            <a:r>
              <a:rPr lang="en-US" sz="1200" b="1" baseline="0" dirty="0" smtClean="0"/>
              <a:t>Font</a:t>
            </a:r>
            <a:r>
              <a:rPr lang="en-US" sz="1200" baseline="0" dirty="0" smtClean="0"/>
              <a:t> </a:t>
            </a:r>
            <a:r>
              <a:rPr lang="en-US" sz="1200" b="1" baseline="0" dirty="0" smtClean="0"/>
              <a:t>Size</a:t>
            </a:r>
            <a:r>
              <a:rPr lang="en-US" sz="1200" baseline="0" dirty="0" smtClean="0"/>
              <a:t> box, enter </a:t>
            </a:r>
            <a:r>
              <a:rPr lang="en-US" sz="1200" b="1" baseline="0" dirty="0" smtClean="0"/>
              <a:t>38</a:t>
            </a:r>
            <a:r>
              <a:rPr lang="en-US" sz="120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Click </a:t>
            </a:r>
            <a:r>
              <a:rPr lang="en-US" sz="1200" b="1" baseline="0" dirty="0" smtClean="0"/>
              <a:t>Bold</a:t>
            </a:r>
            <a:r>
              <a:rPr lang="en-US" sz="1200" b="0" baseline="0" dirty="0" smtClean="0"/>
              <a:t>.</a:t>
            </a:r>
            <a:endParaRPr lang="en-US" sz="1200" b="0" dirty="0" smtClean="0"/>
          </a:p>
          <a:p>
            <a:pPr marL="685800" lvl="1" indent="-228600">
              <a:buFont typeface="Arial" pitchFamily="34" charset="0"/>
              <a:buChar char="•"/>
            </a:pPr>
            <a:r>
              <a:rPr lang="en-US" sz="1200" baseline="0" dirty="0" smtClean="0"/>
              <a:t>Click the arrow next to </a:t>
            </a:r>
            <a:r>
              <a:rPr lang="en-US" sz="1200" b="1" baseline="0" dirty="0" smtClean="0"/>
              <a:t>Font</a:t>
            </a:r>
            <a:r>
              <a:rPr lang="en-US" sz="1200" baseline="0" dirty="0" smtClean="0"/>
              <a:t> </a:t>
            </a:r>
            <a:r>
              <a:rPr lang="en-US" sz="1200" b="1" baseline="0" dirty="0" smtClean="0"/>
              <a:t>Color</a:t>
            </a:r>
            <a:r>
              <a:rPr lang="en-US" sz="1200" baseline="0" dirty="0" smtClean="0"/>
              <a:t>, and then under </a:t>
            </a:r>
            <a:r>
              <a:rPr lang="en-US" sz="1200" b="1" baseline="0" dirty="0" smtClean="0"/>
              <a:t>Theme</a:t>
            </a:r>
            <a:r>
              <a:rPr lang="en-US" sz="1200" baseline="0" dirty="0" smtClean="0"/>
              <a:t> </a:t>
            </a:r>
            <a:r>
              <a:rPr lang="en-US" sz="1200" b="1" baseline="0" dirty="0" smtClean="0"/>
              <a:t>Colors</a:t>
            </a:r>
            <a:r>
              <a:rPr lang="en-US" sz="1200" baseline="0" dirty="0" smtClean="0"/>
              <a:t> click </a:t>
            </a:r>
            <a:r>
              <a:rPr lang="en-US" sz="1200" b="1" baseline="0" dirty="0" smtClean="0"/>
              <a:t>Orange, Accent 6, Darker 25% </a:t>
            </a:r>
            <a:r>
              <a:rPr lang="en-US" sz="1200" baseline="0" dirty="0" smtClean="0"/>
              <a:t>(fourth row, 10</a:t>
            </a:r>
            <a:r>
              <a:rPr lang="en-US" sz="1200" baseline="30000" dirty="0" smtClean="0"/>
              <a:t>th</a:t>
            </a:r>
            <a:r>
              <a:rPr lang="en-US" sz="1200" baseline="0" dirty="0" smtClean="0"/>
              <a:t> option from the left).</a:t>
            </a:r>
          </a:p>
          <a:p>
            <a:pPr marL="228600" indent="-228600">
              <a:buFont typeface="+mj-lt"/>
              <a:buAutoNum type="arabicPeriod"/>
            </a:pPr>
            <a:r>
              <a:rPr lang="en-US" sz="1200" b="0" baseline="0" dirty="0" smtClean="0"/>
              <a:t>On the </a:t>
            </a:r>
            <a:r>
              <a:rPr lang="en-US" sz="1200" b="1" baseline="0" dirty="0" smtClean="0"/>
              <a:t>Home</a:t>
            </a:r>
            <a:r>
              <a:rPr lang="en-US" sz="1200" b="0" baseline="0" dirty="0" smtClean="0"/>
              <a:t> tab, in the </a:t>
            </a:r>
            <a:r>
              <a:rPr lang="en-US" sz="1200" b="1" baseline="0" dirty="0" smtClean="0"/>
              <a:t>Paragraph</a:t>
            </a:r>
            <a:r>
              <a:rPr lang="en-US" sz="1200" b="0" baseline="0" dirty="0" smtClean="0"/>
              <a:t> group, click </a:t>
            </a:r>
            <a:r>
              <a:rPr lang="en-US" sz="1200" b="1" baseline="0" dirty="0" smtClean="0"/>
              <a:t>Align</a:t>
            </a:r>
            <a:r>
              <a:rPr lang="en-US" sz="1200" b="0" baseline="0" dirty="0" smtClean="0"/>
              <a:t> </a:t>
            </a:r>
            <a:r>
              <a:rPr lang="en-US" sz="1200" b="1" baseline="0" dirty="0" smtClean="0"/>
              <a:t>Text</a:t>
            </a:r>
            <a:r>
              <a:rPr lang="en-US" sz="1200" b="0" baseline="0" dirty="0" smtClean="0"/>
              <a:t> </a:t>
            </a:r>
            <a:r>
              <a:rPr lang="en-US" sz="1200" b="1" baseline="0" dirty="0" smtClean="0"/>
              <a:t>Left</a:t>
            </a:r>
            <a:r>
              <a:rPr lang="en-US" sz="1200" b="0" baseline="0" dirty="0" smtClean="0"/>
              <a:t>.</a:t>
            </a:r>
            <a:endParaRPr lang="en-US" sz="1200" b="0" dirty="0" smtClean="0"/>
          </a:p>
          <a:p>
            <a:pPr marL="228600" indent="-228600">
              <a:buFont typeface="+mj-lt"/>
              <a:buAutoNum type="arabicPeriod"/>
            </a:pPr>
            <a:r>
              <a:rPr lang="en-US" sz="1200" b="0" dirty="0" smtClean="0"/>
              <a:t>Drag the text box just above the rectangle, in the right half of the slide. </a:t>
            </a:r>
            <a:endParaRPr lang="en-US" sz="1200" b="0" baseline="0" dirty="0" smtClean="0"/>
          </a:p>
          <a:p>
            <a:pPr marL="228600" indent="-228600">
              <a:buFont typeface="+mj-lt"/>
              <a:buAutoNum type="arabicPeriod"/>
            </a:pPr>
            <a:endParaRPr lang="en-US" sz="1200" dirty="0" smtClean="0"/>
          </a:p>
          <a:p>
            <a:pPr marL="228600" indent="-228600">
              <a:buFont typeface="+mj-lt"/>
              <a:buAutoNum type="arabicPeriod"/>
            </a:pPr>
            <a:endParaRPr lang="en-US" sz="1200" dirty="0" smtClean="0"/>
          </a:p>
          <a:p>
            <a:pPr marL="228600" indent="-228600">
              <a:buFont typeface="+mj-lt"/>
              <a:buNone/>
            </a:pPr>
            <a:r>
              <a:rPr lang="en-US" sz="1200" dirty="0" smtClean="0"/>
              <a:t>To reproduce the second text box on this slide, do the following:</a:t>
            </a:r>
          </a:p>
          <a:p>
            <a:pPr marL="228600" indent="-228600">
              <a:buFont typeface="+mj-lt"/>
              <a:buAutoNum type="arabicPeriod"/>
            </a:pPr>
            <a:r>
              <a:rPr lang="en-US" sz="1200" b="0" dirty="0" smtClean="0"/>
              <a:t>On the </a:t>
            </a:r>
            <a:r>
              <a:rPr lang="en-US" sz="1200" b="1" dirty="0" smtClean="0"/>
              <a:t>Insert</a:t>
            </a:r>
            <a:r>
              <a:rPr lang="en-US" sz="1200" b="0" baseline="0" dirty="0" smtClean="0"/>
              <a:t> tab, in the </a:t>
            </a:r>
            <a:r>
              <a:rPr lang="en-US" sz="1200" b="1" baseline="0" dirty="0" smtClean="0"/>
              <a:t>Text</a:t>
            </a:r>
            <a:r>
              <a:rPr lang="en-US" sz="1200" b="0" baseline="0" dirty="0" smtClean="0"/>
              <a:t> group, click </a:t>
            </a:r>
            <a:r>
              <a:rPr lang="en-US" sz="1200" b="1" baseline="0" dirty="0" smtClean="0"/>
              <a:t>Text</a:t>
            </a:r>
            <a:r>
              <a:rPr lang="en-US" sz="1200" b="0" baseline="0" dirty="0" smtClean="0"/>
              <a:t> </a:t>
            </a:r>
            <a:r>
              <a:rPr lang="en-US" sz="1200" b="1" baseline="0" dirty="0" smtClean="0"/>
              <a:t>Box</a:t>
            </a:r>
            <a:r>
              <a:rPr lang="en-US" sz="1200" b="0" baseline="0" dirty="0" smtClean="0"/>
              <a:t>. O</a:t>
            </a:r>
            <a:r>
              <a:rPr lang="en-US" sz="1200" dirty="0" smtClean="0"/>
              <a:t>n the slide, drag to draw a text box.</a:t>
            </a:r>
            <a:endParaRPr lang="en-US" sz="1200" b="1" dirty="0" smtClean="0"/>
          </a:p>
          <a:p>
            <a:pPr marL="228600" indent="-228600">
              <a:buFont typeface="+mj-lt"/>
              <a:buAutoNum type="arabicPeriod"/>
            </a:pPr>
            <a:r>
              <a:rPr lang="en-US" sz="1200" dirty="0" smtClean="0"/>
              <a:t>Enter </a:t>
            </a:r>
            <a:r>
              <a:rPr lang="en-US" sz="1200" i="0" dirty="0" smtClean="0"/>
              <a:t>three lines of text with paragraph breaks, </a:t>
            </a:r>
            <a:r>
              <a:rPr lang="en-US" sz="1200" dirty="0" smtClean="0"/>
              <a:t>and then select the text. On the </a:t>
            </a:r>
            <a:r>
              <a:rPr lang="en-US" sz="1200" b="1" dirty="0" smtClean="0"/>
              <a:t>Home</a:t>
            </a:r>
            <a:r>
              <a:rPr lang="en-US" sz="1200" dirty="0" smtClean="0"/>
              <a:t> tab, in the </a:t>
            </a:r>
            <a:r>
              <a:rPr lang="en-US" sz="1200" b="1" dirty="0" smtClean="0"/>
              <a:t>Font</a:t>
            </a:r>
            <a:r>
              <a:rPr lang="en-US" sz="1200" dirty="0" smtClean="0"/>
              <a:t> group, do the following:</a:t>
            </a:r>
          </a:p>
          <a:p>
            <a:pPr marL="685800" lvl="1" indent="-228600">
              <a:buFont typeface="Arial" pitchFamily="34" charset="0"/>
              <a:buChar char="•"/>
            </a:pPr>
            <a:r>
              <a:rPr lang="en-US" sz="1200" dirty="0" smtClean="0"/>
              <a:t>In the </a:t>
            </a:r>
            <a:r>
              <a:rPr lang="en-US" sz="1200" b="1" dirty="0" smtClean="0"/>
              <a:t>Font</a:t>
            </a:r>
            <a:r>
              <a:rPr lang="en-US" sz="1200" dirty="0" smtClean="0"/>
              <a:t> list, select </a:t>
            </a:r>
            <a:r>
              <a:rPr lang="en-US" sz="1200" b="1" dirty="0" smtClean="0"/>
              <a:t>Calibri</a:t>
            </a:r>
            <a:r>
              <a:rPr lang="en-US" sz="1200" dirty="0" smtClean="0"/>
              <a:t>.</a:t>
            </a:r>
          </a:p>
          <a:p>
            <a:pPr marL="685800" lvl="1" indent="-228600">
              <a:buFont typeface="Arial" pitchFamily="34" charset="0"/>
              <a:buChar char="•"/>
            </a:pPr>
            <a:r>
              <a:rPr lang="en-US" sz="1200" dirty="0" smtClean="0"/>
              <a:t>In</a:t>
            </a:r>
            <a:r>
              <a:rPr lang="en-US" sz="1200" baseline="0" dirty="0" smtClean="0"/>
              <a:t> the </a:t>
            </a:r>
            <a:r>
              <a:rPr lang="en-US" sz="1200" b="1" baseline="0" dirty="0" smtClean="0"/>
              <a:t>Font</a:t>
            </a:r>
            <a:r>
              <a:rPr lang="en-US" sz="1200" baseline="0" dirty="0" smtClean="0"/>
              <a:t> </a:t>
            </a:r>
            <a:r>
              <a:rPr lang="en-US" sz="1200" b="1" baseline="0" dirty="0" smtClean="0"/>
              <a:t>Size</a:t>
            </a:r>
            <a:r>
              <a:rPr lang="en-US" sz="1200" baseline="0" dirty="0" smtClean="0"/>
              <a:t> list, select </a:t>
            </a:r>
            <a:r>
              <a:rPr lang="en-US" sz="1200" b="1" baseline="0" dirty="0" smtClean="0"/>
              <a:t>28</a:t>
            </a:r>
            <a:r>
              <a:rPr lang="en-US" sz="1200" b="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Click </a:t>
            </a:r>
            <a:r>
              <a:rPr lang="en-US" sz="1200" b="1" baseline="0" dirty="0" smtClean="0"/>
              <a:t>Bold</a:t>
            </a:r>
            <a:r>
              <a:rPr lang="en-US" sz="1200" baseline="0" dirty="0" smtClean="0"/>
              <a:t>.</a:t>
            </a:r>
            <a:endParaRPr lang="en-US" sz="1200" dirty="0" smtClean="0"/>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Click the arrow next to </a:t>
            </a:r>
            <a:r>
              <a:rPr lang="en-US" sz="1200" b="1" baseline="0" dirty="0" smtClean="0"/>
              <a:t>Font</a:t>
            </a:r>
            <a:r>
              <a:rPr lang="en-US" sz="1200" baseline="0" dirty="0" smtClean="0"/>
              <a:t> </a:t>
            </a:r>
            <a:r>
              <a:rPr lang="en-US" sz="1200" b="1" baseline="0" dirty="0" smtClean="0"/>
              <a:t>Color</a:t>
            </a:r>
            <a:r>
              <a:rPr lang="en-US" sz="1200" baseline="0" dirty="0" smtClean="0"/>
              <a:t>, and then under </a:t>
            </a:r>
            <a:r>
              <a:rPr lang="en-US" sz="1200" b="1" baseline="0" dirty="0" smtClean="0"/>
              <a:t>Theme</a:t>
            </a:r>
            <a:r>
              <a:rPr lang="en-US" sz="1200" baseline="0" dirty="0" smtClean="0"/>
              <a:t> </a:t>
            </a:r>
            <a:r>
              <a:rPr lang="en-US" sz="1200" b="1" baseline="0" dirty="0" smtClean="0"/>
              <a:t>Colors</a:t>
            </a:r>
            <a:r>
              <a:rPr lang="en-US" sz="1200" baseline="0" dirty="0" smtClean="0"/>
              <a:t> click </a:t>
            </a:r>
            <a:r>
              <a:rPr lang="en-US" sz="1200" b="1" baseline="0" dirty="0" smtClean="0"/>
              <a:t>White, Background 1 </a:t>
            </a:r>
            <a:r>
              <a:rPr lang="en-US" sz="1200" baseline="0" dirty="0" smtClean="0"/>
              <a:t>(first row, first option from the left).</a:t>
            </a:r>
          </a:p>
          <a:p>
            <a:pPr marL="228600" indent="-228600">
              <a:buFont typeface="+mj-lt"/>
              <a:buAutoNum type="arabicPeriod"/>
            </a:pPr>
            <a:r>
              <a:rPr lang="en-US" sz="1200" b="0" dirty="0" smtClean="0"/>
              <a:t>On the </a:t>
            </a:r>
            <a:r>
              <a:rPr lang="en-US" sz="1200" b="1" dirty="0" smtClean="0"/>
              <a:t>Home</a:t>
            </a:r>
            <a:r>
              <a:rPr lang="en-US" sz="1200" b="0" dirty="0" smtClean="0"/>
              <a:t> tab,</a:t>
            </a:r>
            <a:r>
              <a:rPr lang="en-US" sz="1200" b="0" baseline="0" dirty="0" smtClean="0"/>
              <a:t> in the </a:t>
            </a:r>
            <a:r>
              <a:rPr lang="en-US" sz="1200" b="1" baseline="0" dirty="0" smtClean="0"/>
              <a:t>Paragraph</a:t>
            </a:r>
            <a:r>
              <a:rPr lang="en-US" sz="1200" b="0" baseline="0" dirty="0" smtClean="0"/>
              <a:t> group, click the </a:t>
            </a:r>
            <a:r>
              <a:rPr lang="en-US" sz="1200" b="1" baseline="0" dirty="0" smtClean="0"/>
              <a:t>Paragraph</a:t>
            </a:r>
            <a:r>
              <a:rPr lang="en-US" sz="1200" b="0" baseline="0" dirty="0" smtClean="0"/>
              <a:t> dialog box launcher. In the </a:t>
            </a:r>
            <a:r>
              <a:rPr lang="en-US" sz="1200" b="1" baseline="0" dirty="0" smtClean="0"/>
              <a:t>Paragraph</a:t>
            </a:r>
            <a:r>
              <a:rPr lang="en-US" sz="1200" b="0" baseline="0" dirty="0" smtClean="0"/>
              <a:t> dialog box, do the following:</a:t>
            </a:r>
          </a:p>
          <a:p>
            <a:pPr marL="685800" lvl="1" indent="-228600">
              <a:buFont typeface="+mj-lt"/>
              <a:buAutoNum type="arabicPeriod"/>
            </a:pPr>
            <a:r>
              <a:rPr lang="en-US" sz="1200" b="0" baseline="0" dirty="0" smtClean="0"/>
              <a:t>On the </a:t>
            </a:r>
            <a:r>
              <a:rPr lang="en-US" sz="1200" b="1" baseline="0" dirty="0" smtClean="0"/>
              <a:t>Indents and Spacing </a:t>
            </a:r>
            <a:r>
              <a:rPr lang="en-US" sz="1200" b="0" baseline="0" dirty="0" smtClean="0"/>
              <a:t>tab, under </a:t>
            </a:r>
            <a:r>
              <a:rPr lang="en-US" sz="1200" b="1" baseline="0" dirty="0" smtClean="0"/>
              <a:t>General</a:t>
            </a:r>
            <a:r>
              <a:rPr lang="en-US" sz="1200" b="0" baseline="0" dirty="0" smtClean="0"/>
              <a:t>, select </a:t>
            </a:r>
            <a:r>
              <a:rPr lang="en-US" sz="1200" b="1" baseline="0" dirty="0" smtClean="0"/>
              <a:t>Left</a:t>
            </a:r>
            <a:r>
              <a:rPr lang="en-US" sz="1200" b="0" baseline="0" dirty="0" smtClean="0"/>
              <a:t> in the </a:t>
            </a:r>
            <a:r>
              <a:rPr lang="en-US" sz="1200" b="1" baseline="0" dirty="0" smtClean="0"/>
              <a:t>Alignment</a:t>
            </a:r>
            <a:r>
              <a:rPr lang="en-US" sz="1200" b="0" baseline="0" dirty="0" smtClean="0"/>
              <a:t> box.</a:t>
            </a:r>
          </a:p>
          <a:p>
            <a:pPr marL="685800" lvl="1" indent="-228600">
              <a:buFont typeface="+mj-lt"/>
              <a:buAutoNum type="arabicPeriod"/>
            </a:pPr>
            <a:r>
              <a:rPr lang="en-US" sz="1200" b="0" baseline="0" dirty="0" smtClean="0"/>
              <a:t>Under </a:t>
            </a:r>
            <a:r>
              <a:rPr lang="en-US" sz="1200" b="1" baseline="0" dirty="0" smtClean="0"/>
              <a:t>Spacing</a:t>
            </a:r>
            <a:r>
              <a:rPr lang="en-US" sz="1200" b="0" baseline="0" dirty="0" smtClean="0"/>
              <a:t>, select </a:t>
            </a:r>
            <a:r>
              <a:rPr lang="en-US" sz="1200" b="1" baseline="0" dirty="0" smtClean="0"/>
              <a:t>12</a:t>
            </a:r>
            <a:r>
              <a:rPr lang="en-US" sz="1200" b="0" baseline="0" dirty="0" smtClean="0"/>
              <a:t> in the </a:t>
            </a:r>
            <a:r>
              <a:rPr lang="en-US" sz="1200" b="1" baseline="0" dirty="0" smtClean="0"/>
              <a:t>After</a:t>
            </a:r>
            <a:r>
              <a:rPr lang="en-US" sz="1200" b="0" baseline="0" dirty="0" smtClean="0"/>
              <a:t> box.</a:t>
            </a:r>
            <a:endParaRPr lang="en-US" sz="1200" b="0" dirty="0" smtClean="0"/>
          </a:p>
          <a:p>
            <a:pPr marL="228600" indent="-228600">
              <a:buFont typeface="+mj-lt"/>
              <a:buAutoNum type="arabicPeriod"/>
            </a:pPr>
            <a:r>
              <a:rPr lang="en-US" sz="1200" b="0" dirty="0" smtClean="0"/>
              <a:t>Drag the second text box onto</a:t>
            </a:r>
            <a:r>
              <a:rPr lang="en-US" sz="1200" b="0" baseline="0" dirty="0" smtClean="0"/>
              <a:t> the rectangle, below the “heading” text box. </a:t>
            </a:r>
            <a:endParaRPr lang="en-US" sz="1200" b="0" dirty="0" smtClean="0"/>
          </a:p>
          <a:p>
            <a:endParaRPr lang="en-US" sz="1200" dirty="0" smtClean="0"/>
          </a:p>
          <a:p>
            <a:endParaRPr lang="en-US" sz="1200" dirty="0" smtClean="0"/>
          </a:p>
          <a:p>
            <a:r>
              <a:rPr lang="en-US" sz="1200" dirty="0" smtClean="0"/>
              <a:t>To reproduce the full-color picture on this slide, do the following:</a:t>
            </a:r>
          </a:p>
          <a:p>
            <a:pPr marL="228600" indent="-228600">
              <a:buFont typeface="+mj-lt"/>
              <a:buAutoNum type="arabicPeriod"/>
            </a:pPr>
            <a:r>
              <a:rPr lang="en-US" sz="1200" b="0" dirty="0" smtClean="0"/>
              <a:t>On the </a:t>
            </a:r>
            <a:r>
              <a:rPr lang="en-US" sz="1200" b="1" dirty="0" smtClean="0"/>
              <a:t>Insert</a:t>
            </a:r>
            <a:r>
              <a:rPr lang="en-US" sz="1200" b="0" dirty="0" smtClean="0"/>
              <a:t> tab, in the </a:t>
            </a:r>
            <a:r>
              <a:rPr lang="en-US" sz="1200" b="1" dirty="0" smtClean="0"/>
              <a:t>Images </a:t>
            </a:r>
            <a:r>
              <a:rPr lang="en-US" sz="1200" b="0" dirty="0" smtClean="0"/>
              <a:t>group, click</a:t>
            </a:r>
            <a:r>
              <a:rPr lang="en-US" sz="1200" b="0" baseline="0" dirty="0" smtClean="0"/>
              <a:t> </a:t>
            </a:r>
            <a:r>
              <a:rPr lang="en-US" sz="1200" b="1" baseline="0" dirty="0" smtClean="0"/>
              <a:t>Picture</a:t>
            </a:r>
            <a:r>
              <a:rPr lang="en-US" sz="1200" b="0" baseline="0" dirty="0" smtClean="0"/>
              <a:t>. In the </a:t>
            </a:r>
            <a:r>
              <a:rPr lang="en-US" sz="1200" b="1" baseline="0" dirty="0" smtClean="0"/>
              <a:t>Insert</a:t>
            </a:r>
            <a:r>
              <a:rPr lang="en-US" sz="1200" b="0" baseline="0" dirty="0" smtClean="0"/>
              <a:t> </a:t>
            </a:r>
            <a:r>
              <a:rPr lang="en-US" sz="1200" b="1" baseline="0" dirty="0" smtClean="0"/>
              <a:t>Picture</a:t>
            </a:r>
            <a:r>
              <a:rPr lang="en-US" sz="1200" b="0" baseline="0" dirty="0" smtClean="0"/>
              <a:t> dialog box, select a picture, and then click </a:t>
            </a:r>
            <a:r>
              <a:rPr lang="en-US" sz="1200" b="1" baseline="0" dirty="0" smtClean="0"/>
              <a:t>Insert</a:t>
            </a:r>
            <a:r>
              <a:rPr lang="en-US" sz="1200" b="0" baseline="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On the slide, select the picture. </a:t>
            </a: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Picture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Tools</a:t>
            </a:r>
            <a:r>
              <a:rPr lang="en-US" sz="1200" kern="1200" dirty="0" smtClean="0">
                <a:solidFill>
                  <a:schemeClr val="tx1"/>
                </a:solidFill>
                <a:effectLst/>
                <a:latin typeface="+mn-lt"/>
                <a:ea typeface="+mn-ea"/>
                <a:cs typeface="+mn-cs"/>
              </a:rPr>
              <a:t>, on the </a:t>
            </a:r>
            <a:r>
              <a:rPr lang="en-US" sz="1200" b="1" kern="1200" dirty="0" smtClean="0">
                <a:solidFill>
                  <a:schemeClr val="tx1"/>
                </a:solidFill>
                <a:effectLst/>
                <a:latin typeface="+mn-lt"/>
                <a:ea typeface="+mn-ea"/>
                <a:cs typeface="+mn-cs"/>
              </a:rPr>
              <a:t>Format</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group, click the </a:t>
            </a:r>
            <a:r>
              <a:rPr lang="en-US" sz="1200" b="1" kern="1200" dirty="0" smtClean="0">
                <a:solidFill>
                  <a:schemeClr val="tx1"/>
                </a:solidFill>
                <a:effectLst/>
                <a:latin typeface="+mn-lt"/>
                <a:ea typeface="+mn-ea"/>
                <a:cs typeface="+mn-cs"/>
              </a:rPr>
              <a:t>Size and Position</a:t>
            </a:r>
            <a:r>
              <a:rPr lang="en-US" sz="1200" kern="1200" dirty="0" smtClean="0">
                <a:solidFill>
                  <a:schemeClr val="tx1"/>
                </a:solidFill>
                <a:effectLst/>
                <a:latin typeface="+mn-lt"/>
                <a:ea typeface="+mn-ea"/>
                <a:cs typeface="+mn-cs"/>
              </a:rPr>
              <a:t> dialog box launcher. In the </a:t>
            </a:r>
            <a:r>
              <a:rPr lang="en-US" sz="1200" b="1" kern="1200" dirty="0" smtClean="0">
                <a:solidFill>
                  <a:schemeClr val="tx1"/>
                </a:solidFill>
                <a:effectLst/>
                <a:latin typeface="+mn-lt"/>
                <a:ea typeface="+mn-ea"/>
                <a:cs typeface="+mn-cs"/>
              </a:rPr>
              <a:t>Format Picture </a:t>
            </a:r>
            <a:r>
              <a:rPr lang="en-US" sz="1200" kern="1200" dirty="0" smtClean="0">
                <a:solidFill>
                  <a:schemeClr val="tx1"/>
                </a:solidFill>
                <a:effectLst/>
                <a:latin typeface="+mn-lt"/>
                <a:ea typeface="+mn-ea"/>
                <a:cs typeface="+mn-cs"/>
              </a:rPr>
              <a:t>dialog box, resize or crop the image so that the height is set to </a:t>
            </a:r>
            <a:r>
              <a:rPr lang="en-US" sz="1200" b="1" kern="1200" dirty="0" smtClean="0">
                <a:solidFill>
                  <a:schemeClr val="tx1"/>
                </a:solidFill>
                <a:effectLst/>
                <a:latin typeface="+mn-lt"/>
                <a:ea typeface="+mn-ea"/>
                <a:cs typeface="+mn-cs"/>
              </a:rPr>
              <a:t>5.08”</a:t>
            </a:r>
            <a:r>
              <a:rPr lang="en-US" sz="1200" kern="1200" dirty="0" smtClean="0">
                <a:solidFill>
                  <a:schemeClr val="tx1"/>
                </a:solidFill>
                <a:effectLst/>
                <a:latin typeface="+mn-lt"/>
                <a:ea typeface="+mn-ea"/>
                <a:cs typeface="+mn-cs"/>
              </a:rPr>
              <a:t> and the width</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set to </a:t>
            </a:r>
            <a:r>
              <a:rPr lang="en-US" sz="1200" b="1" kern="1200" dirty="0" smtClean="0">
                <a:solidFill>
                  <a:schemeClr val="tx1"/>
                </a:solidFill>
                <a:effectLst/>
                <a:latin typeface="+mn-lt"/>
                <a:ea typeface="+mn-ea"/>
                <a:cs typeface="+mn-cs"/>
              </a:rPr>
              <a:t>2.61”</a:t>
            </a:r>
            <a:r>
              <a:rPr lang="en-US" sz="1200" kern="1200" dirty="0" smtClean="0">
                <a:solidFill>
                  <a:schemeClr val="tx1"/>
                </a:solidFill>
                <a:effectLst/>
                <a:latin typeface="+mn-lt"/>
                <a:ea typeface="+mn-ea"/>
                <a:cs typeface="+mn-cs"/>
              </a:rPr>
              <a:t>. To crop the picture, click </a:t>
            </a:r>
            <a:r>
              <a:rPr lang="en-US" sz="1200" b="1" kern="1200" dirty="0" smtClean="0">
                <a:solidFill>
                  <a:schemeClr val="tx1"/>
                </a:solidFill>
                <a:effectLst/>
                <a:latin typeface="+mn-lt"/>
                <a:ea typeface="+mn-ea"/>
                <a:cs typeface="+mn-cs"/>
              </a:rPr>
              <a:t>Crop</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Crop position</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Left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Top</a:t>
            </a:r>
            <a:r>
              <a:rPr lang="en-US" sz="1200" kern="1200" dirty="0" smtClean="0">
                <a:solidFill>
                  <a:schemeClr val="tx1"/>
                </a:solidFill>
                <a:effectLst/>
                <a:latin typeface="+mn-lt"/>
                <a:ea typeface="+mn-ea"/>
                <a:cs typeface="+mn-cs"/>
              </a:rPr>
              <a:t> boxes. To resize the picture, click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Size and rotate</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boxes.</a:t>
            </a:r>
          </a:p>
          <a:p>
            <a:pPr marL="228600" indent="-228600">
              <a:buFont typeface="+mj-lt"/>
              <a:buAutoNum type="arabicPeriod"/>
            </a:pPr>
            <a:r>
              <a:rPr lang="en-US" sz="1200" b="0" dirty="0" smtClean="0"/>
              <a:t>Also in the </a:t>
            </a:r>
            <a:r>
              <a:rPr lang="en-US" sz="1200" b="1" dirty="0" smtClean="0"/>
              <a:t>Format Picture</a:t>
            </a:r>
            <a:r>
              <a:rPr lang="en-US" sz="1200" b="1" baseline="0" dirty="0" smtClean="0"/>
              <a:t> </a:t>
            </a:r>
            <a:r>
              <a:rPr lang="en-US" sz="1200" b="0" baseline="0" dirty="0" smtClean="0"/>
              <a:t>dialog box, click </a:t>
            </a:r>
            <a:r>
              <a:rPr lang="en-US" sz="1200" b="1" baseline="0" dirty="0" smtClean="0"/>
              <a:t>Glow and Soft Edges </a:t>
            </a:r>
            <a:r>
              <a:rPr lang="en-US" sz="1200" b="0" baseline="0" dirty="0" smtClean="0"/>
              <a:t>in the left pane, and then, in the </a:t>
            </a:r>
            <a:r>
              <a:rPr lang="en-US" sz="1200" b="1" baseline="0" dirty="0" smtClean="0"/>
              <a:t>Glow and Soft Edges </a:t>
            </a:r>
            <a:r>
              <a:rPr lang="en-US" sz="1200" b="0" baseline="0" dirty="0" smtClean="0"/>
              <a:t>pane, do the following:</a:t>
            </a:r>
          </a:p>
          <a:p>
            <a:pPr marL="685800" lvl="1" indent="-228600">
              <a:buFont typeface="+mj-lt"/>
              <a:buAutoNum type="arabicPeriod"/>
            </a:pPr>
            <a:r>
              <a:rPr lang="en-US" sz="1200" b="0" baseline="0" dirty="0" smtClean="0"/>
              <a:t>Under </a:t>
            </a:r>
            <a:r>
              <a:rPr lang="en-US" sz="1200" b="1" baseline="0" dirty="0" smtClean="0"/>
              <a:t>Glow</a:t>
            </a:r>
            <a:r>
              <a:rPr lang="en-US" sz="1200" b="0" baseline="0" dirty="0" smtClean="0"/>
              <a:t>, click the button next to </a:t>
            </a:r>
            <a:r>
              <a:rPr lang="en-US" sz="1200" b="1" baseline="0" dirty="0" smtClean="0"/>
              <a:t>Presets</a:t>
            </a:r>
            <a:r>
              <a:rPr lang="en-US" sz="1200" b="0" baseline="0" dirty="0" smtClean="0"/>
              <a:t>, and then click </a:t>
            </a:r>
            <a:r>
              <a:rPr lang="en-US" sz="1200" b="1" baseline="0" dirty="0" smtClean="0"/>
              <a:t>Blue, 5 </a:t>
            </a:r>
            <a:r>
              <a:rPr lang="en-US" sz="1200" b="1" baseline="0" dirty="0" err="1" smtClean="0"/>
              <a:t>pt</a:t>
            </a:r>
            <a:r>
              <a:rPr lang="en-US" sz="1200" b="1" baseline="0" dirty="0" smtClean="0"/>
              <a:t> glow Accent color 1 </a:t>
            </a:r>
            <a:r>
              <a:rPr lang="en-US" sz="1200" b="0" baseline="0" dirty="0" smtClean="0"/>
              <a:t>(first row, first option from the left).</a:t>
            </a:r>
          </a:p>
          <a:p>
            <a:pPr marL="685800" lvl="1" indent="-228600">
              <a:buFont typeface="+mj-lt"/>
              <a:buAutoNum type="arabicPeriod"/>
            </a:pPr>
            <a:r>
              <a:rPr lang="en-US" sz="1200" b="0" baseline="0" dirty="0" smtClean="0"/>
              <a:t>Click the button next to </a:t>
            </a:r>
            <a:r>
              <a:rPr lang="en-US" sz="1200" b="1" baseline="0" dirty="0" smtClean="0"/>
              <a:t>Color</a:t>
            </a:r>
            <a:r>
              <a:rPr lang="en-US" sz="1200" b="0" baseline="0" dirty="0" smtClean="0"/>
              <a:t>, and then under </a:t>
            </a:r>
            <a:r>
              <a:rPr lang="en-US" sz="1200" b="1" baseline="0" dirty="0" smtClean="0"/>
              <a:t>Theme</a:t>
            </a:r>
            <a:r>
              <a:rPr lang="en-US" sz="1200" b="0" baseline="0" dirty="0" smtClean="0"/>
              <a:t> </a:t>
            </a:r>
            <a:r>
              <a:rPr lang="en-US" sz="1200" b="1" baseline="0" dirty="0" smtClean="0"/>
              <a:t>Colors</a:t>
            </a:r>
            <a:r>
              <a:rPr lang="en-US" sz="1200" b="0" baseline="0" dirty="0" smtClean="0"/>
              <a:t> click </a:t>
            </a:r>
            <a:r>
              <a:rPr lang="en-US" sz="1200" b="1" baseline="0" dirty="0" smtClean="0"/>
              <a:t>White, Background 1 </a:t>
            </a:r>
            <a:r>
              <a:rPr lang="en-US" sz="1200" b="0" baseline="0" dirty="0" smtClean="0"/>
              <a:t>(first row, first option from the left).</a:t>
            </a:r>
            <a:endParaRPr lang="en-US" sz="1200" b="0" dirty="0" smtClean="0"/>
          </a:p>
          <a:p>
            <a:pPr marL="228600" indent="-228600">
              <a:buFont typeface="+mj-lt"/>
              <a:buAutoNum type="arabicPeriod"/>
            </a:pPr>
            <a:r>
              <a:rPr lang="en-US" sz="1200" b="0" i="0" kern="1200" baseline="0" dirty="0" smtClean="0">
                <a:solidFill>
                  <a:schemeClr val="tx1"/>
                </a:solidFill>
                <a:latin typeface="+mn-lt"/>
                <a:ea typeface="+mn-ea"/>
                <a:cs typeface="+mn-cs"/>
              </a:rPr>
              <a:t>Drag the full-color picture on top of the rectangle, to the left of the text boxes. </a:t>
            </a:r>
          </a:p>
          <a:p>
            <a:pPr marL="228600" lvl="0" indent="-228600">
              <a:buFont typeface="+mj-lt"/>
              <a:buAutoNum type="arabicPeriod"/>
            </a:pPr>
            <a:r>
              <a:rPr lang="en-US" sz="1200" b="0" i="0" kern="1200" baseline="0" dirty="0" smtClean="0">
                <a:solidFill>
                  <a:schemeClr val="tx1"/>
                </a:solidFill>
                <a:latin typeface="+mn-lt"/>
                <a:ea typeface="+mn-ea"/>
                <a:cs typeface="+mn-cs"/>
              </a:rPr>
              <a:t>On the </a:t>
            </a:r>
            <a:r>
              <a:rPr lang="en-US" sz="1200" b="1" i="0" kern="1200" baseline="0" dirty="0" smtClean="0">
                <a:solidFill>
                  <a:schemeClr val="tx1"/>
                </a:solidFill>
                <a:latin typeface="+mn-lt"/>
                <a:ea typeface="+mn-ea"/>
                <a:cs typeface="+mn-cs"/>
              </a:rPr>
              <a:t>Home</a:t>
            </a:r>
            <a:r>
              <a:rPr lang="en-US" sz="1200" b="0" i="0" kern="1200" baseline="0" dirty="0" smtClean="0">
                <a:solidFill>
                  <a:schemeClr val="tx1"/>
                </a:solidFill>
                <a:latin typeface="+mn-lt"/>
                <a:ea typeface="+mn-ea"/>
                <a:cs typeface="+mn-cs"/>
              </a:rPr>
              <a:t> tab, in the </a:t>
            </a:r>
            <a:r>
              <a:rPr lang="en-US" sz="1200" b="1" i="0" kern="1200" baseline="0" dirty="0" smtClean="0">
                <a:solidFill>
                  <a:schemeClr val="tx1"/>
                </a:solidFill>
                <a:latin typeface="+mn-lt"/>
                <a:ea typeface="+mn-ea"/>
                <a:cs typeface="+mn-cs"/>
              </a:rPr>
              <a:t>Drawing</a:t>
            </a:r>
            <a:r>
              <a:rPr lang="en-US" sz="1200" b="0" i="0" kern="1200" baseline="0" dirty="0" smtClean="0">
                <a:solidFill>
                  <a:schemeClr val="tx1"/>
                </a:solidFill>
                <a:latin typeface="+mn-lt"/>
                <a:ea typeface="+mn-ea"/>
                <a:cs typeface="+mn-cs"/>
              </a:rPr>
              <a:t> group, click </a:t>
            </a:r>
            <a:r>
              <a:rPr lang="en-US" sz="1200" b="1" i="0" kern="1200" baseline="0" dirty="0" smtClean="0">
                <a:solidFill>
                  <a:schemeClr val="tx1"/>
                </a:solidFill>
                <a:latin typeface="+mn-lt"/>
                <a:ea typeface="+mn-ea"/>
                <a:cs typeface="+mn-cs"/>
              </a:rPr>
              <a:t>Arrange</a:t>
            </a:r>
            <a:r>
              <a:rPr lang="en-US" sz="1200" b="0" i="0" kern="1200" baseline="0" dirty="0" smtClean="0">
                <a:solidFill>
                  <a:schemeClr val="tx1"/>
                </a:solidFill>
                <a:latin typeface="+mn-lt"/>
                <a:ea typeface="+mn-ea"/>
                <a:cs typeface="+mn-cs"/>
              </a:rPr>
              <a:t>, point to </a:t>
            </a:r>
            <a:r>
              <a:rPr lang="en-US" sz="1200" b="1" i="0" kern="1200" baseline="0" dirty="0" smtClean="0">
                <a:solidFill>
                  <a:schemeClr val="tx1"/>
                </a:solidFill>
                <a:latin typeface="+mn-lt"/>
                <a:ea typeface="+mn-ea"/>
                <a:cs typeface="+mn-cs"/>
              </a:rPr>
              <a:t>Align</a:t>
            </a:r>
            <a:r>
              <a:rPr lang="en-US" sz="1200" b="0" i="0" kern="1200" baseline="0" dirty="0" smtClean="0">
                <a:solidFill>
                  <a:schemeClr val="tx1"/>
                </a:solidFill>
                <a:latin typeface="+mn-lt"/>
                <a:ea typeface="+mn-ea"/>
                <a:cs typeface="+mn-cs"/>
              </a:rPr>
              <a:t>, and then do the following:</a:t>
            </a:r>
          </a:p>
          <a:p>
            <a:pPr marL="685800" lvl="1" indent="-228600">
              <a:buFont typeface="+mj-lt"/>
              <a:buAutoNum type="arabicPeriod"/>
            </a:pPr>
            <a:r>
              <a:rPr lang="en-US" sz="1200" b="0" i="0" kern="1200" baseline="0" dirty="0" smtClean="0">
                <a:solidFill>
                  <a:schemeClr val="tx1"/>
                </a:solidFill>
                <a:latin typeface="+mn-lt"/>
                <a:ea typeface="+mn-ea"/>
                <a:cs typeface="+mn-cs"/>
              </a:rPr>
              <a:t>Click </a:t>
            </a:r>
            <a:r>
              <a:rPr lang="en-US" sz="1200" b="1" i="0" kern="1200" baseline="0" dirty="0" smtClean="0">
                <a:solidFill>
                  <a:schemeClr val="tx1"/>
                </a:solidFill>
                <a:latin typeface="+mn-lt"/>
                <a:ea typeface="+mn-ea"/>
                <a:cs typeface="+mn-cs"/>
              </a:rPr>
              <a:t>Align to Slide</a:t>
            </a:r>
            <a:r>
              <a:rPr lang="en-US" sz="1200" b="0" i="0" kern="1200" baseline="0" dirty="0" smtClean="0">
                <a:solidFill>
                  <a:schemeClr val="tx1"/>
                </a:solidFill>
                <a:latin typeface="+mn-lt"/>
                <a:ea typeface="+mn-ea"/>
                <a:cs typeface="+mn-cs"/>
              </a:rPr>
              <a:t>.</a:t>
            </a:r>
          </a:p>
          <a:p>
            <a:pPr marL="685800" lvl="1" indent="-228600">
              <a:buFont typeface="+mj-lt"/>
              <a:buAutoNum type="arabicPeriod"/>
            </a:pPr>
            <a:r>
              <a:rPr lang="en-US" sz="1200" b="0" i="0" kern="1200" baseline="0" dirty="0" smtClean="0">
                <a:solidFill>
                  <a:schemeClr val="tx1"/>
                </a:solidFill>
                <a:latin typeface="+mn-lt"/>
                <a:ea typeface="+mn-ea"/>
                <a:cs typeface="+mn-cs"/>
              </a:rPr>
              <a:t>Click </a:t>
            </a:r>
            <a:r>
              <a:rPr lang="en-US" sz="1200" b="1" i="0" kern="1200" baseline="0" dirty="0" smtClean="0">
                <a:solidFill>
                  <a:schemeClr val="tx1"/>
                </a:solidFill>
                <a:latin typeface="+mn-lt"/>
                <a:ea typeface="+mn-ea"/>
                <a:cs typeface="+mn-cs"/>
              </a:rPr>
              <a:t>Align Top</a:t>
            </a:r>
            <a:r>
              <a:rPr lang="en-US" sz="1200" b="0" i="0" kern="1200" baseline="0" dirty="0" smtClean="0">
                <a:solidFill>
                  <a:schemeClr val="tx1"/>
                </a:solidFill>
                <a:latin typeface="+mn-lt"/>
                <a:ea typeface="+mn-ea"/>
                <a:cs typeface="+mn-cs"/>
              </a:rPr>
              <a:t>. </a:t>
            </a:r>
          </a:p>
          <a:p>
            <a:pPr marL="228600" indent="-228600">
              <a:buFont typeface="+mj-lt"/>
              <a:buAutoNum type="arabicPeriod"/>
            </a:pPr>
            <a:endParaRPr lang="en-US" sz="1200" b="0" dirty="0" smtClean="0"/>
          </a:p>
          <a:p>
            <a:pPr marL="228600" indent="-228600">
              <a:buFont typeface="+mj-lt"/>
              <a:buAutoNum type="arabicPeriod"/>
            </a:pPr>
            <a:endParaRPr lang="en-US" sz="1200" b="0" dirty="0" smtClean="0"/>
          </a:p>
          <a:p>
            <a:pPr marL="228600" marR="0" indent="-228600" algn="l" defTabSz="914400" rtl="0" eaLnBrk="1" fontAlgn="auto" latinLnBrk="0" hangingPunct="1">
              <a:lnSpc>
                <a:spcPct val="100000"/>
              </a:lnSpc>
              <a:spcBef>
                <a:spcPts val="0"/>
              </a:spcBef>
              <a:spcAft>
                <a:spcPts val="0"/>
              </a:spcAft>
              <a:buClrTx/>
              <a:buSzTx/>
              <a:buFont typeface="+mj-lt"/>
              <a:buNone/>
              <a:tabLst/>
              <a:defRPr/>
            </a:pPr>
            <a:r>
              <a:rPr lang="en-US" sz="1200" dirty="0" smtClean="0"/>
              <a:t>To reproduce the second picture on this slide, do the following:</a:t>
            </a:r>
            <a:endParaRPr lang="en-US" sz="1200" b="0" dirty="0" smtClean="0"/>
          </a:p>
          <a:p>
            <a:pPr marL="228600" indent="-228600">
              <a:buFont typeface="+mj-lt"/>
              <a:buAutoNum type="arabicPeriod"/>
            </a:pPr>
            <a:r>
              <a:rPr lang="en-US" sz="1200" b="0" dirty="0" smtClean="0"/>
              <a:t>On</a:t>
            </a:r>
            <a:r>
              <a:rPr lang="en-US" sz="1200" b="0" baseline="0" dirty="0" smtClean="0"/>
              <a:t> the </a:t>
            </a:r>
            <a:r>
              <a:rPr lang="en-US" sz="1200" b="1" baseline="0" dirty="0" smtClean="0"/>
              <a:t>Insert</a:t>
            </a:r>
            <a:r>
              <a:rPr lang="en-US" sz="1200" b="0" baseline="0" dirty="0" smtClean="0"/>
              <a:t> tab, in the </a:t>
            </a:r>
            <a:r>
              <a:rPr lang="en-US" sz="1200" b="1" baseline="0" dirty="0" smtClean="0"/>
              <a:t>Images </a:t>
            </a:r>
            <a:r>
              <a:rPr lang="en-US" sz="1200" b="0" baseline="0" dirty="0" smtClean="0"/>
              <a:t>group, click </a:t>
            </a:r>
            <a:r>
              <a:rPr lang="en-US" sz="1200" b="1" baseline="0" dirty="0" smtClean="0"/>
              <a:t>Picture</a:t>
            </a:r>
            <a:r>
              <a:rPr lang="en-US" sz="1200" b="0" baseline="0" dirty="0" smtClean="0"/>
              <a:t>. In the </a:t>
            </a:r>
            <a:r>
              <a:rPr lang="en-US" sz="1200" b="1" baseline="0" dirty="0" smtClean="0"/>
              <a:t>Insert</a:t>
            </a:r>
            <a:r>
              <a:rPr lang="en-US" sz="1200" b="0" baseline="0" dirty="0" smtClean="0"/>
              <a:t> </a:t>
            </a:r>
            <a:r>
              <a:rPr lang="en-US" sz="1200" b="1" baseline="0" dirty="0" smtClean="0"/>
              <a:t>Picture</a:t>
            </a:r>
            <a:r>
              <a:rPr lang="en-US" sz="1200" b="0" baseline="0" dirty="0" smtClean="0"/>
              <a:t> dialog box, select the same picture, and then click </a:t>
            </a:r>
            <a:r>
              <a:rPr lang="en-US" sz="1200" b="1" baseline="0" dirty="0" smtClean="0"/>
              <a:t>Insert</a:t>
            </a:r>
            <a:r>
              <a:rPr lang="en-US" sz="1200" b="0" baseline="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On the slide, select the picture. On the slide, select the picture. </a:t>
            </a: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Picture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Tools</a:t>
            </a:r>
            <a:r>
              <a:rPr lang="en-US" sz="1200" kern="1200" dirty="0" smtClean="0">
                <a:solidFill>
                  <a:schemeClr val="tx1"/>
                </a:solidFill>
                <a:effectLst/>
                <a:latin typeface="+mn-lt"/>
                <a:ea typeface="+mn-ea"/>
                <a:cs typeface="+mn-cs"/>
              </a:rPr>
              <a:t>, on the </a:t>
            </a:r>
            <a:r>
              <a:rPr lang="en-US" sz="1200" b="1" kern="1200" dirty="0" smtClean="0">
                <a:solidFill>
                  <a:schemeClr val="tx1"/>
                </a:solidFill>
                <a:effectLst/>
                <a:latin typeface="+mn-lt"/>
                <a:ea typeface="+mn-ea"/>
                <a:cs typeface="+mn-cs"/>
              </a:rPr>
              <a:t>Format</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group, click the </a:t>
            </a:r>
            <a:r>
              <a:rPr lang="en-US" sz="1200" b="1" kern="1200" dirty="0" smtClean="0">
                <a:solidFill>
                  <a:schemeClr val="tx1"/>
                </a:solidFill>
                <a:effectLst/>
                <a:latin typeface="+mn-lt"/>
                <a:ea typeface="+mn-ea"/>
                <a:cs typeface="+mn-cs"/>
              </a:rPr>
              <a:t>Size and Position</a:t>
            </a:r>
            <a:r>
              <a:rPr lang="en-US" sz="1200" kern="1200" dirty="0" smtClean="0">
                <a:solidFill>
                  <a:schemeClr val="tx1"/>
                </a:solidFill>
                <a:effectLst/>
                <a:latin typeface="+mn-lt"/>
                <a:ea typeface="+mn-ea"/>
                <a:cs typeface="+mn-cs"/>
              </a:rPr>
              <a:t> dialog box launcher. In the </a:t>
            </a:r>
            <a:r>
              <a:rPr lang="en-US" sz="1200" b="1" kern="1200" dirty="0" smtClean="0">
                <a:solidFill>
                  <a:schemeClr val="tx1"/>
                </a:solidFill>
                <a:effectLst/>
                <a:latin typeface="+mn-lt"/>
                <a:ea typeface="+mn-ea"/>
                <a:cs typeface="+mn-cs"/>
              </a:rPr>
              <a:t>Format Picture </a:t>
            </a:r>
            <a:r>
              <a:rPr lang="en-US" sz="1200" kern="1200" dirty="0" smtClean="0">
                <a:solidFill>
                  <a:schemeClr val="tx1"/>
                </a:solidFill>
                <a:effectLst/>
                <a:latin typeface="+mn-lt"/>
                <a:ea typeface="+mn-ea"/>
                <a:cs typeface="+mn-cs"/>
              </a:rPr>
              <a:t>dialog box, resize or crop the image so that the height is set to </a:t>
            </a:r>
            <a:r>
              <a:rPr lang="en-US" sz="1200" b="1" kern="1200" dirty="0" smtClean="0">
                <a:solidFill>
                  <a:schemeClr val="tx1"/>
                </a:solidFill>
                <a:effectLst/>
                <a:latin typeface="+mn-lt"/>
                <a:ea typeface="+mn-ea"/>
                <a:cs typeface="+mn-cs"/>
              </a:rPr>
              <a:t>2.44”</a:t>
            </a:r>
            <a:r>
              <a:rPr lang="en-US" sz="1200" kern="1200" dirty="0" smtClean="0">
                <a:solidFill>
                  <a:schemeClr val="tx1"/>
                </a:solidFill>
                <a:effectLst/>
                <a:latin typeface="+mn-lt"/>
                <a:ea typeface="+mn-ea"/>
                <a:cs typeface="+mn-cs"/>
              </a:rPr>
              <a:t> and the width</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set to </a:t>
            </a:r>
            <a:r>
              <a:rPr lang="en-US" sz="1200" b="1" kern="1200" dirty="0" smtClean="0">
                <a:solidFill>
                  <a:schemeClr val="tx1"/>
                </a:solidFill>
                <a:effectLst/>
                <a:latin typeface="+mn-lt"/>
                <a:ea typeface="+mn-ea"/>
                <a:cs typeface="+mn-cs"/>
              </a:rPr>
              <a:t>2.61”</a:t>
            </a:r>
            <a:r>
              <a:rPr lang="en-US" sz="1200" kern="1200" dirty="0" smtClean="0">
                <a:solidFill>
                  <a:schemeClr val="tx1"/>
                </a:solidFill>
                <a:effectLst/>
                <a:latin typeface="+mn-lt"/>
                <a:ea typeface="+mn-ea"/>
                <a:cs typeface="+mn-cs"/>
              </a:rPr>
              <a:t>. To crop the picture, click </a:t>
            </a:r>
            <a:r>
              <a:rPr lang="en-US" sz="1200" b="1" kern="1200" dirty="0" smtClean="0">
                <a:solidFill>
                  <a:schemeClr val="tx1"/>
                </a:solidFill>
                <a:effectLst/>
                <a:latin typeface="+mn-lt"/>
                <a:ea typeface="+mn-ea"/>
                <a:cs typeface="+mn-cs"/>
              </a:rPr>
              <a:t>Crop</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Crop position</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Left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Top</a:t>
            </a:r>
            <a:r>
              <a:rPr lang="en-US" sz="1200" kern="1200" dirty="0" smtClean="0">
                <a:solidFill>
                  <a:schemeClr val="tx1"/>
                </a:solidFill>
                <a:effectLst/>
                <a:latin typeface="+mn-lt"/>
                <a:ea typeface="+mn-ea"/>
                <a:cs typeface="+mn-cs"/>
              </a:rPr>
              <a:t> boxes. To resize the picture, click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Size and rotate</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boxes.</a:t>
            </a:r>
          </a:p>
          <a:p>
            <a:pPr marL="228600" indent="-228600">
              <a:buFont typeface="+mj-lt"/>
              <a:buAutoNum type="arabicPeriod"/>
            </a:pPr>
            <a:r>
              <a:rPr lang="en-US" sz="1200" b="0" baseline="0" dirty="0" smtClean="0"/>
              <a:t>On the slide, drag the new picture directly below the first one, and then, in the </a:t>
            </a:r>
            <a:r>
              <a:rPr lang="en-US" sz="1200" b="1" baseline="0" dirty="0" smtClean="0"/>
              <a:t>Format Picture </a:t>
            </a:r>
            <a:r>
              <a:rPr lang="en-US" sz="1200" b="0" baseline="0" dirty="0" smtClean="0"/>
              <a:t>dialog box, in the </a:t>
            </a:r>
            <a:r>
              <a:rPr lang="en-US" sz="1200" b="1" baseline="0" dirty="0" smtClean="0"/>
              <a:t>Crop</a:t>
            </a:r>
            <a:r>
              <a:rPr lang="en-US" sz="1200" b="0" baseline="0" dirty="0" smtClean="0"/>
              <a:t> tab, under </a:t>
            </a:r>
            <a:r>
              <a:rPr lang="en-US" sz="1200" b="1" baseline="0" dirty="0" smtClean="0"/>
              <a:t>Picture Position</a:t>
            </a:r>
            <a:r>
              <a:rPr lang="en-US" sz="1200" b="0" baseline="0" dirty="0" smtClean="0"/>
              <a:t>, adjust the </a:t>
            </a:r>
            <a:r>
              <a:rPr lang="en-US" sz="1200" b="1" baseline="0" dirty="0" smtClean="0"/>
              <a:t>Offset X </a:t>
            </a:r>
            <a:r>
              <a:rPr lang="en-US" sz="1200" b="0" baseline="0" dirty="0" smtClean="0"/>
              <a:t>and </a:t>
            </a:r>
            <a:r>
              <a:rPr lang="en-US" sz="1200" b="1" baseline="0" dirty="0" smtClean="0"/>
              <a:t>Offset Y</a:t>
            </a:r>
            <a:r>
              <a:rPr lang="en-US" sz="1200" b="0" baseline="0" dirty="0" smtClean="0"/>
              <a:t> settings to align the content of the two images so that they appear continuous.</a:t>
            </a:r>
          </a:p>
          <a:p>
            <a:pPr marL="228600" indent="-228600">
              <a:buFont typeface="+mj-lt"/>
              <a:buAutoNum type="arabicPeriod"/>
            </a:pPr>
            <a:r>
              <a:rPr lang="en-US" sz="1200" b="0" baseline="0" dirty="0" smtClean="0"/>
              <a:t>Also in the </a:t>
            </a:r>
            <a:r>
              <a:rPr lang="en-US" sz="1200" b="1" baseline="0" dirty="0" smtClean="0"/>
              <a:t>Format</a:t>
            </a:r>
            <a:r>
              <a:rPr lang="en-US" sz="1200" b="0" baseline="0" dirty="0" smtClean="0"/>
              <a:t> </a:t>
            </a:r>
            <a:r>
              <a:rPr lang="en-US" sz="1200" b="1" baseline="0" dirty="0" smtClean="0"/>
              <a:t>Picture</a:t>
            </a:r>
            <a:r>
              <a:rPr lang="en-US" sz="1200" b="0" baseline="0" dirty="0" smtClean="0"/>
              <a:t> dialog box, click </a:t>
            </a:r>
            <a:r>
              <a:rPr lang="en-US" sz="1200" b="1" baseline="0" dirty="0" smtClean="0"/>
              <a:t>Picture Corrections</a:t>
            </a:r>
            <a:r>
              <a:rPr lang="en-US" sz="1200" b="0" baseline="0" dirty="0" smtClean="0"/>
              <a:t> in the left pane, and in the </a:t>
            </a:r>
            <a:r>
              <a:rPr lang="en-US" sz="1200" b="1" baseline="0" dirty="0" smtClean="0"/>
              <a:t>Picture Corrections</a:t>
            </a:r>
            <a:r>
              <a:rPr lang="en-US" sz="1200" b="0" baseline="0" dirty="0" smtClean="0"/>
              <a:t> pane, under </a:t>
            </a:r>
            <a:r>
              <a:rPr lang="en-US" sz="1200" b="1" baseline="0" dirty="0" smtClean="0"/>
              <a:t>Brightness and Contrast</a:t>
            </a:r>
            <a:r>
              <a:rPr lang="en-US" sz="1200" b="0" baseline="0" dirty="0" smtClean="0"/>
              <a:t>, do the following:</a:t>
            </a:r>
          </a:p>
          <a:p>
            <a:pPr marL="685800" lvl="1" indent="-228600">
              <a:buFont typeface="Arial" pitchFamily="34" charset="0"/>
              <a:buChar char="•"/>
            </a:pPr>
            <a:r>
              <a:rPr lang="en-US" sz="1200" b="0" baseline="0" dirty="0" smtClean="0"/>
              <a:t>In the </a:t>
            </a:r>
            <a:r>
              <a:rPr lang="en-US" sz="1200" b="1" baseline="0" dirty="0" smtClean="0"/>
              <a:t>Brightness</a:t>
            </a:r>
            <a:r>
              <a:rPr lang="en-US" sz="1200" b="0" baseline="0" dirty="0" smtClean="0"/>
              <a:t> box, enter </a:t>
            </a:r>
            <a:r>
              <a:rPr lang="en-US" sz="1200" b="1" baseline="0" dirty="0" smtClean="0"/>
              <a:t>70%</a:t>
            </a:r>
            <a:r>
              <a:rPr lang="en-US" sz="1200" b="0" baseline="0" dirty="0" smtClean="0"/>
              <a:t>.</a:t>
            </a:r>
          </a:p>
          <a:p>
            <a:pPr marL="685800" lvl="1" indent="-228600">
              <a:buFont typeface="Arial" pitchFamily="34" charset="0"/>
              <a:buChar char="•"/>
            </a:pPr>
            <a:r>
              <a:rPr lang="en-US" sz="1200" b="0" baseline="0" dirty="0" smtClean="0"/>
              <a:t>In the </a:t>
            </a:r>
            <a:r>
              <a:rPr lang="en-US" sz="1200" b="1" baseline="0" dirty="0" smtClean="0"/>
              <a:t>Contrast</a:t>
            </a:r>
            <a:r>
              <a:rPr lang="en-US" sz="1200" b="0" baseline="0" dirty="0" smtClean="0"/>
              <a:t> box, enter </a:t>
            </a:r>
            <a:r>
              <a:rPr lang="en-US" sz="1200" b="1" baseline="0" dirty="0" smtClean="0"/>
              <a:t>-70%</a:t>
            </a:r>
            <a:r>
              <a:rPr lang="en-US" sz="1200" b="0" baseline="0" dirty="0" smtClean="0"/>
              <a:t>.</a:t>
            </a:r>
            <a:endParaRPr lang="en-US" sz="1200" dirty="0" smtClean="0"/>
          </a:p>
          <a:p>
            <a:pPr marL="228600" lvl="0" indent="-228600">
              <a:buFont typeface="+mj-lt"/>
              <a:buAutoNum type="arabicPeriod"/>
            </a:pPr>
            <a:r>
              <a:rPr lang="en-US" sz="1200" b="0" i="0" kern="1200" baseline="0" dirty="0" smtClean="0">
                <a:solidFill>
                  <a:schemeClr val="tx1"/>
                </a:solidFill>
                <a:latin typeface="+mn-lt"/>
                <a:ea typeface="+mn-ea"/>
                <a:cs typeface="+mn-cs"/>
              </a:rPr>
              <a:t>Select the smaller picture. On the </a:t>
            </a:r>
            <a:r>
              <a:rPr lang="en-US" sz="1200" b="1" i="0" kern="1200" baseline="0" dirty="0" smtClean="0">
                <a:solidFill>
                  <a:schemeClr val="tx1"/>
                </a:solidFill>
                <a:latin typeface="+mn-lt"/>
                <a:ea typeface="+mn-ea"/>
                <a:cs typeface="+mn-cs"/>
              </a:rPr>
              <a:t>Home</a:t>
            </a:r>
            <a:r>
              <a:rPr lang="en-US" sz="1200" b="0" i="0" kern="1200" baseline="0" dirty="0" smtClean="0">
                <a:solidFill>
                  <a:schemeClr val="tx1"/>
                </a:solidFill>
                <a:latin typeface="+mn-lt"/>
                <a:ea typeface="+mn-ea"/>
                <a:cs typeface="+mn-cs"/>
              </a:rPr>
              <a:t> tab, in the </a:t>
            </a:r>
            <a:r>
              <a:rPr lang="en-US" sz="1200" b="1" i="0" kern="1200" baseline="0" dirty="0" smtClean="0">
                <a:solidFill>
                  <a:schemeClr val="tx1"/>
                </a:solidFill>
                <a:latin typeface="+mn-lt"/>
                <a:ea typeface="+mn-ea"/>
                <a:cs typeface="+mn-cs"/>
              </a:rPr>
              <a:t>Drawing</a:t>
            </a:r>
            <a:r>
              <a:rPr lang="en-US" sz="1200" b="0" i="0" kern="1200" baseline="0" dirty="0" smtClean="0">
                <a:solidFill>
                  <a:schemeClr val="tx1"/>
                </a:solidFill>
                <a:latin typeface="+mn-lt"/>
                <a:ea typeface="+mn-ea"/>
                <a:cs typeface="+mn-cs"/>
              </a:rPr>
              <a:t> group, click </a:t>
            </a:r>
            <a:r>
              <a:rPr lang="en-US" sz="1200" b="1" i="0" kern="1200" baseline="0" dirty="0" smtClean="0">
                <a:solidFill>
                  <a:schemeClr val="tx1"/>
                </a:solidFill>
                <a:latin typeface="+mn-lt"/>
                <a:ea typeface="+mn-ea"/>
                <a:cs typeface="+mn-cs"/>
              </a:rPr>
              <a:t>Arrange</a:t>
            </a:r>
            <a:r>
              <a:rPr lang="en-US" sz="1200" b="0" i="0" kern="1200" baseline="0" dirty="0" smtClean="0">
                <a:solidFill>
                  <a:schemeClr val="tx1"/>
                </a:solidFill>
                <a:latin typeface="+mn-lt"/>
                <a:ea typeface="+mn-ea"/>
                <a:cs typeface="+mn-cs"/>
              </a:rPr>
              <a:t>, point to </a:t>
            </a:r>
            <a:r>
              <a:rPr lang="en-US" sz="1200" b="1" i="0" kern="1200" baseline="0" dirty="0" smtClean="0">
                <a:solidFill>
                  <a:schemeClr val="tx1"/>
                </a:solidFill>
                <a:latin typeface="+mn-lt"/>
                <a:ea typeface="+mn-ea"/>
                <a:cs typeface="+mn-cs"/>
              </a:rPr>
              <a:t>Align</a:t>
            </a:r>
            <a:r>
              <a:rPr lang="en-US" sz="1200" b="0" i="0" kern="1200" baseline="0" dirty="0" smtClean="0">
                <a:solidFill>
                  <a:schemeClr val="tx1"/>
                </a:solidFill>
                <a:latin typeface="+mn-lt"/>
                <a:ea typeface="+mn-ea"/>
                <a:cs typeface="+mn-cs"/>
              </a:rPr>
              <a:t>, and then do the following:</a:t>
            </a:r>
          </a:p>
          <a:p>
            <a:pPr marL="685800" lvl="1" indent="-228600">
              <a:buFont typeface="+mj-lt"/>
              <a:buAutoNum type="arabicPeriod"/>
            </a:pPr>
            <a:r>
              <a:rPr lang="en-US" sz="1200" b="0" i="0" kern="1200" baseline="0" dirty="0" smtClean="0">
                <a:solidFill>
                  <a:schemeClr val="tx1"/>
                </a:solidFill>
                <a:latin typeface="+mn-lt"/>
                <a:ea typeface="+mn-ea"/>
                <a:cs typeface="+mn-cs"/>
              </a:rPr>
              <a:t>Click </a:t>
            </a:r>
            <a:r>
              <a:rPr lang="en-US" sz="1200" b="1" i="0" kern="1200" baseline="0" dirty="0" smtClean="0">
                <a:solidFill>
                  <a:schemeClr val="tx1"/>
                </a:solidFill>
                <a:latin typeface="+mn-lt"/>
                <a:ea typeface="+mn-ea"/>
                <a:cs typeface="+mn-cs"/>
              </a:rPr>
              <a:t>Align to Slide</a:t>
            </a:r>
            <a:r>
              <a:rPr lang="en-US" sz="1200" b="0" i="0" kern="1200" baseline="0" dirty="0" smtClean="0">
                <a:solidFill>
                  <a:schemeClr val="tx1"/>
                </a:solidFill>
                <a:latin typeface="+mn-lt"/>
                <a:ea typeface="+mn-ea"/>
                <a:cs typeface="+mn-cs"/>
              </a:rPr>
              <a:t>.</a:t>
            </a:r>
          </a:p>
          <a:p>
            <a:pPr marL="685800" lvl="1" indent="-228600">
              <a:buFont typeface="+mj-lt"/>
              <a:buAutoNum type="arabicPeriod"/>
            </a:pPr>
            <a:r>
              <a:rPr lang="en-US" sz="1200" b="0" i="0" kern="1200" baseline="0" dirty="0" smtClean="0">
                <a:solidFill>
                  <a:schemeClr val="tx1"/>
                </a:solidFill>
                <a:latin typeface="+mn-lt"/>
                <a:ea typeface="+mn-ea"/>
                <a:cs typeface="+mn-cs"/>
              </a:rPr>
              <a:t>Click </a:t>
            </a:r>
            <a:r>
              <a:rPr lang="en-US" sz="1200" b="1" i="0" kern="1200" baseline="0" dirty="0" smtClean="0">
                <a:solidFill>
                  <a:schemeClr val="tx1"/>
                </a:solidFill>
                <a:latin typeface="+mn-lt"/>
                <a:ea typeface="+mn-ea"/>
                <a:cs typeface="+mn-cs"/>
              </a:rPr>
              <a:t>Align Bottom</a:t>
            </a:r>
            <a:r>
              <a:rPr lang="en-US" sz="1200" b="0" i="0" kern="1200" baseline="0" dirty="0" smtClean="0">
                <a:solidFill>
                  <a:schemeClr val="tx1"/>
                </a:solidFill>
                <a:latin typeface="+mn-lt"/>
                <a:ea typeface="+mn-ea"/>
                <a:cs typeface="+mn-cs"/>
              </a:rPr>
              <a:t>. </a:t>
            </a:r>
          </a:p>
          <a:p>
            <a:pPr marL="228600" lvl="0" indent="-228600">
              <a:buFont typeface="+mj-lt"/>
              <a:buAutoNum type="arabicPeriod"/>
            </a:pPr>
            <a:r>
              <a:rPr lang="en-US" sz="1200" b="0" i="0" kern="1200" baseline="0" dirty="0" smtClean="0">
                <a:solidFill>
                  <a:schemeClr val="tx1"/>
                </a:solidFill>
                <a:latin typeface="+mn-lt"/>
                <a:ea typeface="+mn-ea"/>
                <a:cs typeface="+mn-cs"/>
              </a:rPr>
              <a:t>Press and hold CTRL, and then select both pictures. On the </a:t>
            </a:r>
            <a:r>
              <a:rPr lang="en-US" sz="1200" b="1" i="0" kern="1200" baseline="0" dirty="0" smtClean="0">
                <a:solidFill>
                  <a:schemeClr val="tx1"/>
                </a:solidFill>
                <a:latin typeface="+mn-lt"/>
                <a:ea typeface="+mn-ea"/>
                <a:cs typeface="+mn-cs"/>
              </a:rPr>
              <a:t>Home</a:t>
            </a:r>
            <a:r>
              <a:rPr lang="en-US" sz="1200" b="0" i="0" kern="1200" baseline="0" dirty="0" smtClean="0">
                <a:solidFill>
                  <a:schemeClr val="tx1"/>
                </a:solidFill>
                <a:latin typeface="+mn-lt"/>
                <a:ea typeface="+mn-ea"/>
                <a:cs typeface="+mn-cs"/>
              </a:rPr>
              <a:t> tab, in the </a:t>
            </a:r>
            <a:r>
              <a:rPr lang="en-US" sz="1200" b="1" i="0" kern="1200" baseline="0" dirty="0" smtClean="0">
                <a:solidFill>
                  <a:schemeClr val="tx1"/>
                </a:solidFill>
                <a:latin typeface="+mn-lt"/>
                <a:ea typeface="+mn-ea"/>
                <a:cs typeface="+mn-cs"/>
              </a:rPr>
              <a:t>Drawing</a:t>
            </a:r>
            <a:r>
              <a:rPr lang="en-US" sz="1200" b="0" i="0" kern="1200" baseline="0" dirty="0" smtClean="0">
                <a:solidFill>
                  <a:schemeClr val="tx1"/>
                </a:solidFill>
                <a:latin typeface="+mn-lt"/>
                <a:ea typeface="+mn-ea"/>
                <a:cs typeface="+mn-cs"/>
              </a:rPr>
              <a:t> group, click </a:t>
            </a:r>
            <a:r>
              <a:rPr lang="en-US" sz="1200" b="1" i="0" kern="1200" baseline="0" dirty="0" smtClean="0">
                <a:solidFill>
                  <a:schemeClr val="tx1"/>
                </a:solidFill>
                <a:latin typeface="+mn-lt"/>
                <a:ea typeface="+mn-ea"/>
                <a:cs typeface="+mn-cs"/>
              </a:rPr>
              <a:t>Arrange</a:t>
            </a:r>
            <a:r>
              <a:rPr lang="en-US" sz="1200" b="0" i="0" kern="1200" baseline="0" dirty="0" smtClean="0">
                <a:solidFill>
                  <a:schemeClr val="tx1"/>
                </a:solidFill>
                <a:latin typeface="+mn-lt"/>
                <a:ea typeface="+mn-ea"/>
                <a:cs typeface="+mn-cs"/>
              </a:rPr>
              <a:t>, point to </a:t>
            </a:r>
            <a:r>
              <a:rPr lang="en-US" sz="1200" b="1" i="0" kern="1200" baseline="0" dirty="0" smtClean="0">
                <a:solidFill>
                  <a:schemeClr val="tx1"/>
                </a:solidFill>
                <a:latin typeface="+mn-lt"/>
                <a:ea typeface="+mn-ea"/>
                <a:cs typeface="+mn-cs"/>
              </a:rPr>
              <a:t>Align</a:t>
            </a:r>
            <a:r>
              <a:rPr lang="en-US" sz="1200" b="0" i="0" kern="1200" baseline="0" dirty="0" smtClean="0">
                <a:solidFill>
                  <a:schemeClr val="tx1"/>
                </a:solidFill>
                <a:latin typeface="+mn-lt"/>
                <a:ea typeface="+mn-ea"/>
                <a:cs typeface="+mn-cs"/>
              </a:rPr>
              <a:t>, and then do the following:</a:t>
            </a:r>
          </a:p>
          <a:p>
            <a:pPr marL="685800" lvl="1" indent="-228600">
              <a:buFont typeface="+mj-lt"/>
              <a:buAutoNum type="arabicPeriod"/>
            </a:pPr>
            <a:r>
              <a:rPr lang="en-US" sz="1200" b="0" i="0" kern="1200" baseline="0" dirty="0" smtClean="0">
                <a:solidFill>
                  <a:schemeClr val="tx1"/>
                </a:solidFill>
                <a:latin typeface="+mn-lt"/>
                <a:ea typeface="+mn-ea"/>
                <a:cs typeface="+mn-cs"/>
              </a:rPr>
              <a:t>Click </a:t>
            </a:r>
            <a:r>
              <a:rPr lang="en-US" sz="1200" b="1" i="0" kern="1200" baseline="0" dirty="0" smtClean="0">
                <a:solidFill>
                  <a:schemeClr val="tx1"/>
                </a:solidFill>
                <a:latin typeface="+mn-lt"/>
                <a:ea typeface="+mn-ea"/>
                <a:cs typeface="+mn-cs"/>
              </a:rPr>
              <a:t>Align Selected Objects</a:t>
            </a:r>
            <a:r>
              <a:rPr lang="en-US" sz="1200" b="0" i="0" kern="1200" baseline="0" dirty="0" smtClean="0">
                <a:solidFill>
                  <a:schemeClr val="tx1"/>
                </a:solidFill>
                <a:latin typeface="+mn-lt"/>
                <a:ea typeface="+mn-ea"/>
                <a:cs typeface="+mn-cs"/>
              </a:rPr>
              <a:t>.</a:t>
            </a:r>
          </a:p>
          <a:p>
            <a:pPr marL="685800" lvl="1" indent="-228600">
              <a:buFont typeface="+mj-lt"/>
              <a:buAutoNum type="arabicPeriod"/>
            </a:pPr>
            <a:r>
              <a:rPr lang="en-US" sz="1200" b="0" i="0" kern="1200" baseline="0" dirty="0" smtClean="0">
                <a:solidFill>
                  <a:schemeClr val="tx1"/>
                </a:solidFill>
                <a:latin typeface="+mn-lt"/>
                <a:ea typeface="+mn-ea"/>
                <a:cs typeface="+mn-cs"/>
              </a:rPr>
              <a:t>Click </a:t>
            </a:r>
            <a:r>
              <a:rPr lang="en-US" sz="1200" b="1" i="0" kern="1200" baseline="0" dirty="0" smtClean="0">
                <a:solidFill>
                  <a:schemeClr val="tx1"/>
                </a:solidFill>
                <a:latin typeface="+mn-lt"/>
                <a:ea typeface="+mn-ea"/>
                <a:cs typeface="+mn-cs"/>
              </a:rPr>
              <a:t>Align Center</a:t>
            </a:r>
            <a:r>
              <a:rPr lang="en-US" sz="1200" b="0" i="0" kern="1200" baseline="0" dirty="0" smtClean="0">
                <a:solidFill>
                  <a:schemeClr val="tx1"/>
                </a:solidFill>
                <a:latin typeface="+mn-lt"/>
                <a:ea typeface="+mn-ea"/>
                <a:cs typeface="+mn-cs"/>
              </a:rPr>
              <a:t>.  </a:t>
            </a:r>
          </a:p>
          <a:p>
            <a:pPr marL="228600" indent="-228600">
              <a:buFont typeface="+mj-lt"/>
              <a:buNone/>
            </a:pPr>
            <a:endParaRPr lang="en-US" sz="1200" dirty="0" smtClean="0"/>
          </a:p>
          <a:p>
            <a:pPr marL="228600" indent="-228600">
              <a:buFont typeface="+mj-lt"/>
              <a:buNone/>
            </a:pPr>
            <a:endParaRPr lang="en-US" sz="1200" dirty="0" smtClean="0"/>
          </a:p>
          <a:p>
            <a:pPr marL="228600" indent="-228600">
              <a:buFont typeface="+mj-lt"/>
              <a:buNone/>
            </a:pPr>
            <a:r>
              <a:rPr lang="en-US" sz="1200" dirty="0" smtClean="0"/>
              <a:t>To reproduce the animation effects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On</a:t>
            </a:r>
            <a:r>
              <a:rPr lang="en-US" sz="1200" baseline="0" dirty="0" smtClean="0"/>
              <a:t> the slide, s</a:t>
            </a:r>
            <a:r>
              <a:rPr lang="en-US" sz="1200" dirty="0" smtClean="0"/>
              <a:t>elect the “heading” text</a:t>
            </a:r>
            <a:r>
              <a:rPr lang="en-US" sz="1200" baseline="0" dirty="0" smtClean="0"/>
              <a:t> box.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Entrance</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Fade.</a:t>
            </a:r>
            <a:endParaRPr lang="en-US"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Start</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With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Previous</a:t>
            </a:r>
            <a:r>
              <a:rPr lang="en-US" sz="1200" kern="1200" dirty="0" smtClean="0">
                <a:solidFill>
                  <a:schemeClr val="tx1"/>
                </a:solidFill>
                <a:effectLst/>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Duration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a:t>
            </a:r>
          </a:p>
          <a:p>
            <a:pPr marL="228600" indent="-228600">
              <a:buFont typeface="+mj-lt"/>
              <a:buAutoNum type="arabicPeriod"/>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Delay</a:t>
            </a:r>
            <a:r>
              <a:rPr lang="en-US" sz="1200" kern="1200" dirty="0" smtClean="0">
                <a:solidFill>
                  <a:schemeClr val="tx1"/>
                </a:solidFill>
                <a:effectLst/>
                <a:latin typeface="+mn-lt"/>
                <a:ea typeface="+mn-ea"/>
                <a:cs typeface="+mn-cs"/>
              </a:rPr>
              <a:t> box, enter </a:t>
            </a:r>
            <a:r>
              <a:rPr lang="en-US" sz="1200" b="1" kern="1200" dirty="0" smtClean="0">
                <a:solidFill>
                  <a:schemeClr val="tx1"/>
                </a:solidFill>
                <a:effectLst/>
                <a:latin typeface="+mn-lt"/>
                <a:ea typeface="+mn-ea"/>
                <a:cs typeface="+mn-cs"/>
              </a:rPr>
              <a:t>1.5</a:t>
            </a:r>
            <a:r>
              <a:rPr lang="en-US" sz="1200" kern="1200" dirty="0" smtClean="0">
                <a:solidFill>
                  <a:schemeClr val="tx1"/>
                </a:solidFill>
                <a:effectLst/>
                <a:latin typeface="+mn-lt"/>
                <a:ea typeface="+mn-ea"/>
                <a:cs typeface="+mn-cs"/>
              </a:rPr>
              <a:t>.</a:t>
            </a:r>
            <a:endParaRPr lang="en-US" sz="1200" baseline="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On</a:t>
            </a:r>
            <a:r>
              <a:rPr lang="en-US" sz="1200" baseline="0" dirty="0" smtClean="0"/>
              <a:t> the slide, s</a:t>
            </a:r>
            <a:r>
              <a:rPr lang="en-US" sz="1200" dirty="0" smtClean="0"/>
              <a:t>elect the “heading” text</a:t>
            </a:r>
            <a:r>
              <a:rPr lang="en-US" sz="1200" baseline="0" dirty="0" smtClean="0"/>
              <a:t> box.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Motion Paths </a:t>
            </a:r>
            <a:r>
              <a:rPr lang="en-US" sz="1200" kern="1200" dirty="0" smtClean="0">
                <a:solidFill>
                  <a:schemeClr val="tx1"/>
                </a:solidFill>
                <a:effectLst/>
                <a:latin typeface="+mn-lt"/>
                <a:ea typeface="+mn-ea"/>
                <a:cs typeface="+mn-cs"/>
              </a:rPr>
              <a:t>click </a:t>
            </a:r>
            <a:r>
              <a:rPr lang="en-US" sz="1200" b="1" kern="1200" dirty="0" smtClean="0">
                <a:solidFill>
                  <a:schemeClr val="tx1"/>
                </a:solidFill>
                <a:effectLst/>
                <a:latin typeface="+mn-lt"/>
                <a:ea typeface="+mn-ea"/>
                <a:cs typeface="+mn-cs"/>
              </a:rPr>
              <a:t>Lines.</a:t>
            </a:r>
            <a:endParaRPr lang="en-US"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Start</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With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Previous</a:t>
            </a:r>
            <a:r>
              <a:rPr lang="en-US" sz="1200" kern="1200" dirty="0" smtClean="0">
                <a:solidFill>
                  <a:schemeClr val="tx1"/>
                </a:solidFill>
                <a:effectLst/>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Duration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Effect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Options</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Left</a:t>
            </a:r>
            <a:r>
              <a:rPr lang="en-US" sz="1200"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Effect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Options</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Reverse Path Direction</a:t>
            </a:r>
            <a:r>
              <a:rPr lang="en-US" sz="1200" kern="1200" dirty="0" smtClean="0">
                <a:solidFill>
                  <a:schemeClr val="tx1"/>
                </a:solidFill>
                <a:effectLst/>
                <a:latin typeface="+mn-lt"/>
                <a:ea typeface="+mn-ea"/>
                <a:cs typeface="+mn-cs"/>
              </a:rPr>
              <a:t>.</a:t>
            </a:r>
            <a:endParaRPr lang="en-US" sz="1200" dirty="0" smtClean="0"/>
          </a:p>
          <a:p>
            <a:pPr marL="228600" indent="-228600">
              <a:buFont typeface="+mj-lt"/>
              <a:buAutoNum type="arabicPeriod"/>
            </a:pPr>
            <a:r>
              <a:rPr lang="en-US" sz="1200" dirty="0" smtClean="0"/>
              <a:t>On the slide, select the motion</a:t>
            </a:r>
            <a:r>
              <a:rPr lang="en-US" sz="1200" baseline="0" dirty="0" smtClean="0"/>
              <a:t> path for the “heading” text box</a:t>
            </a:r>
            <a:r>
              <a:rPr lang="en-US" sz="1200" dirty="0" smtClean="0"/>
              <a:t>,</a:t>
            </a:r>
            <a:r>
              <a:rPr lang="en-US" sz="1200" baseline="0" dirty="0" smtClean="0"/>
              <a:t> </a:t>
            </a:r>
            <a:r>
              <a:rPr lang="en-US" sz="1200" dirty="0" smtClean="0"/>
              <a:t>point</a:t>
            </a:r>
            <a:r>
              <a:rPr lang="en-US" sz="1200" baseline="0" dirty="0" smtClean="0"/>
              <a:t> to the starting point (green arrow) of the motion path until the cursor becomes a two-headed arrow. P</a:t>
            </a:r>
            <a:r>
              <a:rPr lang="en-US" sz="1200" i="0" dirty="0" smtClean="0"/>
              <a:t>ress and hold SHIFT,</a:t>
            </a:r>
            <a:r>
              <a:rPr lang="en-US" sz="1200" i="0" baseline="0" dirty="0" smtClean="0"/>
              <a:t> and then </a:t>
            </a:r>
            <a:r>
              <a:rPr lang="en-US" sz="1200" dirty="0" smtClean="0"/>
              <a:t>drag the starting point</a:t>
            </a:r>
            <a:r>
              <a:rPr lang="en-US" sz="1200" baseline="0" dirty="0" smtClean="0"/>
              <a:t> </a:t>
            </a:r>
            <a:r>
              <a:rPr lang="en-US" sz="1200" i="0" baseline="0" dirty="0" smtClean="0"/>
              <a:t>about 1.5”</a:t>
            </a:r>
            <a:r>
              <a:rPr lang="en-US" sz="1200" baseline="0" dirty="0" smtClean="0"/>
              <a:t> off the left edge of the slide. (</a:t>
            </a:r>
            <a:r>
              <a:rPr lang="en-US" sz="1200" b="1" baseline="0" dirty="0" smtClean="0"/>
              <a:t>Note:</a:t>
            </a:r>
            <a:r>
              <a:rPr lang="en-US" sz="1200" baseline="0" dirty="0" smtClean="0"/>
              <a:t> If your lines of text are longer than in the example above, you may need to further increase the length of the motion path. )</a:t>
            </a:r>
            <a:r>
              <a:rPr lang="en-US" sz="120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On</a:t>
            </a:r>
            <a:r>
              <a:rPr lang="en-US" sz="1200" baseline="0" dirty="0" smtClean="0"/>
              <a:t> the slide, s</a:t>
            </a:r>
            <a:r>
              <a:rPr lang="en-US" sz="1200" dirty="0" smtClean="0"/>
              <a:t>elect the second text box. On</a:t>
            </a:r>
            <a:r>
              <a:rPr lang="en-US" sz="1200" baseline="0" dirty="0" smtClean="0"/>
              <a:t> the slide, s</a:t>
            </a:r>
            <a:r>
              <a:rPr lang="en-US" sz="1200" dirty="0" smtClean="0"/>
              <a:t>elect the “heading” text</a:t>
            </a:r>
            <a:r>
              <a:rPr lang="en-US" sz="1200" baseline="0" dirty="0" smtClean="0"/>
              <a:t> box.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Entrance</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Fade.</a:t>
            </a:r>
            <a:endParaRPr lang="en-US"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Animation </a:t>
            </a:r>
            <a:r>
              <a:rPr lang="en-US" sz="1200" kern="1200" dirty="0" smtClean="0">
                <a:solidFill>
                  <a:schemeClr val="tx1"/>
                </a:solidFill>
                <a:effectLst/>
                <a:latin typeface="+mn-lt"/>
                <a:ea typeface="+mn-ea"/>
                <a:cs typeface="+mn-cs"/>
              </a:rPr>
              <a:t>group, click the </a:t>
            </a:r>
            <a:r>
              <a:rPr lang="en-US" sz="1200" b="1" kern="1200" dirty="0" smtClean="0">
                <a:solidFill>
                  <a:schemeClr val="tx1"/>
                </a:solidFill>
                <a:effectLst/>
                <a:latin typeface="+mn-lt"/>
                <a:ea typeface="+mn-ea"/>
                <a:cs typeface="+mn-cs"/>
              </a:rPr>
              <a:t>Show Additional</a:t>
            </a:r>
            <a:r>
              <a:rPr lang="en-US" sz="1200" b="1" kern="1200" baseline="0" dirty="0" smtClean="0">
                <a:solidFill>
                  <a:schemeClr val="tx1"/>
                </a:solidFill>
                <a:effectLst/>
                <a:latin typeface="+mn-lt"/>
                <a:ea typeface="+mn-ea"/>
                <a:cs typeface="+mn-cs"/>
              </a:rPr>
              <a:t> Effect Options </a:t>
            </a:r>
            <a:r>
              <a:rPr lang="en-US" sz="1200" kern="1200" baseline="0" dirty="0" smtClean="0">
                <a:solidFill>
                  <a:schemeClr val="tx1"/>
                </a:solidFill>
                <a:effectLst/>
                <a:latin typeface="+mn-lt"/>
                <a:ea typeface="+mn-ea"/>
                <a:cs typeface="+mn-cs"/>
              </a:rPr>
              <a:t>dialog box launcher</a:t>
            </a:r>
            <a:r>
              <a:rPr lang="en-US" sz="1200" kern="1200" dirty="0" smtClean="0">
                <a:solidFill>
                  <a:schemeClr val="tx1"/>
                </a:solidFill>
                <a:effectLst/>
                <a:latin typeface="+mn-lt"/>
                <a:ea typeface="+mn-ea"/>
                <a:cs typeface="+mn-cs"/>
              </a:rPr>
              <a:t>. In the </a:t>
            </a:r>
            <a:r>
              <a:rPr lang="en-US" sz="1200" b="1" kern="1200" dirty="0" smtClean="0">
                <a:solidFill>
                  <a:schemeClr val="tx1"/>
                </a:solidFill>
                <a:effectLst/>
                <a:latin typeface="+mn-lt"/>
                <a:ea typeface="+mn-ea"/>
                <a:cs typeface="+mn-cs"/>
              </a:rPr>
              <a:t>Fade</a:t>
            </a:r>
            <a:r>
              <a:rPr lang="en-US" sz="1200" kern="1200" dirty="0" smtClean="0">
                <a:solidFill>
                  <a:schemeClr val="tx1"/>
                </a:solidFill>
                <a:effectLst/>
                <a:latin typeface="+mn-lt"/>
                <a:ea typeface="+mn-ea"/>
                <a:cs typeface="+mn-cs"/>
              </a:rPr>
              <a:t> dialog box, do the following:</a:t>
            </a:r>
          </a:p>
          <a:p>
            <a:pPr marL="685800" lvl="1" indent="-228600">
              <a:buFont typeface="Arial" pitchFamily="34" charset="0"/>
              <a:buChar char="•"/>
            </a:pPr>
            <a:r>
              <a:rPr lang="en-US" sz="1200" baseline="0" dirty="0" smtClean="0"/>
              <a:t>On the </a:t>
            </a:r>
            <a:r>
              <a:rPr lang="en-US" sz="1200" b="1" baseline="0" dirty="0" smtClean="0"/>
              <a:t>Effect</a:t>
            </a:r>
            <a:r>
              <a:rPr lang="en-US" sz="1200" baseline="0" dirty="0" smtClean="0"/>
              <a:t> tab, in the </a:t>
            </a:r>
            <a:r>
              <a:rPr lang="en-US" sz="1200" b="1" baseline="0" dirty="0" smtClean="0"/>
              <a:t>Animate text </a:t>
            </a:r>
            <a:r>
              <a:rPr lang="en-US" sz="1200" baseline="0" dirty="0" smtClean="0"/>
              <a:t>list, select </a:t>
            </a:r>
            <a:r>
              <a:rPr lang="en-US" sz="1200" b="1" baseline="0" dirty="0" smtClean="0"/>
              <a:t>By Letter</a:t>
            </a:r>
            <a:r>
              <a:rPr lang="en-US" sz="1200" baseline="0" dirty="0" smtClean="0"/>
              <a:t>.</a:t>
            </a:r>
          </a:p>
          <a:p>
            <a:pPr marL="685800" lvl="1" indent="-228600">
              <a:buFont typeface="Arial" pitchFamily="34" charset="0"/>
              <a:buChar char="•"/>
            </a:pPr>
            <a:r>
              <a:rPr lang="en-US" sz="1200" baseline="0" dirty="0" smtClean="0"/>
              <a:t>In the </a:t>
            </a:r>
            <a:r>
              <a:rPr lang="en-US" sz="1200" b="1" baseline="0" dirty="0" smtClean="0"/>
              <a:t>% delay between letters </a:t>
            </a:r>
            <a:r>
              <a:rPr lang="en-US" sz="1200" baseline="0" dirty="0" smtClean="0"/>
              <a:t>box, enter </a:t>
            </a:r>
            <a:r>
              <a:rPr lang="en-US" sz="1200" b="1" baseline="0" dirty="0" smtClean="0"/>
              <a:t>5</a:t>
            </a:r>
            <a:r>
              <a:rPr lang="en-US" sz="1200" baseline="0" dirty="0" smtClean="0"/>
              <a:t>.</a:t>
            </a:r>
            <a:endParaRPr lang="en-US" sz="1200" dirty="0" smtClean="0"/>
          </a:p>
          <a:p>
            <a:pPr marL="685800" lvl="1" indent="-228600">
              <a:buFont typeface="Arial" pitchFamily="34" charset="0"/>
              <a:buChar char="•"/>
            </a:pPr>
            <a:r>
              <a:rPr lang="en-US" sz="1200" baseline="0" dirty="0" smtClean="0"/>
              <a:t>On the </a:t>
            </a:r>
            <a:r>
              <a:rPr lang="en-US" sz="1200" b="1" baseline="0" dirty="0" smtClean="0"/>
              <a:t>Timing</a:t>
            </a:r>
            <a:r>
              <a:rPr lang="en-US" sz="1200" baseline="0" dirty="0" smtClean="0"/>
              <a:t> tab, in the </a:t>
            </a:r>
            <a:r>
              <a:rPr lang="en-US" sz="1200" b="1" baseline="0" dirty="0" smtClean="0"/>
              <a:t>Start</a:t>
            </a:r>
            <a:r>
              <a:rPr lang="en-US" sz="1200" baseline="0" dirty="0" smtClean="0"/>
              <a:t> list, select </a:t>
            </a:r>
            <a:r>
              <a:rPr lang="en-US" sz="1200" b="1" baseline="0" dirty="0" smtClean="0"/>
              <a:t>After</a:t>
            </a:r>
            <a:r>
              <a:rPr lang="en-US" sz="1200" baseline="0" dirty="0" smtClean="0"/>
              <a:t> </a:t>
            </a:r>
            <a:r>
              <a:rPr lang="en-US" sz="1200" b="1" baseline="0" dirty="0" smtClean="0"/>
              <a:t>Previous</a:t>
            </a:r>
            <a:r>
              <a:rPr lang="en-US" sz="1200" baseline="0" dirty="0" smtClean="0"/>
              <a:t>.</a:t>
            </a:r>
          </a:p>
          <a:p>
            <a:pPr marL="685800" lvl="1" indent="-228600">
              <a:buFont typeface="Arial" pitchFamily="34" charset="0"/>
              <a:buChar char="•"/>
            </a:pPr>
            <a:r>
              <a:rPr lang="en-US" sz="1200" baseline="0" dirty="0" smtClean="0"/>
              <a:t>In the </a:t>
            </a:r>
            <a:r>
              <a:rPr lang="en-US" sz="1200" b="1" baseline="0" dirty="0" smtClean="0"/>
              <a:t>Duration </a:t>
            </a:r>
            <a:r>
              <a:rPr lang="en-US" sz="1200" baseline="0" dirty="0" smtClean="0"/>
              <a:t>list, select </a:t>
            </a:r>
            <a:r>
              <a:rPr lang="en-US" sz="1200" b="1" baseline="0" dirty="0" smtClean="0"/>
              <a:t>0.5 seconds </a:t>
            </a:r>
            <a:r>
              <a:rPr lang="en-US" sz="1200" baseline="0" dirty="0" smtClean="0"/>
              <a:t>(</a:t>
            </a:r>
            <a:r>
              <a:rPr lang="en-US" sz="1200" b="1" baseline="0" dirty="0" smtClean="0"/>
              <a:t>Very</a:t>
            </a:r>
            <a:r>
              <a:rPr lang="en-US" sz="1200" baseline="0" dirty="0" smtClean="0"/>
              <a:t> </a:t>
            </a:r>
            <a:r>
              <a:rPr lang="en-US" sz="1200" b="1" baseline="0" dirty="0" smtClean="0"/>
              <a:t>Fast)</a:t>
            </a:r>
            <a:r>
              <a:rPr lang="en-US" sz="1200" baseline="0" dirty="0" smtClean="0"/>
              <a:t>.</a:t>
            </a:r>
          </a:p>
          <a:p>
            <a:pPr marL="685800" lvl="1" indent="-228600">
              <a:buFont typeface="Arial" pitchFamily="34" charset="0"/>
              <a:buChar char="•"/>
            </a:pPr>
            <a:r>
              <a:rPr lang="en-US" sz="1200" baseline="0" dirty="0" smtClean="0"/>
              <a:t>On the </a:t>
            </a:r>
            <a:r>
              <a:rPr lang="en-US" sz="1200" b="1" baseline="0" dirty="0" smtClean="0"/>
              <a:t>Text</a:t>
            </a:r>
            <a:r>
              <a:rPr lang="en-US" sz="1200" baseline="0" dirty="0" smtClean="0"/>
              <a:t> </a:t>
            </a:r>
            <a:r>
              <a:rPr lang="en-US" sz="1200" b="1" baseline="0" dirty="0" smtClean="0"/>
              <a:t>Animation</a:t>
            </a:r>
            <a:r>
              <a:rPr lang="en-US" sz="1200" baseline="0" dirty="0" smtClean="0"/>
              <a:t> tab, in the </a:t>
            </a:r>
            <a:r>
              <a:rPr lang="en-US" sz="1200" b="1" baseline="0" dirty="0" smtClean="0"/>
              <a:t>Group</a:t>
            </a:r>
            <a:r>
              <a:rPr lang="en-US" sz="1200" baseline="0" dirty="0" smtClean="0"/>
              <a:t> </a:t>
            </a:r>
            <a:r>
              <a:rPr lang="en-US" sz="1200" b="1" baseline="0" dirty="0" smtClean="0"/>
              <a:t>text</a:t>
            </a:r>
            <a:r>
              <a:rPr lang="en-US" sz="1200" baseline="0" dirty="0" smtClean="0"/>
              <a:t> list, select </a:t>
            </a:r>
            <a:r>
              <a:rPr lang="en-US" sz="1200" b="1" baseline="0" dirty="0" smtClean="0"/>
              <a:t>By 1</a:t>
            </a:r>
            <a:r>
              <a:rPr lang="en-US" sz="1200" b="1" baseline="30000" dirty="0" smtClean="0"/>
              <a:t>st</a:t>
            </a:r>
            <a:r>
              <a:rPr lang="en-US" sz="1200" b="1" baseline="0" dirty="0" smtClean="0"/>
              <a:t> Level Paragraphs</a:t>
            </a:r>
            <a:r>
              <a:rPr lang="en-US" sz="1200" baseline="0" dirty="0" smtClean="0"/>
              <a:t>.</a:t>
            </a:r>
          </a:p>
          <a:p>
            <a:pPr marL="228600" indent="-228600">
              <a:buFont typeface="+mj-lt"/>
              <a:buAutoNum type="arabicPeriod"/>
            </a:pPr>
            <a:endParaRPr lang="en-US" sz="1200" dirty="0" smtClean="0"/>
          </a:p>
          <a:p>
            <a:endParaRPr lang="en-US" sz="1200" dirty="0" smtClean="0"/>
          </a:p>
          <a:p>
            <a:r>
              <a:rPr lang="en-US" sz="1200" dirty="0" smtClean="0"/>
              <a:t>To</a:t>
            </a:r>
            <a:r>
              <a:rPr lang="en-US" sz="1200" baseline="0" dirty="0" smtClean="0"/>
              <a:t> reproduce the background on this slide, do the following:</a:t>
            </a:r>
          </a:p>
          <a:p>
            <a:pPr marL="228600" lvl="0" indent="-228600">
              <a:buFont typeface="+mj-lt"/>
              <a:buAutoNum type="arabicPeriod"/>
            </a:pPr>
            <a:r>
              <a:rPr lang="en-US" sz="1200" kern="1200" dirty="0" smtClean="0">
                <a:solidFill>
                  <a:schemeClr val="tx1"/>
                </a:solidFill>
                <a:latin typeface="+mn-lt"/>
                <a:ea typeface="+mn-ea"/>
                <a:cs typeface="+mn-cs"/>
              </a:rPr>
              <a:t>One the </a:t>
            </a:r>
            <a:r>
              <a:rPr lang="en-US" sz="1200" b="1" kern="1200" dirty="0" smtClean="0">
                <a:solidFill>
                  <a:schemeClr val="tx1"/>
                </a:solidFill>
                <a:latin typeface="+mn-lt"/>
                <a:ea typeface="+mn-ea"/>
                <a:cs typeface="+mn-cs"/>
              </a:rPr>
              <a:t>Design</a:t>
            </a:r>
            <a:r>
              <a:rPr lang="en-US" sz="1200" kern="1200" baseline="0" dirty="0" smtClean="0">
                <a:solidFill>
                  <a:schemeClr val="tx1"/>
                </a:solidFill>
                <a:latin typeface="+mn-lt"/>
                <a:ea typeface="+mn-ea"/>
                <a:cs typeface="+mn-cs"/>
              </a:rPr>
              <a:t> tab, in the </a:t>
            </a:r>
            <a:r>
              <a:rPr lang="en-US" sz="1200" b="1" kern="1200" baseline="0" dirty="0" smtClean="0">
                <a:solidFill>
                  <a:schemeClr val="tx1"/>
                </a:solidFill>
                <a:latin typeface="+mn-lt"/>
                <a:ea typeface="+mn-ea"/>
                <a:cs typeface="+mn-cs"/>
              </a:rPr>
              <a:t>Background</a:t>
            </a:r>
            <a:r>
              <a:rPr lang="en-US" sz="1200" kern="1200" baseline="0" dirty="0" smtClean="0">
                <a:solidFill>
                  <a:schemeClr val="tx1"/>
                </a:solidFill>
                <a:latin typeface="+mn-lt"/>
                <a:ea typeface="+mn-ea"/>
                <a:cs typeface="+mn-cs"/>
              </a:rPr>
              <a:t> group, click </a:t>
            </a:r>
            <a:r>
              <a:rPr lang="en-US" sz="1200" b="1" kern="1200" baseline="0" dirty="0" smtClean="0">
                <a:solidFill>
                  <a:schemeClr val="tx1"/>
                </a:solidFill>
                <a:latin typeface="+mn-lt"/>
                <a:ea typeface="+mn-ea"/>
                <a:cs typeface="+mn-cs"/>
              </a:rPr>
              <a:t>Background Styles</a:t>
            </a:r>
            <a:r>
              <a:rPr lang="en-US" sz="1200" kern="1200" baseline="0" dirty="0" smtClean="0">
                <a:solidFill>
                  <a:schemeClr val="tx1"/>
                </a:solidFill>
                <a:latin typeface="+mn-lt"/>
                <a:ea typeface="+mn-ea"/>
                <a:cs typeface="+mn-cs"/>
              </a:rPr>
              <a:t>, and then click </a:t>
            </a:r>
            <a:r>
              <a:rPr lang="en-US" sz="1200" b="1" kern="1200" baseline="0" dirty="0" smtClean="0">
                <a:solidFill>
                  <a:schemeClr val="tx1"/>
                </a:solidFill>
                <a:latin typeface="+mn-lt"/>
                <a:ea typeface="+mn-ea"/>
                <a:cs typeface="+mn-cs"/>
              </a:rPr>
              <a:t>Format Background</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Format Background </a:t>
            </a:r>
            <a:r>
              <a:rPr lang="en-US" sz="1200" kern="1200" dirty="0" smtClean="0">
                <a:solidFill>
                  <a:schemeClr val="tx1"/>
                </a:solidFill>
                <a:latin typeface="+mn-lt"/>
                <a:ea typeface="+mn-ea"/>
                <a:cs typeface="+mn-cs"/>
              </a:rPr>
              <a:t>dialog box, click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in the left pane, select </a:t>
            </a:r>
            <a:r>
              <a:rPr lang="en-US" sz="1200" b="1" kern="1200" dirty="0" smtClean="0">
                <a:solidFill>
                  <a:schemeClr val="tx1"/>
                </a:solidFill>
                <a:latin typeface="+mn-lt"/>
                <a:ea typeface="+mn-ea"/>
                <a:cs typeface="+mn-cs"/>
              </a:rPr>
              <a:t>Gradient fill</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pane, and then do the following:</a:t>
            </a: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Type</a:t>
            </a:r>
            <a:r>
              <a:rPr lang="en-US" sz="1200" kern="1200" dirty="0" smtClean="0">
                <a:solidFill>
                  <a:schemeClr val="tx1"/>
                </a:solidFill>
                <a:latin typeface="+mn-lt"/>
                <a:ea typeface="+mn-ea"/>
                <a:cs typeface="+mn-cs"/>
              </a:rPr>
              <a:t> list, select </a:t>
            </a:r>
            <a:r>
              <a:rPr lang="en-US" sz="1200" b="1" kern="1200" dirty="0" smtClean="0">
                <a:solidFill>
                  <a:schemeClr val="tx1"/>
                </a:solidFill>
                <a:latin typeface="+mn-lt"/>
                <a:ea typeface="+mn-ea"/>
                <a:cs typeface="+mn-cs"/>
              </a:rPr>
              <a:t>Radial</a:t>
            </a:r>
            <a:r>
              <a:rPr lang="en-US" sz="1200" kern="1200" dirty="0" smtClean="0">
                <a:solidFill>
                  <a:schemeClr val="tx1"/>
                </a:solidFill>
                <a:latin typeface="+mn-lt"/>
                <a:ea typeface="+mn-ea"/>
                <a:cs typeface="+mn-cs"/>
              </a:rPr>
              <a:t>.</a:t>
            </a:r>
          </a:p>
          <a:p>
            <a:pPr marL="685800" lvl="1"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Direction</a:t>
            </a:r>
            <a:r>
              <a:rPr lang="en-US" sz="1200" kern="1200" dirty="0" smtClean="0">
                <a:solidFill>
                  <a:schemeClr val="tx1"/>
                </a:solidFill>
                <a:latin typeface="+mn-lt"/>
                <a:ea typeface="+mn-ea"/>
                <a:cs typeface="+mn-cs"/>
              </a:rPr>
              <a:t>, and then click </a:t>
            </a:r>
            <a:r>
              <a:rPr lang="en-US" sz="1200" b="1" kern="1200" dirty="0" smtClean="0">
                <a:solidFill>
                  <a:schemeClr val="tx1"/>
                </a:solidFill>
                <a:latin typeface="+mn-lt"/>
                <a:ea typeface="+mn-ea"/>
                <a:cs typeface="+mn-cs"/>
              </a:rPr>
              <a:t>From Center </a:t>
            </a:r>
            <a:r>
              <a:rPr lang="en-US" sz="1200" b="0" kern="1200" dirty="0" smtClean="0">
                <a:solidFill>
                  <a:schemeClr val="tx1"/>
                </a:solidFill>
                <a:latin typeface="+mn-lt"/>
                <a:ea typeface="+mn-ea"/>
                <a:cs typeface="+mn-cs"/>
              </a:rPr>
              <a:t>(third option from the left).</a:t>
            </a:r>
            <a:endParaRPr lang="en-US" sz="120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Add gradient stops</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Remove gradient stops</a:t>
            </a:r>
            <a:r>
              <a:rPr lang="en-US" sz="1200" kern="1200" dirty="0" smtClean="0">
                <a:solidFill>
                  <a:schemeClr val="tx1"/>
                </a:solidFill>
                <a:effectLst/>
                <a:latin typeface="+mn-lt"/>
                <a:ea typeface="+mn-ea"/>
                <a:cs typeface="+mn-cs"/>
              </a:rPr>
              <a:t> until three stops appear in the slider.</a:t>
            </a:r>
            <a:endParaRPr lang="en-US" sz="1200" kern="1200" dirty="0" smtClean="0">
              <a:solidFill>
                <a:schemeClr val="tx1"/>
              </a:solidFill>
              <a:latin typeface="+mn-lt"/>
              <a:ea typeface="+mn-ea"/>
              <a:cs typeface="+mn-cs"/>
            </a:endParaRPr>
          </a:p>
          <a:p>
            <a:pPr marL="228600" indent="-228600">
              <a:buFont typeface="+mj-lt"/>
              <a:buAutoNum type="arabicPeriod"/>
            </a:pPr>
            <a:r>
              <a:rPr lang="en-US" sz="1200" kern="1200" dirty="0" smtClean="0">
                <a:solidFill>
                  <a:schemeClr val="tx1"/>
                </a:solidFill>
                <a:effectLst/>
                <a:latin typeface="+mn-lt"/>
                <a:ea typeface="+mn-ea"/>
                <a:cs typeface="+mn-cs"/>
              </a:rPr>
              <a:t>Also 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customize the gradient stops as follows:</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first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White, Background 1 </a:t>
            </a:r>
            <a:r>
              <a:rPr lang="en-US" sz="1200" kern="1200" dirty="0" smtClean="0">
                <a:solidFill>
                  <a:schemeClr val="tx1"/>
                </a:solidFill>
                <a:effectLst/>
                <a:latin typeface="+mn-lt"/>
                <a:ea typeface="+mn-ea"/>
                <a:cs typeface="+mn-cs"/>
              </a:rPr>
              <a:t>(first row, first option from the left).</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0%. </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next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40%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White, Background 1 </a:t>
            </a:r>
            <a:r>
              <a:rPr lang="en-US" sz="1200" kern="1200" dirty="0" smtClean="0">
                <a:solidFill>
                  <a:schemeClr val="tx1"/>
                </a:solidFill>
                <a:effectLst/>
                <a:latin typeface="+mn-lt"/>
                <a:ea typeface="+mn-ea"/>
                <a:cs typeface="+mn-cs"/>
              </a:rPr>
              <a:t>(first row, first option from the left).</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0%. </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next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100%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t>
            </a:r>
            <a:r>
              <a:rPr lang="en-US" sz="1200" dirty="0" smtClean="0"/>
              <a:t>click </a:t>
            </a:r>
            <a:r>
              <a:rPr lang="en-US" sz="1200" b="1" dirty="0" smtClean="0"/>
              <a:t>More Colors</a:t>
            </a:r>
            <a:r>
              <a:rPr lang="en-US" sz="1200" dirty="0" smtClean="0"/>
              <a:t>, and then in the </a:t>
            </a:r>
            <a:r>
              <a:rPr lang="en-US" sz="1200" b="1" dirty="0" smtClean="0"/>
              <a:t>Colors</a:t>
            </a:r>
            <a:r>
              <a:rPr lang="en-US" sz="1200" dirty="0" smtClean="0"/>
              <a:t> dialog box, on the </a:t>
            </a:r>
            <a:r>
              <a:rPr lang="en-US" sz="1200" b="1" dirty="0" smtClean="0"/>
              <a:t>Custom</a:t>
            </a:r>
            <a:r>
              <a:rPr lang="en-US" sz="1200" dirty="0" smtClean="0"/>
              <a:t> tab, enter values for Red: </a:t>
            </a:r>
            <a:r>
              <a:rPr lang="en-US" sz="1200" b="1" dirty="0" smtClean="0"/>
              <a:t>232</a:t>
            </a:r>
            <a:r>
              <a:rPr lang="en-US" sz="1200" dirty="0" smtClean="0"/>
              <a:t>, Green: </a:t>
            </a:r>
            <a:r>
              <a:rPr lang="en-US" sz="1200" b="1" dirty="0" smtClean="0"/>
              <a:t>227</a:t>
            </a:r>
            <a:r>
              <a:rPr lang="en-US" sz="1200" dirty="0" smtClean="0"/>
              <a:t>, and Blue: </a:t>
            </a:r>
            <a:r>
              <a:rPr lang="en-US" sz="1200" b="1" dirty="0" smtClean="0"/>
              <a:t>216</a:t>
            </a:r>
            <a:r>
              <a:rPr lang="en-US" sz="1200" dirty="0" smtClean="0"/>
              <a:t>.</a:t>
            </a:r>
          </a:p>
        </p:txBody>
      </p:sp>
      <p:sp>
        <p:nvSpPr>
          <p:cNvPr id="5" name="Slide Image Placeholder 4"/>
          <p:cNvSpPr>
            <a:spLocks noGrp="1" noRot="1" noChangeAspect="1"/>
          </p:cNvSpPr>
          <p:nvPr>
            <p:ph type="sldImg"/>
          </p:nvPr>
        </p:nvSpPr>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sz="1400" b="1" dirty="0" smtClean="0"/>
              <a:t>Animated title moves behind</a:t>
            </a:r>
            <a:r>
              <a:rPr lang="en-US" sz="1400" b="1" baseline="0" dirty="0" smtClean="0"/>
              <a:t> picture</a:t>
            </a:r>
            <a:endParaRPr lang="en-US" sz="14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(Intermediate)</a:t>
            </a:r>
          </a:p>
          <a:p>
            <a:endParaRPr lang="en-US" sz="1200" dirty="0" smtClean="0"/>
          </a:p>
          <a:p>
            <a:endParaRPr lang="en-US" sz="1200" dirty="0" smtClean="0"/>
          </a:p>
          <a:p>
            <a:r>
              <a:rPr lang="en-US" sz="1200" dirty="0" smtClean="0"/>
              <a:t>To reproduce the shape effects on this slide, do the following:</a:t>
            </a:r>
          </a:p>
          <a:p>
            <a:pPr marL="228600" indent="-228600">
              <a:buFont typeface="+mj-lt"/>
              <a:buAutoNum type="arabicPeriod"/>
            </a:pPr>
            <a:r>
              <a:rPr lang="en-US" sz="1200" kern="1200" dirty="0" smtClean="0">
                <a:solidFill>
                  <a:schemeClr val="tx1"/>
                </a:solidFill>
                <a:latin typeface="+mn-lt"/>
                <a:ea typeface="+mn-ea"/>
                <a:cs typeface="+mn-cs"/>
              </a:rPr>
              <a:t>On the </a:t>
            </a:r>
            <a:r>
              <a:rPr lang="en-US" sz="1200" b="1" kern="1200" dirty="0" smtClean="0">
                <a:solidFill>
                  <a:schemeClr val="tx1"/>
                </a:solidFill>
                <a:latin typeface="+mn-lt"/>
                <a:ea typeface="+mn-ea"/>
                <a:cs typeface="+mn-cs"/>
              </a:rPr>
              <a:t>Home</a:t>
            </a:r>
            <a:r>
              <a:rPr lang="en-US" sz="1200" kern="1200" dirty="0" smtClean="0">
                <a:solidFill>
                  <a:schemeClr val="tx1"/>
                </a:solidFill>
                <a:latin typeface="+mn-lt"/>
                <a:ea typeface="+mn-ea"/>
                <a:cs typeface="+mn-cs"/>
              </a:rPr>
              <a:t> tab, in the </a:t>
            </a:r>
            <a:r>
              <a:rPr lang="en-US" sz="1200" b="1" kern="1200" dirty="0" smtClean="0">
                <a:solidFill>
                  <a:schemeClr val="tx1"/>
                </a:solidFill>
                <a:latin typeface="+mn-lt"/>
                <a:ea typeface="+mn-ea"/>
                <a:cs typeface="+mn-cs"/>
              </a:rPr>
              <a:t>Slides</a:t>
            </a:r>
            <a:r>
              <a:rPr lang="en-US" sz="1200" kern="1200" dirty="0" smtClean="0">
                <a:solidFill>
                  <a:schemeClr val="tx1"/>
                </a:solidFill>
                <a:latin typeface="+mn-lt"/>
                <a:ea typeface="+mn-ea"/>
                <a:cs typeface="+mn-cs"/>
              </a:rPr>
              <a:t> group, click </a:t>
            </a:r>
            <a:r>
              <a:rPr lang="en-US" sz="1200" b="1" kern="1200" dirty="0" smtClean="0">
                <a:solidFill>
                  <a:schemeClr val="tx1"/>
                </a:solidFill>
                <a:latin typeface="+mn-lt"/>
                <a:ea typeface="+mn-ea"/>
                <a:cs typeface="+mn-cs"/>
              </a:rPr>
              <a:t>Layout</a:t>
            </a:r>
            <a:r>
              <a:rPr lang="en-US" sz="1200" kern="1200" dirty="0" smtClean="0">
                <a:solidFill>
                  <a:schemeClr val="tx1"/>
                </a:solidFill>
                <a:latin typeface="+mn-lt"/>
                <a:ea typeface="+mn-ea"/>
                <a:cs typeface="+mn-cs"/>
              </a:rPr>
              <a:t>, and then click </a:t>
            </a:r>
            <a:r>
              <a:rPr lang="en-US" sz="1200" b="1" kern="1200" dirty="0" smtClean="0">
                <a:solidFill>
                  <a:schemeClr val="tx1"/>
                </a:solidFill>
                <a:latin typeface="+mn-lt"/>
                <a:ea typeface="+mn-ea"/>
                <a:cs typeface="+mn-cs"/>
              </a:rPr>
              <a:t>Blank</a:t>
            </a:r>
            <a:r>
              <a:rPr lang="en-US" sz="1200" kern="1200" dirty="0" smtClean="0">
                <a:solidFill>
                  <a:schemeClr val="tx1"/>
                </a:solidFill>
                <a:latin typeface="+mn-lt"/>
                <a:ea typeface="+mn-ea"/>
                <a:cs typeface="+mn-cs"/>
              </a:rPr>
              <a:t>.</a:t>
            </a:r>
          </a:p>
          <a:p>
            <a:pPr marL="228600" indent="-228600">
              <a:buFont typeface="+mj-lt"/>
              <a:buAutoNum type="arabicPeriod"/>
            </a:pPr>
            <a:r>
              <a:rPr lang="en-US" sz="1200" kern="1200" dirty="0" smtClean="0">
                <a:solidFill>
                  <a:schemeClr val="tx1"/>
                </a:solidFill>
                <a:latin typeface="+mn-lt"/>
                <a:ea typeface="+mn-ea"/>
                <a:cs typeface="+mn-cs"/>
              </a:rPr>
              <a:t>On the </a:t>
            </a:r>
            <a:r>
              <a:rPr lang="en-US" sz="1200" b="1" kern="1200" dirty="0" smtClean="0">
                <a:solidFill>
                  <a:schemeClr val="tx1"/>
                </a:solidFill>
                <a:latin typeface="+mn-lt"/>
                <a:ea typeface="+mn-ea"/>
                <a:cs typeface="+mn-cs"/>
              </a:rPr>
              <a:t>Home</a:t>
            </a:r>
            <a:r>
              <a:rPr lang="en-US" sz="1200" kern="1200" dirty="0" smtClean="0">
                <a:solidFill>
                  <a:schemeClr val="tx1"/>
                </a:solidFill>
                <a:latin typeface="+mn-lt"/>
                <a:ea typeface="+mn-ea"/>
                <a:cs typeface="+mn-cs"/>
              </a:rPr>
              <a:t> tab,</a:t>
            </a:r>
            <a:r>
              <a:rPr lang="en-US" sz="1200" kern="1200" baseline="0" dirty="0" smtClean="0">
                <a:solidFill>
                  <a:schemeClr val="tx1"/>
                </a:solidFill>
                <a:latin typeface="+mn-lt"/>
                <a:ea typeface="+mn-ea"/>
                <a:cs typeface="+mn-cs"/>
              </a:rPr>
              <a:t> in the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Drawing</a:t>
            </a:r>
            <a:r>
              <a:rPr lang="en-US" sz="1200" kern="1200" dirty="0" smtClean="0">
                <a:solidFill>
                  <a:schemeClr val="tx1"/>
                </a:solidFill>
                <a:latin typeface="+mn-lt"/>
                <a:ea typeface="+mn-ea"/>
                <a:cs typeface="+mn-cs"/>
              </a:rPr>
              <a:t> group,</a:t>
            </a:r>
            <a:r>
              <a:rPr lang="en-US" sz="1200" kern="1200" baseline="0" dirty="0" smtClean="0">
                <a:solidFill>
                  <a:schemeClr val="tx1"/>
                </a:solidFill>
                <a:latin typeface="+mn-lt"/>
                <a:ea typeface="+mn-ea"/>
                <a:cs typeface="+mn-cs"/>
              </a:rPr>
              <a:t> click</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Shapes</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Rectangles</a:t>
            </a:r>
            <a:r>
              <a:rPr lang="en-US" sz="1200" kern="1200" dirty="0" smtClean="0">
                <a:solidFill>
                  <a:schemeClr val="tx1"/>
                </a:solidFill>
                <a:latin typeface="+mn-lt"/>
                <a:ea typeface="+mn-ea"/>
                <a:cs typeface="+mn-cs"/>
              </a:rPr>
              <a:t> click </a:t>
            </a:r>
            <a:r>
              <a:rPr lang="en-US" sz="1200" b="1" kern="1200" dirty="0" smtClean="0">
                <a:solidFill>
                  <a:schemeClr val="tx1"/>
                </a:solidFill>
                <a:latin typeface="+mn-lt"/>
                <a:ea typeface="+mn-ea"/>
                <a:cs typeface="+mn-cs"/>
              </a:rPr>
              <a:t>Rectangle </a:t>
            </a:r>
            <a:r>
              <a:rPr lang="en-US" sz="1200" b="0" kern="1200" dirty="0" smtClean="0">
                <a:solidFill>
                  <a:schemeClr val="tx1"/>
                </a:solidFill>
                <a:latin typeface="+mn-lt"/>
                <a:ea typeface="+mn-ea"/>
                <a:cs typeface="+mn-cs"/>
              </a:rPr>
              <a:t>(first option from the left)</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O</a:t>
            </a:r>
            <a:r>
              <a:rPr lang="en-US" sz="1200" kern="1200" dirty="0" smtClean="0">
                <a:solidFill>
                  <a:schemeClr val="tx1"/>
                </a:solidFill>
                <a:latin typeface="+mn-lt"/>
                <a:ea typeface="+mn-ea"/>
                <a:cs typeface="+mn-cs"/>
              </a:rPr>
              <a:t>n the slide, drag to draw a rectangle.</a:t>
            </a:r>
          </a:p>
          <a:p>
            <a:pPr marL="228600" indent="-228600">
              <a:buFont typeface="+mj-lt"/>
              <a:buAutoNum type="arabicPeriod"/>
            </a:pPr>
            <a:r>
              <a:rPr lang="en-US" sz="1200" kern="1200" dirty="0" smtClean="0">
                <a:solidFill>
                  <a:schemeClr val="tx1"/>
                </a:solidFill>
                <a:latin typeface="+mn-lt"/>
                <a:ea typeface="+mn-ea"/>
                <a:cs typeface="+mn-cs"/>
              </a:rPr>
              <a:t>Select the rectangle. Under </a:t>
            </a:r>
            <a:r>
              <a:rPr lang="en-US" sz="1200" b="1" kern="1200" dirty="0" smtClean="0">
                <a:solidFill>
                  <a:schemeClr val="tx1"/>
                </a:solidFill>
                <a:latin typeface="+mn-lt"/>
                <a:ea typeface="+mn-ea"/>
                <a:cs typeface="+mn-cs"/>
              </a:rPr>
              <a:t>Drawing</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Tools</a:t>
            </a:r>
            <a:r>
              <a:rPr lang="en-US" sz="1200" kern="1200" dirty="0" smtClean="0">
                <a:solidFill>
                  <a:schemeClr val="tx1"/>
                </a:solidFill>
                <a:latin typeface="+mn-lt"/>
                <a:ea typeface="+mn-ea"/>
                <a:cs typeface="+mn-cs"/>
              </a:rPr>
              <a:t>, on the </a:t>
            </a:r>
            <a:r>
              <a:rPr lang="en-US" sz="1200" b="1" kern="1200" dirty="0" smtClean="0">
                <a:solidFill>
                  <a:schemeClr val="tx1"/>
                </a:solidFill>
                <a:latin typeface="+mn-lt"/>
                <a:ea typeface="+mn-ea"/>
                <a:cs typeface="+mn-cs"/>
              </a:rPr>
              <a:t>Format</a:t>
            </a:r>
            <a:r>
              <a:rPr lang="en-US" sz="1200" kern="1200" dirty="0" smtClean="0">
                <a:solidFill>
                  <a:schemeClr val="tx1"/>
                </a:solidFill>
                <a:latin typeface="+mn-lt"/>
                <a:ea typeface="+mn-ea"/>
                <a:cs typeface="+mn-cs"/>
              </a:rPr>
              <a:t> tab, in the </a:t>
            </a:r>
            <a:r>
              <a:rPr lang="en-US" sz="1200" b="1" kern="1200" dirty="0" smtClean="0">
                <a:solidFill>
                  <a:schemeClr val="tx1"/>
                </a:solidFill>
                <a:latin typeface="+mn-lt"/>
                <a:ea typeface="+mn-ea"/>
                <a:cs typeface="+mn-cs"/>
              </a:rPr>
              <a:t>Size</a:t>
            </a:r>
            <a:r>
              <a:rPr lang="en-US" sz="1200" kern="1200" dirty="0" smtClean="0">
                <a:solidFill>
                  <a:schemeClr val="tx1"/>
                </a:solidFill>
                <a:latin typeface="+mn-lt"/>
                <a:ea typeface="+mn-ea"/>
                <a:cs typeface="+mn-cs"/>
              </a:rPr>
              <a:t> group, do the following: </a:t>
            </a: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Height</a:t>
            </a:r>
            <a:r>
              <a:rPr lang="en-US" sz="1200" kern="1200" baseline="0" dirty="0" smtClean="0">
                <a:solidFill>
                  <a:schemeClr val="tx1"/>
                </a:solidFill>
                <a:latin typeface="+mn-lt"/>
                <a:ea typeface="+mn-ea"/>
                <a:cs typeface="+mn-cs"/>
              </a:rPr>
              <a:t> box, enter </a:t>
            </a:r>
            <a:r>
              <a:rPr lang="en-US" sz="1200" b="1" kern="1200" baseline="0" dirty="0" smtClean="0">
                <a:solidFill>
                  <a:schemeClr val="tx1"/>
                </a:solidFill>
                <a:latin typeface="+mn-lt"/>
                <a:ea typeface="+mn-ea"/>
                <a:cs typeface="+mn-cs"/>
              </a:rPr>
              <a:t>3</a:t>
            </a:r>
            <a:r>
              <a:rPr lang="en-US" sz="1200" b="1" kern="1200" dirty="0" smtClean="0">
                <a:solidFill>
                  <a:schemeClr val="tx1"/>
                </a:solidFill>
                <a:latin typeface="+mn-lt"/>
                <a:ea typeface="+mn-ea"/>
                <a:cs typeface="+mn-cs"/>
              </a:rPr>
              <a:t>.17”</a:t>
            </a:r>
            <a:r>
              <a:rPr lang="en-US" sz="1200" b="0" kern="1200" dirty="0" smtClean="0">
                <a:solidFill>
                  <a:schemeClr val="tx1"/>
                </a:solidFill>
                <a:latin typeface="+mn-lt"/>
                <a:ea typeface="+mn-ea"/>
                <a:cs typeface="+mn-cs"/>
              </a:rPr>
              <a:t>.</a:t>
            </a:r>
            <a:endParaRPr lang="en-US" sz="1200" kern="1200" baseline="0" dirty="0" smtClean="0">
              <a:solidFill>
                <a:schemeClr val="tx1"/>
              </a:solidFill>
              <a:latin typeface="+mn-lt"/>
              <a:ea typeface="+mn-ea"/>
              <a:cs typeface="+mn-cs"/>
            </a:endParaRPr>
          </a:p>
          <a:p>
            <a:pPr marL="685800" lvl="1" indent="-228600">
              <a:buFont typeface="Arial" pitchFamily="34" charset="0"/>
              <a:buChar char="•"/>
            </a:pPr>
            <a:r>
              <a:rPr lang="en-US" sz="1200" kern="1200" baseline="0" dirty="0" smtClean="0">
                <a:solidFill>
                  <a:schemeClr val="tx1"/>
                </a:solidFill>
                <a:latin typeface="+mn-lt"/>
                <a:ea typeface="+mn-ea"/>
                <a:cs typeface="+mn-cs"/>
              </a:rPr>
              <a:t>In the </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Width</a:t>
            </a:r>
            <a:r>
              <a:rPr lang="en-US" sz="1200" kern="1200" baseline="0" dirty="0" smtClean="0">
                <a:solidFill>
                  <a:schemeClr val="tx1"/>
                </a:solidFill>
                <a:latin typeface="+mn-lt"/>
                <a:ea typeface="+mn-ea"/>
                <a:cs typeface="+mn-cs"/>
              </a:rPr>
              <a:t> box, enter </a:t>
            </a:r>
            <a:r>
              <a:rPr lang="en-US" sz="1200" b="1" kern="1200" baseline="0" dirty="0" smtClean="0">
                <a:solidFill>
                  <a:schemeClr val="tx1"/>
                </a:solidFill>
                <a:latin typeface="+mn-lt"/>
                <a:ea typeface="+mn-ea"/>
                <a:cs typeface="+mn-cs"/>
              </a:rPr>
              <a:t>9.5</a:t>
            </a:r>
            <a:r>
              <a:rPr lang="en-US" sz="1200" b="1"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a:t>
            </a:r>
          </a:p>
          <a:p>
            <a:pPr marL="228600" indent="-228600">
              <a:buFont typeface="+mj-lt"/>
              <a:buAutoNum type="arabicPeriod"/>
            </a:pPr>
            <a:r>
              <a:rPr lang="en-US" sz="1200" kern="1200" dirty="0" smtClean="0">
                <a:solidFill>
                  <a:schemeClr val="tx1"/>
                </a:solidFill>
                <a:latin typeface="+mn-lt"/>
                <a:ea typeface="+mn-ea"/>
                <a:cs typeface="+mn-cs"/>
              </a:rPr>
              <a:t>Drag</a:t>
            </a:r>
            <a:r>
              <a:rPr lang="en-US" sz="1200" kern="1200" baseline="0" dirty="0" smtClean="0">
                <a:solidFill>
                  <a:schemeClr val="tx1"/>
                </a:solidFill>
                <a:latin typeface="+mn-lt"/>
                <a:ea typeface="+mn-ea"/>
                <a:cs typeface="+mn-cs"/>
              </a:rPr>
              <a:t> the rectangle slightly above the middle of the slide. </a:t>
            </a:r>
          </a:p>
          <a:p>
            <a:pPr marL="228600" indent="-228600">
              <a:buFont typeface="+mj-lt"/>
              <a:buAutoNum type="arabicPeriod"/>
            </a:pPr>
            <a:r>
              <a:rPr lang="en-US" sz="1200" kern="1200" baseline="0" dirty="0" smtClean="0">
                <a:solidFill>
                  <a:schemeClr val="tx1"/>
                </a:solidFill>
                <a:latin typeface="+mn-lt"/>
                <a:ea typeface="+mn-ea"/>
                <a:cs typeface="+mn-cs"/>
              </a:rPr>
              <a:t>Select the rectangle. On the </a:t>
            </a:r>
            <a:r>
              <a:rPr lang="en-US" sz="1200" b="1" kern="1200" baseline="0" dirty="0" smtClean="0">
                <a:solidFill>
                  <a:schemeClr val="tx1"/>
                </a:solidFill>
                <a:latin typeface="+mn-lt"/>
                <a:ea typeface="+mn-ea"/>
                <a:cs typeface="+mn-cs"/>
              </a:rPr>
              <a:t>Home</a:t>
            </a:r>
            <a:r>
              <a:rPr lang="en-US" sz="1200" kern="1200" baseline="0" dirty="0" smtClean="0">
                <a:solidFill>
                  <a:schemeClr val="tx1"/>
                </a:solidFill>
                <a:latin typeface="+mn-lt"/>
                <a:ea typeface="+mn-ea"/>
                <a:cs typeface="+mn-cs"/>
              </a:rPr>
              <a:t> tab, in the </a:t>
            </a:r>
            <a:r>
              <a:rPr lang="en-US" sz="1200" b="1" kern="1200" baseline="0" dirty="0" smtClean="0">
                <a:solidFill>
                  <a:schemeClr val="tx1"/>
                </a:solidFill>
                <a:latin typeface="+mn-lt"/>
                <a:ea typeface="+mn-ea"/>
                <a:cs typeface="+mn-cs"/>
              </a:rPr>
              <a:t>Drawing</a:t>
            </a:r>
            <a:r>
              <a:rPr lang="en-US" sz="1200" kern="1200" baseline="0" dirty="0" smtClean="0">
                <a:solidFill>
                  <a:schemeClr val="tx1"/>
                </a:solidFill>
                <a:latin typeface="+mn-lt"/>
                <a:ea typeface="+mn-ea"/>
                <a:cs typeface="+mn-cs"/>
              </a:rPr>
              <a:t> group, click </a:t>
            </a:r>
            <a:r>
              <a:rPr lang="en-US" sz="1200" b="1" kern="1200" baseline="0" dirty="0" smtClean="0">
                <a:solidFill>
                  <a:schemeClr val="tx1"/>
                </a:solidFill>
                <a:latin typeface="+mn-lt"/>
                <a:ea typeface="+mn-ea"/>
                <a:cs typeface="+mn-cs"/>
              </a:rPr>
              <a:t>Arrange</a:t>
            </a:r>
            <a:r>
              <a:rPr lang="en-US" sz="1200" kern="1200" baseline="0" dirty="0" smtClean="0">
                <a:solidFill>
                  <a:schemeClr val="tx1"/>
                </a:solidFill>
                <a:latin typeface="+mn-lt"/>
                <a:ea typeface="+mn-ea"/>
                <a:cs typeface="+mn-cs"/>
              </a:rPr>
              <a:t>, point to </a:t>
            </a:r>
            <a:r>
              <a:rPr lang="en-US" sz="1200" b="1" kern="1200" baseline="0" dirty="0" smtClean="0">
                <a:solidFill>
                  <a:schemeClr val="tx1"/>
                </a:solidFill>
                <a:latin typeface="+mn-lt"/>
                <a:ea typeface="+mn-ea"/>
                <a:cs typeface="+mn-cs"/>
              </a:rPr>
              <a:t>Align</a:t>
            </a:r>
            <a:r>
              <a:rPr lang="en-US" sz="1200" kern="1200" baseline="0" dirty="0" smtClean="0">
                <a:solidFill>
                  <a:schemeClr val="tx1"/>
                </a:solidFill>
                <a:latin typeface="+mn-lt"/>
                <a:ea typeface="+mn-ea"/>
                <a:cs typeface="+mn-cs"/>
              </a:rPr>
              <a:t>, and then do the following:</a:t>
            </a:r>
          </a:p>
          <a:p>
            <a:pPr marL="685800" lvl="1" indent="-228600">
              <a:buFont typeface="+mj-lt"/>
              <a:buAutoNum type="arabicPeriod"/>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to Slide</a:t>
            </a:r>
            <a:r>
              <a:rPr lang="en-US" sz="1200" kern="1200" baseline="0" dirty="0" smtClean="0">
                <a:solidFill>
                  <a:schemeClr val="tx1"/>
                </a:solidFill>
                <a:latin typeface="+mn-lt"/>
                <a:ea typeface="+mn-ea"/>
                <a:cs typeface="+mn-cs"/>
              </a:rPr>
              <a:t>.</a:t>
            </a:r>
          </a:p>
          <a:p>
            <a:pPr marL="685800" lvl="1" indent="-228600">
              <a:buFont typeface="+mj-lt"/>
              <a:buAutoNum type="arabicPeriod"/>
            </a:pPr>
            <a:r>
              <a:rPr lang="en-US" sz="1200" kern="1200" baseline="0" dirty="0" smtClean="0">
                <a:solidFill>
                  <a:schemeClr val="tx1"/>
                </a:solidFill>
                <a:latin typeface="+mn-lt"/>
                <a:ea typeface="+mn-ea"/>
                <a:cs typeface="+mn-cs"/>
              </a:rPr>
              <a:t>Click </a:t>
            </a:r>
            <a:r>
              <a:rPr lang="en-US" sz="1200" b="1" kern="1200" baseline="0" dirty="0" smtClean="0">
                <a:solidFill>
                  <a:schemeClr val="tx1"/>
                </a:solidFill>
                <a:latin typeface="+mn-lt"/>
                <a:ea typeface="+mn-ea"/>
                <a:cs typeface="+mn-cs"/>
              </a:rPr>
              <a:t>Align Left</a:t>
            </a:r>
            <a:r>
              <a:rPr lang="en-US" sz="1200" kern="1200" baseline="0" dirty="0" smtClean="0">
                <a:solidFill>
                  <a:schemeClr val="tx1"/>
                </a:solidFill>
                <a:latin typeface="+mn-lt"/>
                <a:ea typeface="+mn-ea"/>
                <a:cs typeface="+mn-cs"/>
              </a:rPr>
              <a:t>.</a:t>
            </a:r>
          </a:p>
          <a:p>
            <a:pPr marL="228600" indent="-228600">
              <a:buFont typeface="+mj-lt"/>
              <a:buAutoNum type="arabicPeriod"/>
            </a:pPr>
            <a:r>
              <a:rPr lang="en-US" sz="1200" kern="1200" dirty="0" smtClean="0">
                <a:solidFill>
                  <a:schemeClr val="tx1"/>
                </a:solidFill>
                <a:latin typeface="+mn-lt"/>
                <a:ea typeface="+mn-ea"/>
                <a:cs typeface="+mn-cs"/>
              </a:rPr>
              <a:t>Under </a:t>
            </a:r>
            <a:r>
              <a:rPr lang="en-US" sz="1200" b="1" kern="1200" dirty="0" smtClean="0">
                <a:solidFill>
                  <a:schemeClr val="tx1"/>
                </a:solidFill>
                <a:latin typeface="+mn-lt"/>
                <a:ea typeface="+mn-ea"/>
                <a:cs typeface="+mn-cs"/>
              </a:rPr>
              <a:t>Drawing</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Tools</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on the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Format</a:t>
            </a:r>
            <a:r>
              <a:rPr lang="en-US" sz="1200" kern="1200" dirty="0" smtClean="0">
                <a:solidFill>
                  <a:schemeClr val="tx1"/>
                </a:solidFill>
                <a:latin typeface="+mn-lt"/>
                <a:ea typeface="+mn-ea"/>
                <a:cs typeface="+mn-cs"/>
              </a:rPr>
              <a:t> tab, in the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Styles</a:t>
            </a:r>
            <a:r>
              <a:rPr lang="en-US" sz="1200" kern="1200" dirty="0" smtClean="0">
                <a:solidFill>
                  <a:schemeClr val="tx1"/>
                </a:solidFill>
                <a:latin typeface="+mn-lt"/>
                <a:ea typeface="+mn-ea"/>
                <a:cs typeface="+mn-cs"/>
              </a:rPr>
              <a:t> group, click the next to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Outline</a:t>
            </a:r>
            <a:r>
              <a:rPr lang="en-US" sz="1200" kern="1200" dirty="0" smtClean="0">
                <a:solidFill>
                  <a:schemeClr val="tx1"/>
                </a:solidFill>
                <a:latin typeface="+mn-lt"/>
                <a:ea typeface="+mn-ea"/>
                <a:cs typeface="+mn-cs"/>
              </a:rPr>
              <a:t>, and then click </a:t>
            </a:r>
            <a:r>
              <a:rPr lang="en-US" sz="1200" b="1" kern="1200" dirty="0" smtClean="0">
                <a:solidFill>
                  <a:schemeClr val="tx1"/>
                </a:solidFill>
                <a:latin typeface="+mn-lt"/>
                <a:ea typeface="+mn-ea"/>
                <a:cs typeface="+mn-cs"/>
              </a:rPr>
              <a:t>No</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Outline</a:t>
            </a:r>
            <a:r>
              <a:rPr lang="en-US" sz="1200" b="0" kern="1200" dirty="0" smtClean="0">
                <a:solidFill>
                  <a:schemeClr val="tx1"/>
                </a:solidFill>
                <a:latin typeface="+mn-lt"/>
                <a:ea typeface="+mn-ea"/>
                <a:cs typeface="+mn-cs"/>
              </a:rPr>
              <a:t>.</a:t>
            </a:r>
            <a:endParaRPr lang="en-US" sz="1200" b="1" kern="1200" dirty="0" smtClean="0">
              <a:solidFill>
                <a:schemeClr val="tx1"/>
              </a:solidFill>
              <a:latin typeface="+mn-lt"/>
              <a:ea typeface="+mn-ea"/>
              <a:cs typeface="+mn-cs"/>
            </a:endParaRPr>
          </a:p>
          <a:p>
            <a:pPr marL="228600" indent="-228600">
              <a:buFont typeface="+mj-lt"/>
              <a:buAutoNum type="arabicPeriod"/>
            </a:pPr>
            <a:r>
              <a:rPr lang="en-US" sz="1200" kern="1200" dirty="0" smtClean="0">
                <a:solidFill>
                  <a:schemeClr val="tx1"/>
                </a:solidFill>
                <a:latin typeface="+mn-lt"/>
                <a:ea typeface="+mn-ea"/>
                <a:cs typeface="+mn-cs"/>
              </a:rPr>
              <a:t>Under </a:t>
            </a:r>
            <a:r>
              <a:rPr lang="en-US" sz="1200" b="1" kern="1200" dirty="0" smtClean="0">
                <a:solidFill>
                  <a:schemeClr val="tx1"/>
                </a:solidFill>
                <a:latin typeface="+mn-lt"/>
                <a:ea typeface="+mn-ea"/>
                <a:cs typeface="+mn-cs"/>
              </a:rPr>
              <a:t>Drawing</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Tools</a:t>
            </a:r>
            <a:r>
              <a:rPr lang="en-US" sz="1200" kern="1200" dirty="0" smtClean="0">
                <a:solidFill>
                  <a:schemeClr val="tx1"/>
                </a:solidFill>
                <a:latin typeface="+mn-lt"/>
                <a:ea typeface="+mn-ea"/>
                <a:cs typeface="+mn-cs"/>
              </a:rPr>
              <a:t>, on the </a:t>
            </a:r>
            <a:r>
              <a:rPr lang="en-US" sz="1200" b="1" kern="1200" dirty="0" smtClean="0">
                <a:solidFill>
                  <a:schemeClr val="tx1"/>
                </a:solidFill>
                <a:latin typeface="+mn-lt"/>
                <a:ea typeface="+mn-ea"/>
                <a:cs typeface="+mn-cs"/>
              </a:rPr>
              <a:t>Format</a:t>
            </a:r>
            <a:r>
              <a:rPr lang="en-US" sz="1200" kern="1200" dirty="0" smtClean="0">
                <a:solidFill>
                  <a:schemeClr val="tx1"/>
                </a:solidFill>
                <a:latin typeface="+mn-lt"/>
                <a:ea typeface="+mn-ea"/>
                <a:cs typeface="+mn-cs"/>
              </a:rPr>
              <a:t> tab, in the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Styles</a:t>
            </a:r>
            <a:r>
              <a:rPr lang="en-US" sz="1200" kern="1200" dirty="0" smtClean="0">
                <a:solidFill>
                  <a:schemeClr val="tx1"/>
                </a:solidFill>
                <a:latin typeface="+mn-lt"/>
                <a:ea typeface="+mn-ea"/>
                <a:cs typeface="+mn-cs"/>
              </a:rPr>
              <a:t> group, click the </a:t>
            </a:r>
            <a:r>
              <a:rPr lang="en-US" sz="1200" b="1" kern="1200" dirty="0" smtClean="0">
                <a:solidFill>
                  <a:schemeClr val="tx1"/>
                </a:solidFill>
                <a:latin typeface="+mn-lt"/>
                <a:ea typeface="+mn-ea"/>
                <a:cs typeface="+mn-cs"/>
              </a:rPr>
              <a:t>Format</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dialog box launcher. In the </a:t>
            </a:r>
            <a:r>
              <a:rPr lang="en-US" sz="1200" b="1" kern="1200" dirty="0" smtClean="0">
                <a:solidFill>
                  <a:schemeClr val="tx1"/>
                </a:solidFill>
                <a:latin typeface="+mn-lt"/>
                <a:ea typeface="+mn-ea"/>
                <a:cs typeface="+mn-cs"/>
              </a:rPr>
              <a:t>Format</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Shape</a:t>
            </a:r>
            <a:r>
              <a:rPr lang="en-US" sz="1200" kern="1200" dirty="0" smtClean="0">
                <a:solidFill>
                  <a:schemeClr val="tx1"/>
                </a:solidFill>
                <a:latin typeface="+mn-lt"/>
                <a:ea typeface="+mn-ea"/>
                <a:cs typeface="+mn-cs"/>
              </a:rPr>
              <a:t> dialog box,</a:t>
            </a:r>
            <a:r>
              <a:rPr lang="en-US" sz="1200" kern="1200" baseline="0" dirty="0" smtClean="0">
                <a:solidFill>
                  <a:schemeClr val="tx1"/>
                </a:solidFill>
                <a:latin typeface="+mn-lt"/>
                <a:ea typeface="+mn-ea"/>
                <a:cs typeface="+mn-cs"/>
              </a:rPr>
              <a:t> click </a:t>
            </a:r>
            <a:r>
              <a:rPr lang="en-US" sz="1200" b="1" kern="1200" baseline="0" dirty="0" smtClean="0">
                <a:solidFill>
                  <a:schemeClr val="tx1"/>
                </a:solidFill>
                <a:latin typeface="+mn-lt"/>
                <a:ea typeface="+mn-ea"/>
                <a:cs typeface="+mn-cs"/>
              </a:rPr>
              <a:t>Fill</a:t>
            </a:r>
            <a:r>
              <a:rPr lang="en-US" sz="1200" kern="1200" baseline="0" dirty="0" smtClean="0">
                <a:solidFill>
                  <a:schemeClr val="tx1"/>
                </a:solidFill>
                <a:latin typeface="+mn-lt"/>
                <a:ea typeface="+mn-ea"/>
                <a:cs typeface="+mn-cs"/>
              </a:rPr>
              <a:t> in the left pane, select </a:t>
            </a:r>
            <a:r>
              <a:rPr lang="en-US" sz="1200" b="1" kern="1200" baseline="0" dirty="0" smtClean="0">
                <a:solidFill>
                  <a:schemeClr val="tx1"/>
                </a:solidFill>
                <a:latin typeface="+mn-lt"/>
                <a:ea typeface="+mn-ea"/>
                <a:cs typeface="+mn-cs"/>
              </a:rPr>
              <a:t>Gradient fill </a:t>
            </a:r>
            <a:r>
              <a:rPr lang="en-US" sz="1200" kern="1200" baseline="0" dirty="0" smtClean="0">
                <a:solidFill>
                  <a:schemeClr val="tx1"/>
                </a:solidFill>
                <a:latin typeface="+mn-lt"/>
                <a:ea typeface="+mn-ea"/>
                <a:cs typeface="+mn-cs"/>
              </a:rPr>
              <a:t>in the </a:t>
            </a:r>
            <a:r>
              <a:rPr lang="en-US" sz="1200" b="1" kern="1200" baseline="0" dirty="0" smtClean="0">
                <a:solidFill>
                  <a:schemeClr val="tx1"/>
                </a:solidFill>
                <a:latin typeface="+mn-lt"/>
                <a:ea typeface="+mn-ea"/>
                <a:cs typeface="+mn-cs"/>
              </a:rPr>
              <a:t>Fill</a:t>
            </a:r>
            <a:r>
              <a:rPr lang="en-US" sz="1200" kern="1200" baseline="0" dirty="0" smtClean="0">
                <a:solidFill>
                  <a:schemeClr val="tx1"/>
                </a:solidFill>
                <a:latin typeface="+mn-lt"/>
                <a:ea typeface="+mn-ea"/>
                <a:cs typeface="+mn-cs"/>
              </a:rPr>
              <a:t> pane, and then do the following:</a:t>
            </a:r>
            <a:endParaRPr lang="en-US" sz="120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Type</a:t>
            </a:r>
            <a:r>
              <a:rPr lang="en-US" sz="1200" kern="1200" dirty="0" smtClean="0">
                <a:solidFill>
                  <a:schemeClr val="tx1"/>
                </a:solidFill>
                <a:latin typeface="+mn-lt"/>
                <a:ea typeface="+mn-ea"/>
                <a:cs typeface="+mn-cs"/>
              </a:rPr>
              <a:t> list, select </a:t>
            </a:r>
            <a:r>
              <a:rPr lang="en-US" sz="1200" b="1" kern="1200" dirty="0" smtClean="0">
                <a:solidFill>
                  <a:schemeClr val="tx1"/>
                </a:solidFill>
                <a:latin typeface="+mn-lt"/>
                <a:ea typeface="+mn-ea"/>
                <a:cs typeface="+mn-cs"/>
              </a:rPr>
              <a:t>Linear</a:t>
            </a:r>
            <a:r>
              <a:rPr lang="en-US" sz="1200" kern="1200" dirty="0" smtClean="0">
                <a:solidFill>
                  <a:schemeClr val="tx1"/>
                </a:solidFill>
                <a:latin typeface="+mn-lt"/>
                <a:ea typeface="+mn-ea"/>
                <a:cs typeface="+mn-cs"/>
              </a:rPr>
              <a:t>.</a:t>
            </a:r>
          </a:p>
          <a:p>
            <a:pPr marL="685800" lvl="1" indent="-228600">
              <a:buFont typeface="Arial" pitchFamily="34" charset="0"/>
              <a:buChar char="•"/>
            </a:pPr>
            <a:r>
              <a:rPr lang="en-US" sz="1200" b="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Angle</a:t>
            </a:r>
            <a:r>
              <a:rPr lang="en-US" sz="1200" b="0" kern="1200" dirty="0" smtClean="0">
                <a:solidFill>
                  <a:schemeClr val="tx1"/>
                </a:solidFill>
                <a:latin typeface="+mn-lt"/>
                <a:ea typeface="+mn-ea"/>
                <a:cs typeface="+mn-cs"/>
              </a:rPr>
              <a:t> box, enter </a:t>
            </a:r>
            <a:r>
              <a:rPr lang="en-US" sz="1200" b="1" kern="1200" dirty="0" smtClean="0">
                <a:solidFill>
                  <a:schemeClr val="tx1"/>
                </a:solidFill>
                <a:latin typeface="+mn-lt"/>
                <a:ea typeface="+mn-ea"/>
                <a:cs typeface="+mn-cs"/>
              </a:rPr>
              <a:t>0</a:t>
            </a:r>
            <a:r>
              <a:rPr lang="en-US" sz="1200" b="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Add gradient stops</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Remove gradient stops</a:t>
            </a:r>
            <a:r>
              <a:rPr lang="en-US" sz="1200" kern="1200" dirty="0" smtClean="0">
                <a:solidFill>
                  <a:schemeClr val="tx1"/>
                </a:solidFill>
                <a:effectLst/>
                <a:latin typeface="+mn-lt"/>
                <a:ea typeface="+mn-ea"/>
                <a:cs typeface="+mn-cs"/>
              </a:rPr>
              <a:t> until two stops appear in the slider.</a:t>
            </a:r>
            <a:endParaRPr lang="en-US" sz="1200" kern="1200" dirty="0" smtClean="0">
              <a:solidFill>
                <a:schemeClr val="tx1"/>
              </a:solidFill>
              <a:latin typeface="+mn-lt"/>
              <a:ea typeface="+mn-ea"/>
              <a:cs typeface="+mn-cs"/>
            </a:endParaRPr>
          </a:p>
          <a:p>
            <a:pPr marL="228600" indent="-228600">
              <a:buFont typeface="+mj-lt"/>
              <a:buAutoNum type="arabicPeriod"/>
            </a:pPr>
            <a:r>
              <a:rPr lang="en-US" sz="1200" kern="1200" dirty="0" smtClean="0">
                <a:solidFill>
                  <a:schemeClr val="tx1"/>
                </a:solidFill>
                <a:effectLst/>
                <a:latin typeface="+mn-lt"/>
                <a:ea typeface="+mn-ea"/>
                <a:cs typeface="+mn-cs"/>
              </a:rPr>
              <a:t>Also 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customize the gradient stops as follows:</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first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kern="1200" dirty="0" smtClean="0">
                <a:solidFill>
                  <a:schemeClr val="tx1"/>
                </a:solidFill>
                <a:latin typeface="+mn-lt"/>
                <a:ea typeface="+mn-ea"/>
                <a:cs typeface="+mn-cs"/>
              </a:rPr>
              <a:t>Orange, Accent 6, Darker</a:t>
            </a:r>
            <a:r>
              <a:rPr lang="en-US" sz="1200" b="1" kern="1200" baseline="0" dirty="0" smtClean="0">
                <a:solidFill>
                  <a:schemeClr val="tx1"/>
                </a:solidFill>
                <a:latin typeface="+mn-lt"/>
                <a:ea typeface="+mn-ea"/>
                <a:cs typeface="+mn-cs"/>
              </a:rPr>
              <a:t> 50% </a:t>
            </a:r>
            <a:r>
              <a:rPr lang="en-US" sz="1200" b="0" kern="1200" baseline="0" dirty="0" smtClean="0">
                <a:solidFill>
                  <a:schemeClr val="tx1"/>
                </a:solidFill>
                <a:latin typeface="+mn-lt"/>
                <a:ea typeface="+mn-ea"/>
                <a:cs typeface="+mn-cs"/>
              </a:rPr>
              <a:t>(fifth row, 10</a:t>
            </a:r>
            <a:r>
              <a:rPr lang="en-US" sz="1200" b="0" kern="1200" baseline="30000" dirty="0" smtClean="0">
                <a:solidFill>
                  <a:schemeClr val="tx1"/>
                </a:solidFill>
                <a:latin typeface="+mn-lt"/>
                <a:ea typeface="+mn-ea"/>
                <a:cs typeface="+mn-cs"/>
              </a:rPr>
              <a:t>th</a:t>
            </a:r>
            <a:r>
              <a:rPr lang="en-US" sz="1200" b="0" kern="1200" baseline="0" dirty="0" smtClean="0">
                <a:solidFill>
                  <a:schemeClr val="tx1"/>
                </a:solidFill>
                <a:latin typeface="+mn-lt"/>
                <a:ea typeface="+mn-ea"/>
                <a:cs typeface="+mn-cs"/>
              </a:rPr>
              <a:t> option from the left).</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next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100%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kern="1200" dirty="0" smtClean="0">
                <a:solidFill>
                  <a:schemeClr val="tx1"/>
                </a:solidFill>
                <a:latin typeface="+mn-lt"/>
                <a:ea typeface="+mn-ea"/>
                <a:cs typeface="+mn-cs"/>
              </a:rPr>
              <a:t>Orange, Accent 6, Darker 25%</a:t>
            </a:r>
            <a:r>
              <a:rPr lang="en-US" sz="1200" b="0" kern="1200" dirty="0" smtClean="0">
                <a:solidFill>
                  <a:schemeClr val="tx1"/>
                </a:solidFill>
                <a:latin typeface="+mn-lt"/>
                <a:ea typeface="+mn-ea"/>
                <a:cs typeface="+mn-cs"/>
              </a:rPr>
              <a:t> (fourth</a:t>
            </a:r>
            <a:r>
              <a:rPr lang="en-US" sz="1200" b="0" kern="1200" baseline="0" dirty="0" smtClean="0">
                <a:solidFill>
                  <a:schemeClr val="tx1"/>
                </a:solidFill>
                <a:latin typeface="+mn-lt"/>
                <a:ea typeface="+mn-ea"/>
                <a:cs typeface="+mn-cs"/>
              </a:rPr>
              <a:t> row, 10</a:t>
            </a:r>
            <a:r>
              <a:rPr lang="en-US" sz="1200" b="0" kern="1200" baseline="30000" dirty="0" smtClean="0">
                <a:solidFill>
                  <a:schemeClr val="tx1"/>
                </a:solidFill>
                <a:latin typeface="+mn-lt"/>
                <a:ea typeface="+mn-ea"/>
                <a:cs typeface="+mn-cs"/>
              </a:rPr>
              <a:t>th</a:t>
            </a:r>
            <a:r>
              <a:rPr lang="en-US" sz="1200" b="0" kern="1200" baseline="0" dirty="0" smtClean="0">
                <a:solidFill>
                  <a:schemeClr val="tx1"/>
                </a:solidFill>
                <a:latin typeface="+mn-lt"/>
                <a:ea typeface="+mn-ea"/>
                <a:cs typeface="+mn-cs"/>
              </a:rPr>
              <a:t> option from the left).</a:t>
            </a:r>
            <a:endParaRPr lang="en-US" sz="1200" kern="1200" dirty="0" smtClean="0">
              <a:solidFill>
                <a:schemeClr val="tx1"/>
              </a:solidFill>
              <a:effectLst/>
              <a:latin typeface="+mn-lt"/>
              <a:ea typeface="+mn-ea"/>
              <a:cs typeface="+mn-cs"/>
            </a:endParaRPr>
          </a:p>
          <a:p>
            <a:endParaRPr lang="en-US" sz="1200" dirty="0" smtClean="0"/>
          </a:p>
          <a:p>
            <a:endParaRPr lang="en-US" sz="1200" dirty="0" smtClean="0"/>
          </a:p>
          <a:p>
            <a:r>
              <a:rPr lang="en-US" sz="1200" dirty="0" smtClean="0"/>
              <a:t>To reproduce the “heading” text box</a:t>
            </a:r>
            <a:r>
              <a:rPr lang="en-US" sz="1200" baseline="0" dirty="0" smtClean="0"/>
              <a:t> on this slide, do the following:</a:t>
            </a:r>
            <a:endParaRPr lang="en-US" sz="1200" dirty="0" smtClean="0"/>
          </a:p>
          <a:p>
            <a:pPr marL="228600" indent="-228600">
              <a:buFont typeface="+mj-lt"/>
              <a:buAutoNum type="arabicPeriod"/>
            </a:pPr>
            <a:r>
              <a:rPr lang="en-US" sz="1200" b="0" dirty="0" smtClean="0"/>
              <a:t>On the </a:t>
            </a:r>
            <a:r>
              <a:rPr lang="en-US" sz="1200" b="1" dirty="0" smtClean="0"/>
              <a:t>Insert</a:t>
            </a:r>
            <a:r>
              <a:rPr lang="en-US" sz="1200" b="0" baseline="0" dirty="0" smtClean="0"/>
              <a:t> tab, in the </a:t>
            </a:r>
            <a:r>
              <a:rPr lang="en-US" sz="1200" b="1" baseline="0" dirty="0" smtClean="0"/>
              <a:t>Text</a:t>
            </a:r>
            <a:r>
              <a:rPr lang="en-US" sz="1200" b="0" baseline="0" dirty="0" smtClean="0"/>
              <a:t> group, select </a:t>
            </a:r>
            <a:r>
              <a:rPr lang="en-US" sz="1200" b="1" baseline="0" dirty="0" smtClean="0"/>
              <a:t>Text</a:t>
            </a:r>
            <a:r>
              <a:rPr lang="en-US" sz="1200" b="0" baseline="0" dirty="0" smtClean="0"/>
              <a:t> </a:t>
            </a:r>
            <a:r>
              <a:rPr lang="en-US" sz="1200" b="1" baseline="0" dirty="0" smtClean="0"/>
              <a:t>Box</a:t>
            </a:r>
            <a:r>
              <a:rPr lang="en-US" sz="1200" b="0" baseline="0" dirty="0" smtClean="0"/>
              <a:t>. O</a:t>
            </a:r>
            <a:r>
              <a:rPr lang="en-US" sz="1200" dirty="0" smtClean="0"/>
              <a:t>n the slide, drag to draw a text box.</a:t>
            </a:r>
          </a:p>
          <a:p>
            <a:pPr marL="228600" indent="-228600">
              <a:buFont typeface="+mj-lt"/>
              <a:buAutoNum type="arabicPeriod"/>
            </a:pPr>
            <a:r>
              <a:rPr lang="en-US" sz="1200" dirty="0" smtClean="0"/>
              <a:t>Enter the heading text, and then select text</a:t>
            </a:r>
            <a:r>
              <a:rPr lang="en-US" sz="1200" baseline="0" dirty="0" smtClean="0"/>
              <a:t>. On the </a:t>
            </a:r>
            <a:r>
              <a:rPr lang="en-US" sz="1200" b="1" baseline="0" dirty="0" smtClean="0"/>
              <a:t>Home</a:t>
            </a:r>
            <a:r>
              <a:rPr lang="en-US" sz="1200" baseline="0" dirty="0" smtClean="0"/>
              <a:t> tab, in the </a:t>
            </a:r>
            <a:r>
              <a:rPr lang="en-US" sz="1200" b="1" baseline="0" dirty="0" smtClean="0"/>
              <a:t>Font</a:t>
            </a:r>
            <a:r>
              <a:rPr lang="en-US" sz="1200" baseline="0" dirty="0" smtClean="0"/>
              <a:t> group, do the following:</a:t>
            </a:r>
          </a:p>
          <a:p>
            <a:pPr marL="685800" lvl="1" indent="-228600">
              <a:buFont typeface="Arial" pitchFamily="34" charset="0"/>
              <a:buChar char="•"/>
            </a:pPr>
            <a:r>
              <a:rPr lang="en-US" sz="1200" baseline="0" dirty="0" smtClean="0"/>
              <a:t>In the </a:t>
            </a:r>
            <a:r>
              <a:rPr lang="en-US" sz="1200" b="1" baseline="0" dirty="0" smtClean="0"/>
              <a:t>Font</a:t>
            </a:r>
            <a:r>
              <a:rPr lang="en-US" sz="1200" baseline="0" dirty="0" smtClean="0"/>
              <a:t> list, select </a:t>
            </a:r>
            <a:r>
              <a:rPr lang="en-US" sz="1200" b="1" baseline="0" dirty="0" smtClean="0"/>
              <a:t>Calibri</a:t>
            </a:r>
            <a:r>
              <a:rPr lang="en-US" sz="1200" baseline="0" dirty="0" smtClean="0"/>
              <a:t>.</a:t>
            </a:r>
          </a:p>
          <a:p>
            <a:pPr marL="685800" lvl="1" indent="-228600">
              <a:buFont typeface="Arial" pitchFamily="34" charset="0"/>
              <a:buChar char="•"/>
            </a:pPr>
            <a:r>
              <a:rPr lang="en-US" sz="1200" baseline="0" dirty="0" smtClean="0"/>
              <a:t>In the </a:t>
            </a:r>
            <a:r>
              <a:rPr lang="en-US" sz="1200" b="1" baseline="0" dirty="0" smtClean="0"/>
              <a:t>Font</a:t>
            </a:r>
            <a:r>
              <a:rPr lang="en-US" sz="1200" baseline="0" dirty="0" smtClean="0"/>
              <a:t> </a:t>
            </a:r>
            <a:r>
              <a:rPr lang="en-US" sz="1200" b="1" baseline="0" dirty="0" smtClean="0"/>
              <a:t>Size</a:t>
            </a:r>
            <a:r>
              <a:rPr lang="en-US" sz="1200" baseline="0" dirty="0" smtClean="0"/>
              <a:t> box, enter </a:t>
            </a:r>
            <a:r>
              <a:rPr lang="en-US" sz="1200" b="1" baseline="0" dirty="0" smtClean="0"/>
              <a:t>38</a:t>
            </a:r>
            <a:r>
              <a:rPr lang="en-US" sz="120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Click </a:t>
            </a:r>
            <a:r>
              <a:rPr lang="en-US" sz="1200" b="1" baseline="0" dirty="0" smtClean="0"/>
              <a:t>Bold</a:t>
            </a:r>
            <a:r>
              <a:rPr lang="en-US" sz="1200" b="0" baseline="0" dirty="0" smtClean="0"/>
              <a:t>.</a:t>
            </a:r>
            <a:endParaRPr lang="en-US" sz="1200" b="0" dirty="0" smtClean="0"/>
          </a:p>
          <a:p>
            <a:pPr marL="685800" lvl="1" indent="-228600">
              <a:buFont typeface="Arial" pitchFamily="34" charset="0"/>
              <a:buChar char="•"/>
            </a:pPr>
            <a:r>
              <a:rPr lang="en-US" sz="1200" baseline="0" dirty="0" smtClean="0"/>
              <a:t>Click the arrow next to </a:t>
            </a:r>
            <a:r>
              <a:rPr lang="en-US" sz="1200" b="1" baseline="0" dirty="0" smtClean="0"/>
              <a:t>Font</a:t>
            </a:r>
            <a:r>
              <a:rPr lang="en-US" sz="1200" baseline="0" dirty="0" smtClean="0"/>
              <a:t> </a:t>
            </a:r>
            <a:r>
              <a:rPr lang="en-US" sz="1200" b="1" baseline="0" dirty="0" smtClean="0"/>
              <a:t>Color</a:t>
            </a:r>
            <a:r>
              <a:rPr lang="en-US" sz="1200" baseline="0" dirty="0" smtClean="0"/>
              <a:t>, and then under </a:t>
            </a:r>
            <a:r>
              <a:rPr lang="en-US" sz="1200" b="1" baseline="0" dirty="0" smtClean="0"/>
              <a:t>Theme</a:t>
            </a:r>
            <a:r>
              <a:rPr lang="en-US" sz="1200" baseline="0" dirty="0" smtClean="0"/>
              <a:t> </a:t>
            </a:r>
            <a:r>
              <a:rPr lang="en-US" sz="1200" b="1" baseline="0" dirty="0" smtClean="0"/>
              <a:t>Colors</a:t>
            </a:r>
            <a:r>
              <a:rPr lang="en-US" sz="1200" baseline="0" dirty="0" smtClean="0"/>
              <a:t> click </a:t>
            </a:r>
            <a:r>
              <a:rPr lang="en-US" sz="1200" b="1" baseline="0" dirty="0" smtClean="0"/>
              <a:t>Orange, Accent 6, Darker 25% </a:t>
            </a:r>
            <a:r>
              <a:rPr lang="en-US" sz="1200" baseline="0" dirty="0" smtClean="0"/>
              <a:t>(fourth row, 10</a:t>
            </a:r>
            <a:r>
              <a:rPr lang="en-US" sz="1200" baseline="30000" dirty="0" smtClean="0"/>
              <a:t>th</a:t>
            </a:r>
            <a:r>
              <a:rPr lang="en-US" sz="1200" baseline="0" dirty="0" smtClean="0"/>
              <a:t> option from the left).</a:t>
            </a:r>
          </a:p>
          <a:p>
            <a:pPr marL="228600" indent="-228600">
              <a:buFont typeface="+mj-lt"/>
              <a:buAutoNum type="arabicPeriod"/>
            </a:pPr>
            <a:r>
              <a:rPr lang="en-US" sz="1200" b="0" baseline="0" dirty="0" smtClean="0"/>
              <a:t>On the </a:t>
            </a:r>
            <a:r>
              <a:rPr lang="en-US" sz="1200" b="1" baseline="0" dirty="0" smtClean="0"/>
              <a:t>Home</a:t>
            </a:r>
            <a:r>
              <a:rPr lang="en-US" sz="1200" b="0" baseline="0" dirty="0" smtClean="0"/>
              <a:t> tab, in the </a:t>
            </a:r>
            <a:r>
              <a:rPr lang="en-US" sz="1200" b="1" baseline="0" dirty="0" smtClean="0"/>
              <a:t>Paragraph</a:t>
            </a:r>
            <a:r>
              <a:rPr lang="en-US" sz="1200" b="0" baseline="0" dirty="0" smtClean="0"/>
              <a:t> group, click </a:t>
            </a:r>
            <a:r>
              <a:rPr lang="en-US" sz="1200" b="1" baseline="0" dirty="0" smtClean="0"/>
              <a:t>Align</a:t>
            </a:r>
            <a:r>
              <a:rPr lang="en-US" sz="1200" b="0" baseline="0" dirty="0" smtClean="0"/>
              <a:t> </a:t>
            </a:r>
            <a:r>
              <a:rPr lang="en-US" sz="1200" b="1" baseline="0" dirty="0" smtClean="0"/>
              <a:t>Text</a:t>
            </a:r>
            <a:r>
              <a:rPr lang="en-US" sz="1200" b="0" baseline="0" dirty="0" smtClean="0"/>
              <a:t> </a:t>
            </a:r>
            <a:r>
              <a:rPr lang="en-US" sz="1200" b="1" baseline="0" dirty="0" smtClean="0"/>
              <a:t>Left</a:t>
            </a:r>
            <a:r>
              <a:rPr lang="en-US" sz="1200" b="0" baseline="0" dirty="0" smtClean="0"/>
              <a:t>.</a:t>
            </a:r>
            <a:endParaRPr lang="en-US" sz="1200" b="0" dirty="0" smtClean="0"/>
          </a:p>
          <a:p>
            <a:pPr marL="228600" indent="-228600">
              <a:buFont typeface="+mj-lt"/>
              <a:buAutoNum type="arabicPeriod"/>
            </a:pPr>
            <a:r>
              <a:rPr lang="en-US" sz="1200" b="0" dirty="0" smtClean="0"/>
              <a:t>Drag the text box just above the rectangle, in the right half of the slide. </a:t>
            </a:r>
            <a:endParaRPr lang="en-US" sz="1200" b="0" baseline="0" dirty="0" smtClean="0"/>
          </a:p>
          <a:p>
            <a:pPr marL="228600" indent="-228600">
              <a:buFont typeface="+mj-lt"/>
              <a:buAutoNum type="arabicPeriod"/>
            </a:pPr>
            <a:endParaRPr lang="en-US" sz="1200" dirty="0" smtClean="0"/>
          </a:p>
          <a:p>
            <a:pPr marL="228600" indent="-228600">
              <a:buFont typeface="+mj-lt"/>
              <a:buAutoNum type="arabicPeriod"/>
            </a:pPr>
            <a:endParaRPr lang="en-US" sz="1200" dirty="0" smtClean="0"/>
          </a:p>
          <a:p>
            <a:pPr marL="228600" indent="-228600">
              <a:buFont typeface="+mj-lt"/>
              <a:buNone/>
            </a:pPr>
            <a:r>
              <a:rPr lang="en-US" sz="1200" dirty="0" smtClean="0"/>
              <a:t>To reproduce the second text box on this slide, do the following:</a:t>
            </a:r>
          </a:p>
          <a:p>
            <a:pPr marL="228600" indent="-228600">
              <a:buFont typeface="+mj-lt"/>
              <a:buAutoNum type="arabicPeriod"/>
            </a:pPr>
            <a:r>
              <a:rPr lang="en-US" sz="1200" b="0" dirty="0" smtClean="0"/>
              <a:t>On the </a:t>
            </a:r>
            <a:r>
              <a:rPr lang="en-US" sz="1200" b="1" dirty="0" smtClean="0"/>
              <a:t>Insert</a:t>
            </a:r>
            <a:r>
              <a:rPr lang="en-US" sz="1200" b="0" baseline="0" dirty="0" smtClean="0"/>
              <a:t> tab, in the </a:t>
            </a:r>
            <a:r>
              <a:rPr lang="en-US" sz="1200" b="1" baseline="0" dirty="0" smtClean="0"/>
              <a:t>Text</a:t>
            </a:r>
            <a:r>
              <a:rPr lang="en-US" sz="1200" b="0" baseline="0" dirty="0" smtClean="0"/>
              <a:t> group, click </a:t>
            </a:r>
            <a:r>
              <a:rPr lang="en-US" sz="1200" b="1" baseline="0" dirty="0" smtClean="0"/>
              <a:t>Text</a:t>
            </a:r>
            <a:r>
              <a:rPr lang="en-US" sz="1200" b="0" baseline="0" dirty="0" smtClean="0"/>
              <a:t> </a:t>
            </a:r>
            <a:r>
              <a:rPr lang="en-US" sz="1200" b="1" baseline="0" dirty="0" smtClean="0"/>
              <a:t>Box</a:t>
            </a:r>
            <a:r>
              <a:rPr lang="en-US" sz="1200" b="0" baseline="0" dirty="0" smtClean="0"/>
              <a:t>. O</a:t>
            </a:r>
            <a:r>
              <a:rPr lang="en-US" sz="1200" dirty="0" smtClean="0"/>
              <a:t>n the slide, drag to draw a text box.</a:t>
            </a:r>
            <a:endParaRPr lang="en-US" sz="1200" b="1" dirty="0" smtClean="0"/>
          </a:p>
          <a:p>
            <a:pPr marL="228600" indent="-228600">
              <a:buFont typeface="+mj-lt"/>
              <a:buAutoNum type="arabicPeriod"/>
            </a:pPr>
            <a:r>
              <a:rPr lang="en-US" sz="1200" dirty="0" smtClean="0"/>
              <a:t>Enter </a:t>
            </a:r>
            <a:r>
              <a:rPr lang="en-US" sz="1200" i="0" dirty="0" smtClean="0"/>
              <a:t>three lines of text with paragraph breaks, </a:t>
            </a:r>
            <a:r>
              <a:rPr lang="en-US" sz="1200" dirty="0" smtClean="0"/>
              <a:t>and then select the text. On the </a:t>
            </a:r>
            <a:r>
              <a:rPr lang="en-US" sz="1200" b="1" dirty="0" smtClean="0"/>
              <a:t>Home</a:t>
            </a:r>
            <a:r>
              <a:rPr lang="en-US" sz="1200" dirty="0" smtClean="0"/>
              <a:t> tab, in the </a:t>
            </a:r>
            <a:r>
              <a:rPr lang="en-US" sz="1200" b="1" dirty="0" smtClean="0"/>
              <a:t>Font</a:t>
            </a:r>
            <a:r>
              <a:rPr lang="en-US" sz="1200" dirty="0" smtClean="0"/>
              <a:t> group, do the following:</a:t>
            </a:r>
          </a:p>
          <a:p>
            <a:pPr marL="685800" lvl="1" indent="-228600">
              <a:buFont typeface="Arial" pitchFamily="34" charset="0"/>
              <a:buChar char="•"/>
            </a:pPr>
            <a:r>
              <a:rPr lang="en-US" sz="1200" dirty="0" smtClean="0"/>
              <a:t>In the </a:t>
            </a:r>
            <a:r>
              <a:rPr lang="en-US" sz="1200" b="1" dirty="0" smtClean="0"/>
              <a:t>Font</a:t>
            </a:r>
            <a:r>
              <a:rPr lang="en-US" sz="1200" dirty="0" smtClean="0"/>
              <a:t> list, select </a:t>
            </a:r>
            <a:r>
              <a:rPr lang="en-US" sz="1200" b="1" dirty="0" smtClean="0"/>
              <a:t>Calibri</a:t>
            </a:r>
            <a:r>
              <a:rPr lang="en-US" sz="1200" dirty="0" smtClean="0"/>
              <a:t>.</a:t>
            </a:r>
          </a:p>
          <a:p>
            <a:pPr marL="685800" lvl="1" indent="-228600">
              <a:buFont typeface="Arial" pitchFamily="34" charset="0"/>
              <a:buChar char="•"/>
            </a:pPr>
            <a:r>
              <a:rPr lang="en-US" sz="1200" dirty="0" smtClean="0"/>
              <a:t>In</a:t>
            </a:r>
            <a:r>
              <a:rPr lang="en-US" sz="1200" baseline="0" dirty="0" smtClean="0"/>
              <a:t> the </a:t>
            </a:r>
            <a:r>
              <a:rPr lang="en-US" sz="1200" b="1" baseline="0" dirty="0" smtClean="0"/>
              <a:t>Font</a:t>
            </a:r>
            <a:r>
              <a:rPr lang="en-US" sz="1200" baseline="0" dirty="0" smtClean="0"/>
              <a:t> </a:t>
            </a:r>
            <a:r>
              <a:rPr lang="en-US" sz="1200" b="1" baseline="0" dirty="0" smtClean="0"/>
              <a:t>Size</a:t>
            </a:r>
            <a:r>
              <a:rPr lang="en-US" sz="1200" baseline="0" dirty="0" smtClean="0"/>
              <a:t> list, select </a:t>
            </a:r>
            <a:r>
              <a:rPr lang="en-US" sz="1200" b="1" baseline="0" dirty="0" smtClean="0"/>
              <a:t>28</a:t>
            </a:r>
            <a:r>
              <a:rPr lang="en-US" sz="1200" b="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Click </a:t>
            </a:r>
            <a:r>
              <a:rPr lang="en-US" sz="1200" b="1" baseline="0" dirty="0" smtClean="0"/>
              <a:t>Bold</a:t>
            </a:r>
            <a:r>
              <a:rPr lang="en-US" sz="1200" baseline="0" dirty="0" smtClean="0"/>
              <a:t>.</a:t>
            </a:r>
            <a:endParaRPr lang="en-US" sz="1200" dirty="0" smtClean="0"/>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Click the arrow next to </a:t>
            </a:r>
            <a:r>
              <a:rPr lang="en-US" sz="1200" b="1" baseline="0" dirty="0" smtClean="0"/>
              <a:t>Font</a:t>
            </a:r>
            <a:r>
              <a:rPr lang="en-US" sz="1200" baseline="0" dirty="0" smtClean="0"/>
              <a:t> </a:t>
            </a:r>
            <a:r>
              <a:rPr lang="en-US" sz="1200" b="1" baseline="0" dirty="0" smtClean="0"/>
              <a:t>Color</a:t>
            </a:r>
            <a:r>
              <a:rPr lang="en-US" sz="1200" baseline="0" dirty="0" smtClean="0"/>
              <a:t>, and then under </a:t>
            </a:r>
            <a:r>
              <a:rPr lang="en-US" sz="1200" b="1" baseline="0" dirty="0" smtClean="0"/>
              <a:t>Theme</a:t>
            </a:r>
            <a:r>
              <a:rPr lang="en-US" sz="1200" baseline="0" dirty="0" smtClean="0"/>
              <a:t> </a:t>
            </a:r>
            <a:r>
              <a:rPr lang="en-US" sz="1200" b="1" baseline="0" dirty="0" smtClean="0"/>
              <a:t>Colors</a:t>
            </a:r>
            <a:r>
              <a:rPr lang="en-US" sz="1200" baseline="0" dirty="0" smtClean="0"/>
              <a:t> click </a:t>
            </a:r>
            <a:r>
              <a:rPr lang="en-US" sz="1200" b="1" baseline="0" dirty="0" smtClean="0"/>
              <a:t>White, Background 1 </a:t>
            </a:r>
            <a:r>
              <a:rPr lang="en-US" sz="1200" baseline="0" dirty="0" smtClean="0"/>
              <a:t>(first row, first option from the left).</a:t>
            </a:r>
          </a:p>
          <a:p>
            <a:pPr marL="228600" indent="-228600">
              <a:buFont typeface="+mj-lt"/>
              <a:buAutoNum type="arabicPeriod"/>
            </a:pPr>
            <a:r>
              <a:rPr lang="en-US" sz="1200" b="0" dirty="0" smtClean="0"/>
              <a:t>On the </a:t>
            </a:r>
            <a:r>
              <a:rPr lang="en-US" sz="1200" b="1" dirty="0" smtClean="0"/>
              <a:t>Home</a:t>
            </a:r>
            <a:r>
              <a:rPr lang="en-US" sz="1200" b="0" dirty="0" smtClean="0"/>
              <a:t> tab,</a:t>
            </a:r>
            <a:r>
              <a:rPr lang="en-US" sz="1200" b="0" baseline="0" dirty="0" smtClean="0"/>
              <a:t> in the </a:t>
            </a:r>
            <a:r>
              <a:rPr lang="en-US" sz="1200" b="1" baseline="0" dirty="0" smtClean="0"/>
              <a:t>Paragraph</a:t>
            </a:r>
            <a:r>
              <a:rPr lang="en-US" sz="1200" b="0" baseline="0" dirty="0" smtClean="0"/>
              <a:t> group, click the </a:t>
            </a:r>
            <a:r>
              <a:rPr lang="en-US" sz="1200" b="1" baseline="0" dirty="0" smtClean="0"/>
              <a:t>Paragraph</a:t>
            </a:r>
            <a:r>
              <a:rPr lang="en-US" sz="1200" b="0" baseline="0" dirty="0" smtClean="0"/>
              <a:t> dialog box launcher. In the </a:t>
            </a:r>
            <a:r>
              <a:rPr lang="en-US" sz="1200" b="1" baseline="0" dirty="0" smtClean="0"/>
              <a:t>Paragraph</a:t>
            </a:r>
            <a:r>
              <a:rPr lang="en-US" sz="1200" b="0" baseline="0" dirty="0" smtClean="0"/>
              <a:t> dialog box, do the following:</a:t>
            </a:r>
          </a:p>
          <a:p>
            <a:pPr marL="685800" lvl="1" indent="-228600">
              <a:buFont typeface="+mj-lt"/>
              <a:buAutoNum type="arabicPeriod"/>
            </a:pPr>
            <a:r>
              <a:rPr lang="en-US" sz="1200" b="0" baseline="0" dirty="0" smtClean="0"/>
              <a:t>On the </a:t>
            </a:r>
            <a:r>
              <a:rPr lang="en-US" sz="1200" b="1" baseline="0" dirty="0" smtClean="0"/>
              <a:t>Indents and Spacing </a:t>
            </a:r>
            <a:r>
              <a:rPr lang="en-US" sz="1200" b="0" baseline="0" dirty="0" smtClean="0"/>
              <a:t>tab, under </a:t>
            </a:r>
            <a:r>
              <a:rPr lang="en-US" sz="1200" b="1" baseline="0" dirty="0" smtClean="0"/>
              <a:t>General</a:t>
            </a:r>
            <a:r>
              <a:rPr lang="en-US" sz="1200" b="0" baseline="0" dirty="0" smtClean="0"/>
              <a:t>, select </a:t>
            </a:r>
            <a:r>
              <a:rPr lang="en-US" sz="1200" b="1" baseline="0" dirty="0" smtClean="0"/>
              <a:t>Left</a:t>
            </a:r>
            <a:r>
              <a:rPr lang="en-US" sz="1200" b="0" baseline="0" dirty="0" smtClean="0"/>
              <a:t> in the </a:t>
            </a:r>
            <a:r>
              <a:rPr lang="en-US" sz="1200" b="1" baseline="0" dirty="0" smtClean="0"/>
              <a:t>Alignment</a:t>
            </a:r>
            <a:r>
              <a:rPr lang="en-US" sz="1200" b="0" baseline="0" dirty="0" smtClean="0"/>
              <a:t> box.</a:t>
            </a:r>
          </a:p>
          <a:p>
            <a:pPr marL="685800" lvl="1" indent="-228600">
              <a:buFont typeface="+mj-lt"/>
              <a:buAutoNum type="arabicPeriod"/>
            </a:pPr>
            <a:r>
              <a:rPr lang="en-US" sz="1200" b="0" baseline="0" dirty="0" smtClean="0"/>
              <a:t>Under </a:t>
            </a:r>
            <a:r>
              <a:rPr lang="en-US" sz="1200" b="1" baseline="0" dirty="0" smtClean="0"/>
              <a:t>Spacing</a:t>
            </a:r>
            <a:r>
              <a:rPr lang="en-US" sz="1200" b="0" baseline="0" dirty="0" smtClean="0"/>
              <a:t>, select </a:t>
            </a:r>
            <a:r>
              <a:rPr lang="en-US" sz="1200" b="1" baseline="0" dirty="0" smtClean="0"/>
              <a:t>12</a:t>
            </a:r>
            <a:r>
              <a:rPr lang="en-US" sz="1200" b="0" baseline="0" dirty="0" smtClean="0"/>
              <a:t> in the </a:t>
            </a:r>
            <a:r>
              <a:rPr lang="en-US" sz="1200" b="1" baseline="0" dirty="0" smtClean="0"/>
              <a:t>After</a:t>
            </a:r>
            <a:r>
              <a:rPr lang="en-US" sz="1200" b="0" baseline="0" dirty="0" smtClean="0"/>
              <a:t> box.</a:t>
            </a:r>
            <a:endParaRPr lang="en-US" sz="1200" b="0" dirty="0" smtClean="0"/>
          </a:p>
          <a:p>
            <a:pPr marL="228600" indent="-228600">
              <a:buFont typeface="+mj-lt"/>
              <a:buAutoNum type="arabicPeriod"/>
            </a:pPr>
            <a:r>
              <a:rPr lang="en-US" sz="1200" b="0" dirty="0" smtClean="0"/>
              <a:t>Drag the second text box onto</a:t>
            </a:r>
            <a:r>
              <a:rPr lang="en-US" sz="1200" b="0" baseline="0" dirty="0" smtClean="0"/>
              <a:t> the rectangle, below the “heading” text box. </a:t>
            </a:r>
            <a:endParaRPr lang="en-US" sz="1200" b="0" dirty="0" smtClean="0"/>
          </a:p>
          <a:p>
            <a:endParaRPr lang="en-US" sz="1200" dirty="0" smtClean="0"/>
          </a:p>
          <a:p>
            <a:endParaRPr lang="en-US" sz="1200" dirty="0" smtClean="0"/>
          </a:p>
          <a:p>
            <a:r>
              <a:rPr lang="en-US" sz="1200" dirty="0" smtClean="0"/>
              <a:t>To reproduce the full-color picture on this slide, do the following:</a:t>
            </a:r>
          </a:p>
          <a:p>
            <a:pPr marL="228600" indent="-228600">
              <a:buFont typeface="+mj-lt"/>
              <a:buAutoNum type="arabicPeriod"/>
            </a:pPr>
            <a:r>
              <a:rPr lang="en-US" sz="1200" b="0" dirty="0" smtClean="0"/>
              <a:t>On the </a:t>
            </a:r>
            <a:r>
              <a:rPr lang="en-US" sz="1200" b="1" dirty="0" smtClean="0"/>
              <a:t>Insert</a:t>
            </a:r>
            <a:r>
              <a:rPr lang="en-US" sz="1200" b="0" dirty="0" smtClean="0"/>
              <a:t> tab, in the </a:t>
            </a:r>
            <a:r>
              <a:rPr lang="en-US" sz="1200" b="1" dirty="0" smtClean="0"/>
              <a:t>Images </a:t>
            </a:r>
            <a:r>
              <a:rPr lang="en-US" sz="1200" b="0" dirty="0" smtClean="0"/>
              <a:t>group, click</a:t>
            </a:r>
            <a:r>
              <a:rPr lang="en-US" sz="1200" b="0" baseline="0" dirty="0" smtClean="0"/>
              <a:t> </a:t>
            </a:r>
            <a:r>
              <a:rPr lang="en-US" sz="1200" b="1" baseline="0" dirty="0" smtClean="0"/>
              <a:t>Picture</a:t>
            </a:r>
            <a:r>
              <a:rPr lang="en-US" sz="1200" b="0" baseline="0" dirty="0" smtClean="0"/>
              <a:t>. In the </a:t>
            </a:r>
            <a:r>
              <a:rPr lang="en-US" sz="1200" b="1" baseline="0" dirty="0" smtClean="0"/>
              <a:t>Insert</a:t>
            </a:r>
            <a:r>
              <a:rPr lang="en-US" sz="1200" b="0" baseline="0" dirty="0" smtClean="0"/>
              <a:t> </a:t>
            </a:r>
            <a:r>
              <a:rPr lang="en-US" sz="1200" b="1" baseline="0" dirty="0" smtClean="0"/>
              <a:t>Picture</a:t>
            </a:r>
            <a:r>
              <a:rPr lang="en-US" sz="1200" b="0" baseline="0" dirty="0" smtClean="0"/>
              <a:t> dialog box, select a picture, and then click </a:t>
            </a:r>
            <a:r>
              <a:rPr lang="en-US" sz="1200" b="1" baseline="0" dirty="0" smtClean="0"/>
              <a:t>Insert</a:t>
            </a:r>
            <a:r>
              <a:rPr lang="en-US" sz="1200" b="0" baseline="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On the slide, select the picture. </a:t>
            </a: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Picture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Tools</a:t>
            </a:r>
            <a:r>
              <a:rPr lang="en-US" sz="1200" kern="1200" dirty="0" smtClean="0">
                <a:solidFill>
                  <a:schemeClr val="tx1"/>
                </a:solidFill>
                <a:effectLst/>
                <a:latin typeface="+mn-lt"/>
                <a:ea typeface="+mn-ea"/>
                <a:cs typeface="+mn-cs"/>
              </a:rPr>
              <a:t>, on the </a:t>
            </a:r>
            <a:r>
              <a:rPr lang="en-US" sz="1200" b="1" kern="1200" dirty="0" smtClean="0">
                <a:solidFill>
                  <a:schemeClr val="tx1"/>
                </a:solidFill>
                <a:effectLst/>
                <a:latin typeface="+mn-lt"/>
                <a:ea typeface="+mn-ea"/>
                <a:cs typeface="+mn-cs"/>
              </a:rPr>
              <a:t>Format</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group, click the </a:t>
            </a:r>
            <a:r>
              <a:rPr lang="en-US" sz="1200" b="1" kern="1200" dirty="0" smtClean="0">
                <a:solidFill>
                  <a:schemeClr val="tx1"/>
                </a:solidFill>
                <a:effectLst/>
                <a:latin typeface="+mn-lt"/>
                <a:ea typeface="+mn-ea"/>
                <a:cs typeface="+mn-cs"/>
              </a:rPr>
              <a:t>Size and Position</a:t>
            </a:r>
            <a:r>
              <a:rPr lang="en-US" sz="1200" kern="1200" dirty="0" smtClean="0">
                <a:solidFill>
                  <a:schemeClr val="tx1"/>
                </a:solidFill>
                <a:effectLst/>
                <a:latin typeface="+mn-lt"/>
                <a:ea typeface="+mn-ea"/>
                <a:cs typeface="+mn-cs"/>
              </a:rPr>
              <a:t> dialog box launcher. In the </a:t>
            </a:r>
            <a:r>
              <a:rPr lang="en-US" sz="1200" b="1" kern="1200" dirty="0" smtClean="0">
                <a:solidFill>
                  <a:schemeClr val="tx1"/>
                </a:solidFill>
                <a:effectLst/>
                <a:latin typeface="+mn-lt"/>
                <a:ea typeface="+mn-ea"/>
                <a:cs typeface="+mn-cs"/>
              </a:rPr>
              <a:t>Format Picture </a:t>
            </a:r>
            <a:r>
              <a:rPr lang="en-US" sz="1200" kern="1200" dirty="0" smtClean="0">
                <a:solidFill>
                  <a:schemeClr val="tx1"/>
                </a:solidFill>
                <a:effectLst/>
                <a:latin typeface="+mn-lt"/>
                <a:ea typeface="+mn-ea"/>
                <a:cs typeface="+mn-cs"/>
              </a:rPr>
              <a:t>dialog box, resize or crop the image so that the height is set to </a:t>
            </a:r>
            <a:r>
              <a:rPr lang="en-US" sz="1200" b="1" kern="1200" dirty="0" smtClean="0">
                <a:solidFill>
                  <a:schemeClr val="tx1"/>
                </a:solidFill>
                <a:effectLst/>
                <a:latin typeface="+mn-lt"/>
                <a:ea typeface="+mn-ea"/>
                <a:cs typeface="+mn-cs"/>
              </a:rPr>
              <a:t>5.08”</a:t>
            </a:r>
            <a:r>
              <a:rPr lang="en-US" sz="1200" kern="1200" dirty="0" smtClean="0">
                <a:solidFill>
                  <a:schemeClr val="tx1"/>
                </a:solidFill>
                <a:effectLst/>
                <a:latin typeface="+mn-lt"/>
                <a:ea typeface="+mn-ea"/>
                <a:cs typeface="+mn-cs"/>
              </a:rPr>
              <a:t> and the width</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set to </a:t>
            </a:r>
            <a:r>
              <a:rPr lang="en-US" sz="1200" b="1" kern="1200" dirty="0" smtClean="0">
                <a:solidFill>
                  <a:schemeClr val="tx1"/>
                </a:solidFill>
                <a:effectLst/>
                <a:latin typeface="+mn-lt"/>
                <a:ea typeface="+mn-ea"/>
                <a:cs typeface="+mn-cs"/>
              </a:rPr>
              <a:t>2.61”</a:t>
            </a:r>
            <a:r>
              <a:rPr lang="en-US" sz="1200" kern="1200" dirty="0" smtClean="0">
                <a:solidFill>
                  <a:schemeClr val="tx1"/>
                </a:solidFill>
                <a:effectLst/>
                <a:latin typeface="+mn-lt"/>
                <a:ea typeface="+mn-ea"/>
                <a:cs typeface="+mn-cs"/>
              </a:rPr>
              <a:t>. To crop the picture, click </a:t>
            </a:r>
            <a:r>
              <a:rPr lang="en-US" sz="1200" b="1" kern="1200" dirty="0" smtClean="0">
                <a:solidFill>
                  <a:schemeClr val="tx1"/>
                </a:solidFill>
                <a:effectLst/>
                <a:latin typeface="+mn-lt"/>
                <a:ea typeface="+mn-ea"/>
                <a:cs typeface="+mn-cs"/>
              </a:rPr>
              <a:t>Crop</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Crop position</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Left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Top</a:t>
            </a:r>
            <a:r>
              <a:rPr lang="en-US" sz="1200" kern="1200" dirty="0" smtClean="0">
                <a:solidFill>
                  <a:schemeClr val="tx1"/>
                </a:solidFill>
                <a:effectLst/>
                <a:latin typeface="+mn-lt"/>
                <a:ea typeface="+mn-ea"/>
                <a:cs typeface="+mn-cs"/>
              </a:rPr>
              <a:t> boxes. To resize the picture, click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Size and rotate</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boxes.</a:t>
            </a:r>
          </a:p>
          <a:p>
            <a:pPr marL="228600" indent="-228600">
              <a:buFont typeface="+mj-lt"/>
              <a:buAutoNum type="arabicPeriod"/>
            </a:pPr>
            <a:r>
              <a:rPr lang="en-US" sz="1200" b="0" dirty="0" smtClean="0"/>
              <a:t>Also in the </a:t>
            </a:r>
            <a:r>
              <a:rPr lang="en-US" sz="1200" b="1" dirty="0" smtClean="0"/>
              <a:t>Format Picture</a:t>
            </a:r>
            <a:r>
              <a:rPr lang="en-US" sz="1200" b="1" baseline="0" dirty="0" smtClean="0"/>
              <a:t> </a:t>
            </a:r>
            <a:r>
              <a:rPr lang="en-US" sz="1200" b="0" baseline="0" dirty="0" smtClean="0"/>
              <a:t>dialog box, click </a:t>
            </a:r>
            <a:r>
              <a:rPr lang="en-US" sz="1200" b="1" baseline="0" dirty="0" smtClean="0"/>
              <a:t>Glow and Soft Edges </a:t>
            </a:r>
            <a:r>
              <a:rPr lang="en-US" sz="1200" b="0" baseline="0" dirty="0" smtClean="0"/>
              <a:t>in the left pane, and then, in the </a:t>
            </a:r>
            <a:r>
              <a:rPr lang="en-US" sz="1200" b="1" baseline="0" dirty="0" smtClean="0"/>
              <a:t>Glow and Soft Edges </a:t>
            </a:r>
            <a:r>
              <a:rPr lang="en-US" sz="1200" b="0" baseline="0" dirty="0" smtClean="0"/>
              <a:t>pane, do the following:</a:t>
            </a:r>
          </a:p>
          <a:p>
            <a:pPr marL="685800" lvl="1" indent="-228600">
              <a:buFont typeface="+mj-lt"/>
              <a:buAutoNum type="arabicPeriod"/>
            </a:pPr>
            <a:r>
              <a:rPr lang="en-US" sz="1200" b="0" baseline="0" dirty="0" smtClean="0"/>
              <a:t>Under </a:t>
            </a:r>
            <a:r>
              <a:rPr lang="en-US" sz="1200" b="1" baseline="0" dirty="0" smtClean="0"/>
              <a:t>Glow</a:t>
            </a:r>
            <a:r>
              <a:rPr lang="en-US" sz="1200" b="0" baseline="0" dirty="0" smtClean="0"/>
              <a:t>, click the button next to </a:t>
            </a:r>
            <a:r>
              <a:rPr lang="en-US" sz="1200" b="1" baseline="0" dirty="0" smtClean="0"/>
              <a:t>Presets</a:t>
            </a:r>
            <a:r>
              <a:rPr lang="en-US" sz="1200" b="0" baseline="0" dirty="0" smtClean="0"/>
              <a:t>, and then click </a:t>
            </a:r>
            <a:r>
              <a:rPr lang="en-US" sz="1200" b="1" baseline="0" dirty="0" smtClean="0"/>
              <a:t>Blue, 5 </a:t>
            </a:r>
            <a:r>
              <a:rPr lang="en-US" sz="1200" b="1" baseline="0" dirty="0" err="1" smtClean="0"/>
              <a:t>pt</a:t>
            </a:r>
            <a:r>
              <a:rPr lang="en-US" sz="1200" b="1" baseline="0" dirty="0" smtClean="0"/>
              <a:t> glow Accent color 1 </a:t>
            </a:r>
            <a:r>
              <a:rPr lang="en-US" sz="1200" b="0" baseline="0" dirty="0" smtClean="0"/>
              <a:t>(first row, first option from the left).</a:t>
            </a:r>
          </a:p>
          <a:p>
            <a:pPr marL="685800" lvl="1" indent="-228600">
              <a:buFont typeface="+mj-lt"/>
              <a:buAutoNum type="arabicPeriod"/>
            </a:pPr>
            <a:r>
              <a:rPr lang="en-US" sz="1200" b="0" baseline="0" dirty="0" smtClean="0"/>
              <a:t>Click the button next to </a:t>
            </a:r>
            <a:r>
              <a:rPr lang="en-US" sz="1200" b="1" baseline="0" dirty="0" smtClean="0"/>
              <a:t>Color</a:t>
            </a:r>
            <a:r>
              <a:rPr lang="en-US" sz="1200" b="0" baseline="0" dirty="0" smtClean="0"/>
              <a:t>, and then under </a:t>
            </a:r>
            <a:r>
              <a:rPr lang="en-US" sz="1200" b="1" baseline="0" dirty="0" smtClean="0"/>
              <a:t>Theme</a:t>
            </a:r>
            <a:r>
              <a:rPr lang="en-US" sz="1200" b="0" baseline="0" dirty="0" smtClean="0"/>
              <a:t> </a:t>
            </a:r>
            <a:r>
              <a:rPr lang="en-US" sz="1200" b="1" baseline="0" dirty="0" smtClean="0"/>
              <a:t>Colors</a:t>
            </a:r>
            <a:r>
              <a:rPr lang="en-US" sz="1200" b="0" baseline="0" dirty="0" smtClean="0"/>
              <a:t> click </a:t>
            </a:r>
            <a:r>
              <a:rPr lang="en-US" sz="1200" b="1" baseline="0" dirty="0" smtClean="0"/>
              <a:t>White, Background 1 </a:t>
            </a:r>
            <a:r>
              <a:rPr lang="en-US" sz="1200" b="0" baseline="0" dirty="0" smtClean="0"/>
              <a:t>(first row, first option from the left).</a:t>
            </a:r>
            <a:endParaRPr lang="en-US" sz="1200" b="0" dirty="0" smtClean="0"/>
          </a:p>
          <a:p>
            <a:pPr marL="228600" indent="-228600">
              <a:buFont typeface="+mj-lt"/>
              <a:buAutoNum type="arabicPeriod"/>
            </a:pPr>
            <a:r>
              <a:rPr lang="en-US" sz="1200" b="0" i="0" kern="1200" baseline="0" dirty="0" smtClean="0">
                <a:solidFill>
                  <a:schemeClr val="tx1"/>
                </a:solidFill>
                <a:latin typeface="+mn-lt"/>
                <a:ea typeface="+mn-ea"/>
                <a:cs typeface="+mn-cs"/>
              </a:rPr>
              <a:t>Drag the full-color picture on top of the rectangle, to the left of the text boxes. </a:t>
            </a:r>
          </a:p>
          <a:p>
            <a:pPr marL="228600" lvl="0" indent="-228600">
              <a:buFont typeface="+mj-lt"/>
              <a:buAutoNum type="arabicPeriod"/>
            </a:pPr>
            <a:r>
              <a:rPr lang="en-US" sz="1200" b="0" i="0" kern="1200" baseline="0" dirty="0" smtClean="0">
                <a:solidFill>
                  <a:schemeClr val="tx1"/>
                </a:solidFill>
                <a:latin typeface="+mn-lt"/>
                <a:ea typeface="+mn-ea"/>
                <a:cs typeface="+mn-cs"/>
              </a:rPr>
              <a:t>On the </a:t>
            </a:r>
            <a:r>
              <a:rPr lang="en-US" sz="1200" b="1" i="0" kern="1200" baseline="0" dirty="0" smtClean="0">
                <a:solidFill>
                  <a:schemeClr val="tx1"/>
                </a:solidFill>
                <a:latin typeface="+mn-lt"/>
                <a:ea typeface="+mn-ea"/>
                <a:cs typeface="+mn-cs"/>
              </a:rPr>
              <a:t>Home</a:t>
            </a:r>
            <a:r>
              <a:rPr lang="en-US" sz="1200" b="0" i="0" kern="1200" baseline="0" dirty="0" smtClean="0">
                <a:solidFill>
                  <a:schemeClr val="tx1"/>
                </a:solidFill>
                <a:latin typeface="+mn-lt"/>
                <a:ea typeface="+mn-ea"/>
                <a:cs typeface="+mn-cs"/>
              </a:rPr>
              <a:t> tab, in the </a:t>
            </a:r>
            <a:r>
              <a:rPr lang="en-US" sz="1200" b="1" i="0" kern="1200" baseline="0" dirty="0" smtClean="0">
                <a:solidFill>
                  <a:schemeClr val="tx1"/>
                </a:solidFill>
                <a:latin typeface="+mn-lt"/>
                <a:ea typeface="+mn-ea"/>
                <a:cs typeface="+mn-cs"/>
              </a:rPr>
              <a:t>Drawing</a:t>
            </a:r>
            <a:r>
              <a:rPr lang="en-US" sz="1200" b="0" i="0" kern="1200" baseline="0" dirty="0" smtClean="0">
                <a:solidFill>
                  <a:schemeClr val="tx1"/>
                </a:solidFill>
                <a:latin typeface="+mn-lt"/>
                <a:ea typeface="+mn-ea"/>
                <a:cs typeface="+mn-cs"/>
              </a:rPr>
              <a:t> group, click </a:t>
            </a:r>
            <a:r>
              <a:rPr lang="en-US" sz="1200" b="1" i="0" kern="1200" baseline="0" dirty="0" smtClean="0">
                <a:solidFill>
                  <a:schemeClr val="tx1"/>
                </a:solidFill>
                <a:latin typeface="+mn-lt"/>
                <a:ea typeface="+mn-ea"/>
                <a:cs typeface="+mn-cs"/>
              </a:rPr>
              <a:t>Arrange</a:t>
            </a:r>
            <a:r>
              <a:rPr lang="en-US" sz="1200" b="0" i="0" kern="1200" baseline="0" dirty="0" smtClean="0">
                <a:solidFill>
                  <a:schemeClr val="tx1"/>
                </a:solidFill>
                <a:latin typeface="+mn-lt"/>
                <a:ea typeface="+mn-ea"/>
                <a:cs typeface="+mn-cs"/>
              </a:rPr>
              <a:t>, point to </a:t>
            </a:r>
            <a:r>
              <a:rPr lang="en-US" sz="1200" b="1" i="0" kern="1200" baseline="0" dirty="0" smtClean="0">
                <a:solidFill>
                  <a:schemeClr val="tx1"/>
                </a:solidFill>
                <a:latin typeface="+mn-lt"/>
                <a:ea typeface="+mn-ea"/>
                <a:cs typeface="+mn-cs"/>
              </a:rPr>
              <a:t>Align</a:t>
            </a:r>
            <a:r>
              <a:rPr lang="en-US" sz="1200" b="0" i="0" kern="1200" baseline="0" dirty="0" smtClean="0">
                <a:solidFill>
                  <a:schemeClr val="tx1"/>
                </a:solidFill>
                <a:latin typeface="+mn-lt"/>
                <a:ea typeface="+mn-ea"/>
                <a:cs typeface="+mn-cs"/>
              </a:rPr>
              <a:t>, and then do the following:</a:t>
            </a:r>
          </a:p>
          <a:p>
            <a:pPr marL="685800" lvl="1" indent="-228600">
              <a:buFont typeface="+mj-lt"/>
              <a:buAutoNum type="arabicPeriod"/>
            </a:pPr>
            <a:r>
              <a:rPr lang="en-US" sz="1200" b="0" i="0" kern="1200" baseline="0" dirty="0" smtClean="0">
                <a:solidFill>
                  <a:schemeClr val="tx1"/>
                </a:solidFill>
                <a:latin typeface="+mn-lt"/>
                <a:ea typeface="+mn-ea"/>
                <a:cs typeface="+mn-cs"/>
              </a:rPr>
              <a:t>Click </a:t>
            </a:r>
            <a:r>
              <a:rPr lang="en-US" sz="1200" b="1" i="0" kern="1200" baseline="0" dirty="0" smtClean="0">
                <a:solidFill>
                  <a:schemeClr val="tx1"/>
                </a:solidFill>
                <a:latin typeface="+mn-lt"/>
                <a:ea typeface="+mn-ea"/>
                <a:cs typeface="+mn-cs"/>
              </a:rPr>
              <a:t>Align to Slide</a:t>
            </a:r>
            <a:r>
              <a:rPr lang="en-US" sz="1200" b="0" i="0" kern="1200" baseline="0" dirty="0" smtClean="0">
                <a:solidFill>
                  <a:schemeClr val="tx1"/>
                </a:solidFill>
                <a:latin typeface="+mn-lt"/>
                <a:ea typeface="+mn-ea"/>
                <a:cs typeface="+mn-cs"/>
              </a:rPr>
              <a:t>.</a:t>
            </a:r>
          </a:p>
          <a:p>
            <a:pPr marL="685800" lvl="1" indent="-228600">
              <a:buFont typeface="+mj-lt"/>
              <a:buAutoNum type="arabicPeriod"/>
            </a:pPr>
            <a:r>
              <a:rPr lang="en-US" sz="1200" b="0" i="0" kern="1200" baseline="0" dirty="0" smtClean="0">
                <a:solidFill>
                  <a:schemeClr val="tx1"/>
                </a:solidFill>
                <a:latin typeface="+mn-lt"/>
                <a:ea typeface="+mn-ea"/>
                <a:cs typeface="+mn-cs"/>
              </a:rPr>
              <a:t>Click </a:t>
            </a:r>
            <a:r>
              <a:rPr lang="en-US" sz="1200" b="1" i="0" kern="1200" baseline="0" dirty="0" smtClean="0">
                <a:solidFill>
                  <a:schemeClr val="tx1"/>
                </a:solidFill>
                <a:latin typeface="+mn-lt"/>
                <a:ea typeface="+mn-ea"/>
                <a:cs typeface="+mn-cs"/>
              </a:rPr>
              <a:t>Align Top</a:t>
            </a:r>
            <a:r>
              <a:rPr lang="en-US" sz="1200" b="0" i="0" kern="1200" baseline="0" dirty="0" smtClean="0">
                <a:solidFill>
                  <a:schemeClr val="tx1"/>
                </a:solidFill>
                <a:latin typeface="+mn-lt"/>
                <a:ea typeface="+mn-ea"/>
                <a:cs typeface="+mn-cs"/>
              </a:rPr>
              <a:t>. </a:t>
            </a:r>
          </a:p>
          <a:p>
            <a:pPr marL="228600" indent="-228600">
              <a:buFont typeface="+mj-lt"/>
              <a:buAutoNum type="arabicPeriod"/>
            </a:pPr>
            <a:endParaRPr lang="en-US" sz="1200" b="0" dirty="0" smtClean="0"/>
          </a:p>
          <a:p>
            <a:pPr marL="228600" indent="-228600">
              <a:buFont typeface="+mj-lt"/>
              <a:buAutoNum type="arabicPeriod"/>
            </a:pPr>
            <a:endParaRPr lang="en-US" sz="1200" b="0" dirty="0" smtClean="0"/>
          </a:p>
          <a:p>
            <a:pPr marL="228600" marR="0" indent="-228600" algn="l" defTabSz="914400" rtl="0" eaLnBrk="1" fontAlgn="auto" latinLnBrk="0" hangingPunct="1">
              <a:lnSpc>
                <a:spcPct val="100000"/>
              </a:lnSpc>
              <a:spcBef>
                <a:spcPts val="0"/>
              </a:spcBef>
              <a:spcAft>
                <a:spcPts val="0"/>
              </a:spcAft>
              <a:buClrTx/>
              <a:buSzTx/>
              <a:buFont typeface="+mj-lt"/>
              <a:buNone/>
              <a:tabLst/>
              <a:defRPr/>
            </a:pPr>
            <a:r>
              <a:rPr lang="en-US" sz="1200" dirty="0" smtClean="0"/>
              <a:t>To reproduce the second picture on this slide, do the following:</a:t>
            </a:r>
            <a:endParaRPr lang="en-US" sz="1200" b="0" dirty="0" smtClean="0"/>
          </a:p>
          <a:p>
            <a:pPr marL="228600" indent="-228600">
              <a:buFont typeface="+mj-lt"/>
              <a:buAutoNum type="arabicPeriod"/>
            </a:pPr>
            <a:r>
              <a:rPr lang="en-US" sz="1200" b="0" dirty="0" smtClean="0"/>
              <a:t>On</a:t>
            </a:r>
            <a:r>
              <a:rPr lang="en-US" sz="1200" b="0" baseline="0" dirty="0" smtClean="0"/>
              <a:t> the </a:t>
            </a:r>
            <a:r>
              <a:rPr lang="en-US" sz="1200" b="1" baseline="0" dirty="0" smtClean="0"/>
              <a:t>Insert</a:t>
            </a:r>
            <a:r>
              <a:rPr lang="en-US" sz="1200" b="0" baseline="0" dirty="0" smtClean="0"/>
              <a:t> tab, in the </a:t>
            </a:r>
            <a:r>
              <a:rPr lang="en-US" sz="1200" b="1" baseline="0" dirty="0" smtClean="0"/>
              <a:t>Images </a:t>
            </a:r>
            <a:r>
              <a:rPr lang="en-US" sz="1200" b="0" baseline="0" dirty="0" smtClean="0"/>
              <a:t>group, click </a:t>
            </a:r>
            <a:r>
              <a:rPr lang="en-US" sz="1200" b="1" baseline="0" dirty="0" smtClean="0"/>
              <a:t>Picture</a:t>
            </a:r>
            <a:r>
              <a:rPr lang="en-US" sz="1200" b="0" baseline="0" dirty="0" smtClean="0"/>
              <a:t>. In the </a:t>
            </a:r>
            <a:r>
              <a:rPr lang="en-US" sz="1200" b="1" baseline="0" dirty="0" smtClean="0"/>
              <a:t>Insert</a:t>
            </a:r>
            <a:r>
              <a:rPr lang="en-US" sz="1200" b="0" baseline="0" dirty="0" smtClean="0"/>
              <a:t> </a:t>
            </a:r>
            <a:r>
              <a:rPr lang="en-US" sz="1200" b="1" baseline="0" dirty="0" smtClean="0"/>
              <a:t>Picture</a:t>
            </a:r>
            <a:r>
              <a:rPr lang="en-US" sz="1200" b="0" baseline="0" dirty="0" smtClean="0"/>
              <a:t> dialog box, select the same picture, and then click </a:t>
            </a:r>
            <a:r>
              <a:rPr lang="en-US" sz="1200" b="1" baseline="0" dirty="0" smtClean="0"/>
              <a:t>Insert</a:t>
            </a:r>
            <a:r>
              <a:rPr lang="en-US" sz="1200" b="0" baseline="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On the slide, select the picture. On the slide, select the picture. </a:t>
            </a: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Picture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Tools</a:t>
            </a:r>
            <a:r>
              <a:rPr lang="en-US" sz="1200" kern="1200" dirty="0" smtClean="0">
                <a:solidFill>
                  <a:schemeClr val="tx1"/>
                </a:solidFill>
                <a:effectLst/>
                <a:latin typeface="+mn-lt"/>
                <a:ea typeface="+mn-ea"/>
                <a:cs typeface="+mn-cs"/>
              </a:rPr>
              <a:t>, on the </a:t>
            </a:r>
            <a:r>
              <a:rPr lang="en-US" sz="1200" b="1" kern="1200" dirty="0" smtClean="0">
                <a:solidFill>
                  <a:schemeClr val="tx1"/>
                </a:solidFill>
                <a:effectLst/>
                <a:latin typeface="+mn-lt"/>
                <a:ea typeface="+mn-ea"/>
                <a:cs typeface="+mn-cs"/>
              </a:rPr>
              <a:t>Format</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group, click the </a:t>
            </a:r>
            <a:r>
              <a:rPr lang="en-US" sz="1200" b="1" kern="1200" dirty="0" smtClean="0">
                <a:solidFill>
                  <a:schemeClr val="tx1"/>
                </a:solidFill>
                <a:effectLst/>
                <a:latin typeface="+mn-lt"/>
                <a:ea typeface="+mn-ea"/>
                <a:cs typeface="+mn-cs"/>
              </a:rPr>
              <a:t>Size and Position</a:t>
            </a:r>
            <a:r>
              <a:rPr lang="en-US" sz="1200" kern="1200" dirty="0" smtClean="0">
                <a:solidFill>
                  <a:schemeClr val="tx1"/>
                </a:solidFill>
                <a:effectLst/>
                <a:latin typeface="+mn-lt"/>
                <a:ea typeface="+mn-ea"/>
                <a:cs typeface="+mn-cs"/>
              </a:rPr>
              <a:t> dialog box launcher. In the </a:t>
            </a:r>
            <a:r>
              <a:rPr lang="en-US" sz="1200" b="1" kern="1200" dirty="0" smtClean="0">
                <a:solidFill>
                  <a:schemeClr val="tx1"/>
                </a:solidFill>
                <a:effectLst/>
                <a:latin typeface="+mn-lt"/>
                <a:ea typeface="+mn-ea"/>
                <a:cs typeface="+mn-cs"/>
              </a:rPr>
              <a:t>Format Picture </a:t>
            </a:r>
            <a:r>
              <a:rPr lang="en-US" sz="1200" kern="1200" dirty="0" smtClean="0">
                <a:solidFill>
                  <a:schemeClr val="tx1"/>
                </a:solidFill>
                <a:effectLst/>
                <a:latin typeface="+mn-lt"/>
                <a:ea typeface="+mn-ea"/>
                <a:cs typeface="+mn-cs"/>
              </a:rPr>
              <a:t>dialog box, resize or crop the image so that the height is set to </a:t>
            </a:r>
            <a:r>
              <a:rPr lang="en-US" sz="1200" b="1" kern="1200" dirty="0" smtClean="0">
                <a:solidFill>
                  <a:schemeClr val="tx1"/>
                </a:solidFill>
                <a:effectLst/>
                <a:latin typeface="+mn-lt"/>
                <a:ea typeface="+mn-ea"/>
                <a:cs typeface="+mn-cs"/>
              </a:rPr>
              <a:t>2.44”</a:t>
            </a:r>
            <a:r>
              <a:rPr lang="en-US" sz="1200" kern="1200" dirty="0" smtClean="0">
                <a:solidFill>
                  <a:schemeClr val="tx1"/>
                </a:solidFill>
                <a:effectLst/>
                <a:latin typeface="+mn-lt"/>
                <a:ea typeface="+mn-ea"/>
                <a:cs typeface="+mn-cs"/>
              </a:rPr>
              <a:t> and the width</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set to </a:t>
            </a:r>
            <a:r>
              <a:rPr lang="en-US" sz="1200" b="1" kern="1200" dirty="0" smtClean="0">
                <a:solidFill>
                  <a:schemeClr val="tx1"/>
                </a:solidFill>
                <a:effectLst/>
                <a:latin typeface="+mn-lt"/>
                <a:ea typeface="+mn-ea"/>
                <a:cs typeface="+mn-cs"/>
              </a:rPr>
              <a:t>2.61”</a:t>
            </a:r>
            <a:r>
              <a:rPr lang="en-US" sz="1200" kern="1200" dirty="0" smtClean="0">
                <a:solidFill>
                  <a:schemeClr val="tx1"/>
                </a:solidFill>
                <a:effectLst/>
                <a:latin typeface="+mn-lt"/>
                <a:ea typeface="+mn-ea"/>
                <a:cs typeface="+mn-cs"/>
              </a:rPr>
              <a:t>. To crop the picture, click </a:t>
            </a:r>
            <a:r>
              <a:rPr lang="en-US" sz="1200" b="1" kern="1200" dirty="0" smtClean="0">
                <a:solidFill>
                  <a:schemeClr val="tx1"/>
                </a:solidFill>
                <a:effectLst/>
                <a:latin typeface="+mn-lt"/>
                <a:ea typeface="+mn-ea"/>
                <a:cs typeface="+mn-cs"/>
              </a:rPr>
              <a:t>Crop</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Crop position</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Left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Top</a:t>
            </a:r>
            <a:r>
              <a:rPr lang="en-US" sz="1200" kern="1200" dirty="0" smtClean="0">
                <a:solidFill>
                  <a:schemeClr val="tx1"/>
                </a:solidFill>
                <a:effectLst/>
                <a:latin typeface="+mn-lt"/>
                <a:ea typeface="+mn-ea"/>
                <a:cs typeface="+mn-cs"/>
              </a:rPr>
              <a:t> boxes. To resize the picture, click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Size and rotate</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boxes.</a:t>
            </a:r>
          </a:p>
          <a:p>
            <a:pPr marL="228600" indent="-228600">
              <a:buFont typeface="+mj-lt"/>
              <a:buAutoNum type="arabicPeriod"/>
            </a:pPr>
            <a:r>
              <a:rPr lang="en-US" sz="1200" b="0" baseline="0" dirty="0" smtClean="0"/>
              <a:t>On the slide, drag the new picture directly below the first one, and then, in the </a:t>
            </a:r>
            <a:r>
              <a:rPr lang="en-US" sz="1200" b="1" baseline="0" dirty="0" smtClean="0"/>
              <a:t>Format Picture </a:t>
            </a:r>
            <a:r>
              <a:rPr lang="en-US" sz="1200" b="0" baseline="0" dirty="0" smtClean="0"/>
              <a:t>dialog box, in the </a:t>
            </a:r>
            <a:r>
              <a:rPr lang="en-US" sz="1200" b="1" baseline="0" dirty="0" smtClean="0"/>
              <a:t>Crop</a:t>
            </a:r>
            <a:r>
              <a:rPr lang="en-US" sz="1200" b="0" baseline="0" dirty="0" smtClean="0"/>
              <a:t> tab, under </a:t>
            </a:r>
            <a:r>
              <a:rPr lang="en-US" sz="1200" b="1" baseline="0" dirty="0" smtClean="0"/>
              <a:t>Picture Position</a:t>
            </a:r>
            <a:r>
              <a:rPr lang="en-US" sz="1200" b="0" baseline="0" dirty="0" smtClean="0"/>
              <a:t>, adjust the </a:t>
            </a:r>
            <a:r>
              <a:rPr lang="en-US" sz="1200" b="1" baseline="0" dirty="0" smtClean="0"/>
              <a:t>Offset X </a:t>
            </a:r>
            <a:r>
              <a:rPr lang="en-US" sz="1200" b="0" baseline="0" dirty="0" smtClean="0"/>
              <a:t>and </a:t>
            </a:r>
            <a:r>
              <a:rPr lang="en-US" sz="1200" b="1" baseline="0" dirty="0" smtClean="0"/>
              <a:t>Offset Y</a:t>
            </a:r>
            <a:r>
              <a:rPr lang="en-US" sz="1200" b="0" baseline="0" dirty="0" smtClean="0"/>
              <a:t> settings to align the content of the two images so that they appear continuous.</a:t>
            </a:r>
          </a:p>
          <a:p>
            <a:pPr marL="228600" indent="-228600">
              <a:buFont typeface="+mj-lt"/>
              <a:buAutoNum type="arabicPeriod"/>
            </a:pPr>
            <a:r>
              <a:rPr lang="en-US" sz="1200" b="0" baseline="0" dirty="0" smtClean="0"/>
              <a:t>Also in the </a:t>
            </a:r>
            <a:r>
              <a:rPr lang="en-US" sz="1200" b="1" baseline="0" dirty="0" smtClean="0"/>
              <a:t>Format</a:t>
            </a:r>
            <a:r>
              <a:rPr lang="en-US" sz="1200" b="0" baseline="0" dirty="0" smtClean="0"/>
              <a:t> </a:t>
            </a:r>
            <a:r>
              <a:rPr lang="en-US" sz="1200" b="1" baseline="0" dirty="0" smtClean="0"/>
              <a:t>Picture</a:t>
            </a:r>
            <a:r>
              <a:rPr lang="en-US" sz="1200" b="0" baseline="0" dirty="0" smtClean="0"/>
              <a:t> dialog box, click </a:t>
            </a:r>
            <a:r>
              <a:rPr lang="en-US" sz="1200" b="1" baseline="0" dirty="0" smtClean="0"/>
              <a:t>Picture Corrections</a:t>
            </a:r>
            <a:r>
              <a:rPr lang="en-US" sz="1200" b="0" baseline="0" dirty="0" smtClean="0"/>
              <a:t> in the left pane, and in the </a:t>
            </a:r>
            <a:r>
              <a:rPr lang="en-US" sz="1200" b="1" baseline="0" dirty="0" smtClean="0"/>
              <a:t>Picture Corrections</a:t>
            </a:r>
            <a:r>
              <a:rPr lang="en-US" sz="1200" b="0" baseline="0" dirty="0" smtClean="0"/>
              <a:t> pane, under </a:t>
            </a:r>
            <a:r>
              <a:rPr lang="en-US" sz="1200" b="1" baseline="0" dirty="0" smtClean="0"/>
              <a:t>Brightness and Contrast</a:t>
            </a:r>
            <a:r>
              <a:rPr lang="en-US" sz="1200" b="0" baseline="0" dirty="0" smtClean="0"/>
              <a:t>, do the following:</a:t>
            </a:r>
          </a:p>
          <a:p>
            <a:pPr marL="685800" lvl="1" indent="-228600">
              <a:buFont typeface="Arial" pitchFamily="34" charset="0"/>
              <a:buChar char="•"/>
            </a:pPr>
            <a:r>
              <a:rPr lang="en-US" sz="1200" b="0" baseline="0" dirty="0" smtClean="0"/>
              <a:t>In the </a:t>
            </a:r>
            <a:r>
              <a:rPr lang="en-US" sz="1200" b="1" baseline="0" dirty="0" smtClean="0"/>
              <a:t>Brightness</a:t>
            </a:r>
            <a:r>
              <a:rPr lang="en-US" sz="1200" b="0" baseline="0" dirty="0" smtClean="0"/>
              <a:t> box, enter </a:t>
            </a:r>
            <a:r>
              <a:rPr lang="en-US" sz="1200" b="1" baseline="0" dirty="0" smtClean="0"/>
              <a:t>70%</a:t>
            </a:r>
            <a:r>
              <a:rPr lang="en-US" sz="1200" b="0" baseline="0" dirty="0" smtClean="0"/>
              <a:t>.</a:t>
            </a:r>
          </a:p>
          <a:p>
            <a:pPr marL="685800" lvl="1" indent="-228600">
              <a:buFont typeface="Arial" pitchFamily="34" charset="0"/>
              <a:buChar char="•"/>
            </a:pPr>
            <a:r>
              <a:rPr lang="en-US" sz="1200" b="0" baseline="0" dirty="0" smtClean="0"/>
              <a:t>In the </a:t>
            </a:r>
            <a:r>
              <a:rPr lang="en-US" sz="1200" b="1" baseline="0" dirty="0" smtClean="0"/>
              <a:t>Contrast</a:t>
            </a:r>
            <a:r>
              <a:rPr lang="en-US" sz="1200" b="0" baseline="0" dirty="0" smtClean="0"/>
              <a:t> box, enter </a:t>
            </a:r>
            <a:r>
              <a:rPr lang="en-US" sz="1200" b="1" baseline="0" dirty="0" smtClean="0"/>
              <a:t>-70%</a:t>
            </a:r>
            <a:r>
              <a:rPr lang="en-US" sz="1200" b="0" baseline="0" dirty="0" smtClean="0"/>
              <a:t>.</a:t>
            </a:r>
            <a:endParaRPr lang="en-US" sz="1200" dirty="0" smtClean="0"/>
          </a:p>
          <a:p>
            <a:pPr marL="228600" lvl="0" indent="-228600">
              <a:buFont typeface="+mj-lt"/>
              <a:buAutoNum type="arabicPeriod"/>
            </a:pPr>
            <a:r>
              <a:rPr lang="en-US" sz="1200" b="0" i="0" kern="1200" baseline="0" dirty="0" smtClean="0">
                <a:solidFill>
                  <a:schemeClr val="tx1"/>
                </a:solidFill>
                <a:latin typeface="+mn-lt"/>
                <a:ea typeface="+mn-ea"/>
                <a:cs typeface="+mn-cs"/>
              </a:rPr>
              <a:t>Select the smaller picture. On the </a:t>
            </a:r>
            <a:r>
              <a:rPr lang="en-US" sz="1200" b="1" i="0" kern="1200" baseline="0" dirty="0" smtClean="0">
                <a:solidFill>
                  <a:schemeClr val="tx1"/>
                </a:solidFill>
                <a:latin typeface="+mn-lt"/>
                <a:ea typeface="+mn-ea"/>
                <a:cs typeface="+mn-cs"/>
              </a:rPr>
              <a:t>Home</a:t>
            </a:r>
            <a:r>
              <a:rPr lang="en-US" sz="1200" b="0" i="0" kern="1200" baseline="0" dirty="0" smtClean="0">
                <a:solidFill>
                  <a:schemeClr val="tx1"/>
                </a:solidFill>
                <a:latin typeface="+mn-lt"/>
                <a:ea typeface="+mn-ea"/>
                <a:cs typeface="+mn-cs"/>
              </a:rPr>
              <a:t> tab, in the </a:t>
            </a:r>
            <a:r>
              <a:rPr lang="en-US" sz="1200" b="1" i="0" kern="1200" baseline="0" dirty="0" smtClean="0">
                <a:solidFill>
                  <a:schemeClr val="tx1"/>
                </a:solidFill>
                <a:latin typeface="+mn-lt"/>
                <a:ea typeface="+mn-ea"/>
                <a:cs typeface="+mn-cs"/>
              </a:rPr>
              <a:t>Drawing</a:t>
            </a:r>
            <a:r>
              <a:rPr lang="en-US" sz="1200" b="0" i="0" kern="1200" baseline="0" dirty="0" smtClean="0">
                <a:solidFill>
                  <a:schemeClr val="tx1"/>
                </a:solidFill>
                <a:latin typeface="+mn-lt"/>
                <a:ea typeface="+mn-ea"/>
                <a:cs typeface="+mn-cs"/>
              </a:rPr>
              <a:t> group, click </a:t>
            </a:r>
            <a:r>
              <a:rPr lang="en-US" sz="1200" b="1" i="0" kern="1200" baseline="0" dirty="0" smtClean="0">
                <a:solidFill>
                  <a:schemeClr val="tx1"/>
                </a:solidFill>
                <a:latin typeface="+mn-lt"/>
                <a:ea typeface="+mn-ea"/>
                <a:cs typeface="+mn-cs"/>
              </a:rPr>
              <a:t>Arrange</a:t>
            </a:r>
            <a:r>
              <a:rPr lang="en-US" sz="1200" b="0" i="0" kern="1200" baseline="0" dirty="0" smtClean="0">
                <a:solidFill>
                  <a:schemeClr val="tx1"/>
                </a:solidFill>
                <a:latin typeface="+mn-lt"/>
                <a:ea typeface="+mn-ea"/>
                <a:cs typeface="+mn-cs"/>
              </a:rPr>
              <a:t>, point to </a:t>
            </a:r>
            <a:r>
              <a:rPr lang="en-US" sz="1200" b="1" i="0" kern="1200" baseline="0" dirty="0" smtClean="0">
                <a:solidFill>
                  <a:schemeClr val="tx1"/>
                </a:solidFill>
                <a:latin typeface="+mn-lt"/>
                <a:ea typeface="+mn-ea"/>
                <a:cs typeface="+mn-cs"/>
              </a:rPr>
              <a:t>Align</a:t>
            </a:r>
            <a:r>
              <a:rPr lang="en-US" sz="1200" b="0" i="0" kern="1200" baseline="0" dirty="0" smtClean="0">
                <a:solidFill>
                  <a:schemeClr val="tx1"/>
                </a:solidFill>
                <a:latin typeface="+mn-lt"/>
                <a:ea typeface="+mn-ea"/>
                <a:cs typeface="+mn-cs"/>
              </a:rPr>
              <a:t>, and then do the following:</a:t>
            </a:r>
          </a:p>
          <a:p>
            <a:pPr marL="685800" lvl="1" indent="-228600">
              <a:buFont typeface="+mj-lt"/>
              <a:buAutoNum type="arabicPeriod"/>
            </a:pPr>
            <a:r>
              <a:rPr lang="en-US" sz="1200" b="0" i="0" kern="1200" baseline="0" dirty="0" smtClean="0">
                <a:solidFill>
                  <a:schemeClr val="tx1"/>
                </a:solidFill>
                <a:latin typeface="+mn-lt"/>
                <a:ea typeface="+mn-ea"/>
                <a:cs typeface="+mn-cs"/>
              </a:rPr>
              <a:t>Click </a:t>
            </a:r>
            <a:r>
              <a:rPr lang="en-US" sz="1200" b="1" i="0" kern="1200" baseline="0" dirty="0" smtClean="0">
                <a:solidFill>
                  <a:schemeClr val="tx1"/>
                </a:solidFill>
                <a:latin typeface="+mn-lt"/>
                <a:ea typeface="+mn-ea"/>
                <a:cs typeface="+mn-cs"/>
              </a:rPr>
              <a:t>Align to Slide</a:t>
            </a:r>
            <a:r>
              <a:rPr lang="en-US" sz="1200" b="0" i="0" kern="1200" baseline="0" dirty="0" smtClean="0">
                <a:solidFill>
                  <a:schemeClr val="tx1"/>
                </a:solidFill>
                <a:latin typeface="+mn-lt"/>
                <a:ea typeface="+mn-ea"/>
                <a:cs typeface="+mn-cs"/>
              </a:rPr>
              <a:t>.</a:t>
            </a:r>
          </a:p>
          <a:p>
            <a:pPr marL="685800" lvl="1" indent="-228600">
              <a:buFont typeface="+mj-lt"/>
              <a:buAutoNum type="arabicPeriod"/>
            </a:pPr>
            <a:r>
              <a:rPr lang="en-US" sz="1200" b="0" i="0" kern="1200" baseline="0" dirty="0" smtClean="0">
                <a:solidFill>
                  <a:schemeClr val="tx1"/>
                </a:solidFill>
                <a:latin typeface="+mn-lt"/>
                <a:ea typeface="+mn-ea"/>
                <a:cs typeface="+mn-cs"/>
              </a:rPr>
              <a:t>Click </a:t>
            </a:r>
            <a:r>
              <a:rPr lang="en-US" sz="1200" b="1" i="0" kern="1200" baseline="0" dirty="0" smtClean="0">
                <a:solidFill>
                  <a:schemeClr val="tx1"/>
                </a:solidFill>
                <a:latin typeface="+mn-lt"/>
                <a:ea typeface="+mn-ea"/>
                <a:cs typeface="+mn-cs"/>
              </a:rPr>
              <a:t>Align Bottom</a:t>
            </a:r>
            <a:r>
              <a:rPr lang="en-US" sz="1200" b="0" i="0" kern="1200" baseline="0" dirty="0" smtClean="0">
                <a:solidFill>
                  <a:schemeClr val="tx1"/>
                </a:solidFill>
                <a:latin typeface="+mn-lt"/>
                <a:ea typeface="+mn-ea"/>
                <a:cs typeface="+mn-cs"/>
              </a:rPr>
              <a:t>. </a:t>
            </a:r>
          </a:p>
          <a:p>
            <a:pPr marL="228600" lvl="0" indent="-228600">
              <a:buFont typeface="+mj-lt"/>
              <a:buAutoNum type="arabicPeriod"/>
            </a:pPr>
            <a:r>
              <a:rPr lang="en-US" sz="1200" b="0" i="0" kern="1200" baseline="0" dirty="0" smtClean="0">
                <a:solidFill>
                  <a:schemeClr val="tx1"/>
                </a:solidFill>
                <a:latin typeface="+mn-lt"/>
                <a:ea typeface="+mn-ea"/>
                <a:cs typeface="+mn-cs"/>
              </a:rPr>
              <a:t>Press and hold CTRL, and then select both pictures. On the </a:t>
            </a:r>
            <a:r>
              <a:rPr lang="en-US" sz="1200" b="1" i="0" kern="1200" baseline="0" dirty="0" smtClean="0">
                <a:solidFill>
                  <a:schemeClr val="tx1"/>
                </a:solidFill>
                <a:latin typeface="+mn-lt"/>
                <a:ea typeface="+mn-ea"/>
                <a:cs typeface="+mn-cs"/>
              </a:rPr>
              <a:t>Home</a:t>
            </a:r>
            <a:r>
              <a:rPr lang="en-US" sz="1200" b="0" i="0" kern="1200" baseline="0" dirty="0" smtClean="0">
                <a:solidFill>
                  <a:schemeClr val="tx1"/>
                </a:solidFill>
                <a:latin typeface="+mn-lt"/>
                <a:ea typeface="+mn-ea"/>
                <a:cs typeface="+mn-cs"/>
              </a:rPr>
              <a:t> tab, in the </a:t>
            </a:r>
            <a:r>
              <a:rPr lang="en-US" sz="1200" b="1" i="0" kern="1200" baseline="0" dirty="0" smtClean="0">
                <a:solidFill>
                  <a:schemeClr val="tx1"/>
                </a:solidFill>
                <a:latin typeface="+mn-lt"/>
                <a:ea typeface="+mn-ea"/>
                <a:cs typeface="+mn-cs"/>
              </a:rPr>
              <a:t>Drawing</a:t>
            </a:r>
            <a:r>
              <a:rPr lang="en-US" sz="1200" b="0" i="0" kern="1200" baseline="0" dirty="0" smtClean="0">
                <a:solidFill>
                  <a:schemeClr val="tx1"/>
                </a:solidFill>
                <a:latin typeface="+mn-lt"/>
                <a:ea typeface="+mn-ea"/>
                <a:cs typeface="+mn-cs"/>
              </a:rPr>
              <a:t> group, click </a:t>
            </a:r>
            <a:r>
              <a:rPr lang="en-US" sz="1200" b="1" i="0" kern="1200" baseline="0" dirty="0" smtClean="0">
                <a:solidFill>
                  <a:schemeClr val="tx1"/>
                </a:solidFill>
                <a:latin typeface="+mn-lt"/>
                <a:ea typeface="+mn-ea"/>
                <a:cs typeface="+mn-cs"/>
              </a:rPr>
              <a:t>Arrange</a:t>
            </a:r>
            <a:r>
              <a:rPr lang="en-US" sz="1200" b="0" i="0" kern="1200" baseline="0" dirty="0" smtClean="0">
                <a:solidFill>
                  <a:schemeClr val="tx1"/>
                </a:solidFill>
                <a:latin typeface="+mn-lt"/>
                <a:ea typeface="+mn-ea"/>
                <a:cs typeface="+mn-cs"/>
              </a:rPr>
              <a:t>, point to </a:t>
            </a:r>
            <a:r>
              <a:rPr lang="en-US" sz="1200" b="1" i="0" kern="1200" baseline="0" dirty="0" smtClean="0">
                <a:solidFill>
                  <a:schemeClr val="tx1"/>
                </a:solidFill>
                <a:latin typeface="+mn-lt"/>
                <a:ea typeface="+mn-ea"/>
                <a:cs typeface="+mn-cs"/>
              </a:rPr>
              <a:t>Align</a:t>
            </a:r>
            <a:r>
              <a:rPr lang="en-US" sz="1200" b="0" i="0" kern="1200" baseline="0" dirty="0" smtClean="0">
                <a:solidFill>
                  <a:schemeClr val="tx1"/>
                </a:solidFill>
                <a:latin typeface="+mn-lt"/>
                <a:ea typeface="+mn-ea"/>
                <a:cs typeface="+mn-cs"/>
              </a:rPr>
              <a:t>, and then do the following:</a:t>
            </a:r>
          </a:p>
          <a:p>
            <a:pPr marL="685800" lvl="1" indent="-228600">
              <a:buFont typeface="+mj-lt"/>
              <a:buAutoNum type="arabicPeriod"/>
            </a:pPr>
            <a:r>
              <a:rPr lang="en-US" sz="1200" b="0" i="0" kern="1200" baseline="0" dirty="0" smtClean="0">
                <a:solidFill>
                  <a:schemeClr val="tx1"/>
                </a:solidFill>
                <a:latin typeface="+mn-lt"/>
                <a:ea typeface="+mn-ea"/>
                <a:cs typeface="+mn-cs"/>
              </a:rPr>
              <a:t>Click </a:t>
            </a:r>
            <a:r>
              <a:rPr lang="en-US" sz="1200" b="1" i="0" kern="1200" baseline="0" dirty="0" smtClean="0">
                <a:solidFill>
                  <a:schemeClr val="tx1"/>
                </a:solidFill>
                <a:latin typeface="+mn-lt"/>
                <a:ea typeface="+mn-ea"/>
                <a:cs typeface="+mn-cs"/>
              </a:rPr>
              <a:t>Align Selected Objects</a:t>
            </a:r>
            <a:r>
              <a:rPr lang="en-US" sz="1200" b="0" i="0" kern="1200" baseline="0" dirty="0" smtClean="0">
                <a:solidFill>
                  <a:schemeClr val="tx1"/>
                </a:solidFill>
                <a:latin typeface="+mn-lt"/>
                <a:ea typeface="+mn-ea"/>
                <a:cs typeface="+mn-cs"/>
              </a:rPr>
              <a:t>.</a:t>
            </a:r>
          </a:p>
          <a:p>
            <a:pPr marL="685800" lvl="1" indent="-228600">
              <a:buFont typeface="+mj-lt"/>
              <a:buAutoNum type="arabicPeriod"/>
            </a:pPr>
            <a:r>
              <a:rPr lang="en-US" sz="1200" b="0" i="0" kern="1200" baseline="0" dirty="0" smtClean="0">
                <a:solidFill>
                  <a:schemeClr val="tx1"/>
                </a:solidFill>
                <a:latin typeface="+mn-lt"/>
                <a:ea typeface="+mn-ea"/>
                <a:cs typeface="+mn-cs"/>
              </a:rPr>
              <a:t>Click </a:t>
            </a:r>
            <a:r>
              <a:rPr lang="en-US" sz="1200" b="1" i="0" kern="1200" baseline="0" dirty="0" smtClean="0">
                <a:solidFill>
                  <a:schemeClr val="tx1"/>
                </a:solidFill>
                <a:latin typeface="+mn-lt"/>
                <a:ea typeface="+mn-ea"/>
                <a:cs typeface="+mn-cs"/>
              </a:rPr>
              <a:t>Align Center</a:t>
            </a:r>
            <a:r>
              <a:rPr lang="en-US" sz="1200" b="0" i="0" kern="1200" baseline="0" dirty="0" smtClean="0">
                <a:solidFill>
                  <a:schemeClr val="tx1"/>
                </a:solidFill>
                <a:latin typeface="+mn-lt"/>
                <a:ea typeface="+mn-ea"/>
                <a:cs typeface="+mn-cs"/>
              </a:rPr>
              <a:t>.  </a:t>
            </a:r>
          </a:p>
          <a:p>
            <a:pPr marL="228600" indent="-228600">
              <a:buFont typeface="+mj-lt"/>
              <a:buNone/>
            </a:pPr>
            <a:endParaRPr lang="en-US" sz="1200" dirty="0" smtClean="0"/>
          </a:p>
          <a:p>
            <a:pPr marL="228600" indent="-228600">
              <a:buFont typeface="+mj-lt"/>
              <a:buNone/>
            </a:pPr>
            <a:endParaRPr lang="en-US" sz="1200" dirty="0" smtClean="0"/>
          </a:p>
          <a:p>
            <a:pPr marL="228600" indent="-228600">
              <a:buFont typeface="+mj-lt"/>
              <a:buNone/>
            </a:pPr>
            <a:r>
              <a:rPr lang="en-US" sz="1200" dirty="0" smtClean="0"/>
              <a:t>To reproduce the animation effects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On</a:t>
            </a:r>
            <a:r>
              <a:rPr lang="en-US" sz="1200" baseline="0" dirty="0" smtClean="0"/>
              <a:t> the slide, s</a:t>
            </a:r>
            <a:r>
              <a:rPr lang="en-US" sz="1200" dirty="0" smtClean="0"/>
              <a:t>elect the “heading” text</a:t>
            </a:r>
            <a:r>
              <a:rPr lang="en-US" sz="1200" baseline="0" dirty="0" smtClean="0"/>
              <a:t> box.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Entrance</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Fade.</a:t>
            </a:r>
            <a:endParaRPr lang="en-US"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Start</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With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Previous</a:t>
            </a:r>
            <a:r>
              <a:rPr lang="en-US" sz="1200" kern="1200" dirty="0" smtClean="0">
                <a:solidFill>
                  <a:schemeClr val="tx1"/>
                </a:solidFill>
                <a:effectLst/>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Duration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a:t>
            </a:r>
          </a:p>
          <a:p>
            <a:pPr marL="228600" indent="-228600">
              <a:buFont typeface="+mj-lt"/>
              <a:buAutoNum type="arabicPeriod"/>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Delay</a:t>
            </a:r>
            <a:r>
              <a:rPr lang="en-US" sz="1200" kern="1200" dirty="0" smtClean="0">
                <a:solidFill>
                  <a:schemeClr val="tx1"/>
                </a:solidFill>
                <a:effectLst/>
                <a:latin typeface="+mn-lt"/>
                <a:ea typeface="+mn-ea"/>
                <a:cs typeface="+mn-cs"/>
              </a:rPr>
              <a:t> box, enter </a:t>
            </a:r>
            <a:r>
              <a:rPr lang="en-US" sz="1200" b="1" kern="1200" dirty="0" smtClean="0">
                <a:solidFill>
                  <a:schemeClr val="tx1"/>
                </a:solidFill>
                <a:effectLst/>
                <a:latin typeface="+mn-lt"/>
                <a:ea typeface="+mn-ea"/>
                <a:cs typeface="+mn-cs"/>
              </a:rPr>
              <a:t>1.5</a:t>
            </a:r>
            <a:r>
              <a:rPr lang="en-US" sz="1200" kern="1200" dirty="0" smtClean="0">
                <a:solidFill>
                  <a:schemeClr val="tx1"/>
                </a:solidFill>
                <a:effectLst/>
                <a:latin typeface="+mn-lt"/>
                <a:ea typeface="+mn-ea"/>
                <a:cs typeface="+mn-cs"/>
              </a:rPr>
              <a:t>.</a:t>
            </a:r>
            <a:endParaRPr lang="en-US" sz="1200" baseline="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On</a:t>
            </a:r>
            <a:r>
              <a:rPr lang="en-US" sz="1200" baseline="0" dirty="0" smtClean="0"/>
              <a:t> the slide, s</a:t>
            </a:r>
            <a:r>
              <a:rPr lang="en-US" sz="1200" dirty="0" smtClean="0"/>
              <a:t>elect the “heading” text</a:t>
            </a:r>
            <a:r>
              <a:rPr lang="en-US" sz="1200" baseline="0" dirty="0" smtClean="0"/>
              <a:t> box.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Motion Paths </a:t>
            </a:r>
            <a:r>
              <a:rPr lang="en-US" sz="1200" kern="1200" dirty="0" smtClean="0">
                <a:solidFill>
                  <a:schemeClr val="tx1"/>
                </a:solidFill>
                <a:effectLst/>
                <a:latin typeface="+mn-lt"/>
                <a:ea typeface="+mn-ea"/>
                <a:cs typeface="+mn-cs"/>
              </a:rPr>
              <a:t>click </a:t>
            </a:r>
            <a:r>
              <a:rPr lang="en-US" sz="1200" b="1" kern="1200" dirty="0" smtClean="0">
                <a:solidFill>
                  <a:schemeClr val="tx1"/>
                </a:solidFill>
                <a:effectLst/>
                <a:latin typeface="+mn-lt"/>
                <a:ea typeface="+mn-ea"/>
                <a:cs typeface="+mn-cs"/>
              </a:rPr>
              <a:t>Lines.</a:t>
            </a:r>
            <a:endParaRPr lang="en-US"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Start</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With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Previous</a:t>
            </a:r>
            <a:r>
              <a:rPr lang="en-US" sz="1200" kern="1200" dirty="0" smtClean="0">
                <a:solidFill>
                  <a:schemeClr val="tx1"/>
                </a:solidFill>
                <a:effectLst/>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Duration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Effect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Options</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Left</a:t>
            </a:r>
            <a:r>
              <a:rPr lang="en-US" sz="1200"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Effect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Options</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Reverse Path Direction</a:t>
            </a:r>
            <a:r>
              <a:rPr lang="en-US" sz="1200" kern="1200" dirty="0" smtClean="0">
                <a:solidFill>
                  <a:schemeClr val="tx1"/>
                </a:solidFill>
                <a:effectLst/>
                <a:latin typeface="+mn-lt"/>
                <a:ea typeface="+mn-ea"/>
                <a:cs typeface="+mn-cs"/>
              </a:rPr>
              <a:t>.</a:t>
            </a:r>
            <a:endParaRPr lang="en-US" sz="1200" dirty="0" smtClean="0"/>
          </a:p>
          <a:p>
            <a:pPr marL="228600" indent="-228600">
              <a:buFont typeface="+mj-lt"/>
              <a:buAutoNum type="arabicPeriod"/>
            </a:pPr>
            <a:r>
              <a:rPr lang="en-US" sz="1200" dirty="0" smtClean="0"/>
              <a:t>On the slide, select the motion</a:t>
            </a:r>
            <a:r>
              <a:rPr lang="en-US" sz="1200" baseline="0" dirty="0" smtClean="0"/>
              <a:t> path for the “heading” text box</a:t>
            </a:r>
            <a:r>
              <a:rPr lang="en-US" sz="1200" dirty="0" smtClean="0"/>
              <a:t>,</a:t>
            </a:r>
            <a:r>
              <a:rPr lang="en-US" sz="1200" baseline="0" dirty="0" smtClean="0"/>
              <a:t> </a:t>
            </a:r>
            <a:r>
              <a:rPr lang="en-US" sz="1200" dirty="0" smtClean="0"/>
              <a:t>point</a:t>
            </a:r>
            <a:r>
              <a:rPr lang="en-US" sz="1200" baseline="0" dirty="0" smtClean="0"/>
              <a:t> to the starting point (green arrow) of the motion path until the cursor becomes a two-headed arrow. P</a:t>
            </a:r>
            <a:r>
              <a:rPr lang="en-US" sz="1200" i="0" dirty="0" smtClean="0"/>
              <a:t>ress and hold SHIFT,</a:t>
            </a:r>
            <a:r>
              <a:rPr lang="en-US" sz="1200" i="0" baseline="0" dirty="0" smtClean="0"/>
              <a:t> and then </a:t>
            </a:r>
            <a:r>
              <a:rPr lang="en-US" sz="1200" dirty="0" smtClean="0"/>
              <a:t>drag the starting point</a:t>
            </a:r>
            <a:r>
              <a:rPr lang="en-US" sz="1200" baseline="0" dirty="0" smtClean="0"/>
              <a:t> </a:t>
            </a:r>
            <a:r>
              <a:rPr lang="en-US" sz="1200" i="0" baseline="0" dirty="0" smtClean="0"/>
              <a:t>about 1.5”</a:t>
            </a:r>
            <a:r>
              <a:rPr lang="en-US" sz="1200" baseline="0" dirty="0" smtClean="0"/>
              <a:t> off the left edge of the slide. (</a:t>
            </a:r>
            <a:r>
              <a:rPr lang="en-US" sz="1200" b="1" baseline="0" dirty="0" smtClean="0"/>
              <a:t>Note:</a:t>
            </a:r>
            <a:r>
              <a:rPr lang="en-US" sz="1200" baseline="0" dirty="0" smtClean="0"/>
              <a:t> If your lines of text are longer than in the example above, you may need to further increase the length of the motion path. )</a:t>
            </a:r>
            <a:r>
              <a:rPr lang="en-US" sz="120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On</a:t>
            </a:r>
            <a:r>
              <a:rPr lang="en-US" sz="1200" baseline="0" dirty="0" smtClean="0"/>
              <a:t> the slide, s</a:t>
            </a:r>
            <a:r>
              <a:rPr lang="en-US" sz="1200" dirty="0" smtClean="0"/>
              <a:t>elect the second text box. On</a:t>
            </a:r>
            <a:r>
              <a:rPr lang="en-US" sz="1200" baseline="0" dirty="0" smtClean="0"/>
              <a:t> the slide, s</a:t>
            </a:r>
            <a:r>
              <a:rPr lang="en-US" sz="1200" dirty="0" smtClean="0"/>
              <a:t>elect the “heading” text</a:t>
            </a:r>
            <a:r>
              <a:rPr lang="en-US" sz="1200" baseline="0" dirty="0" smtClean="0"/>
              <a:t> box.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Entrance</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Fade.</a:t>
            </a:r>
            <a:endParaRPr lang="en-US"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Animation </a:t>
            </a:r>
            <a:r>
              <a:rPr lang="en-US" sz="1200" kern="1200" dirty="0" smtClean="0">
                <a:solidFill>
                  <a:schemeClr val="tx1"/>
                </a:solidFill>
                <a:effectLst/>
                <a:latin typeface="+mn-lt"/>
                <a:ea typeface="+mn-ea"/>
                <a:cs typeface="+mn-cs"/>
              </a:rPr>
              <a:t>group, click the </a:t>
            </a:r>
            <a:r>
              <a:rPr lang="en-US" sz="1200" b="1" kern="1200" dirty="0" smtClean="0">
                <a:solidFill>
                  <a:schemeClr val="tx1"/>
                </a:solidFill>
                <a:effectLst/>
                <a:latin typeface="+mn-lt"/>
                <a:ea typeface="+mn-ea"/>
                <a:cs typeface="+mn-cs"/>
              </a:rPr>
              <a:t>Show Additional</a:t>
            </a:r>
            <a:r>
              <a:rPr lang="en-US" sz="1200" b="1" kern="1200" baseline="0" dirty="0" smtClean="0">
                <a:solidFill>
                  <a:schemeClr val="tx1"/>
                </a:solidFill>
                <a:effectLst/>
                <a:latin typeface="+mn-lt"/>
                <a:ea typeface="+mn-ea"/>
                <a:cs typeface="+mn-cs"/>
              </a:rPr>
              <a:t> Effect Options </a:t>
            </a:r>
            <a:r>
              <a:rPr lang="en-US" sz="1200" kern="1200" baseline="0" dirty="0" smtClean="0">
                <a:solidFill>
                  <a:schemeClr val="tx1"/>
                </a:solidFill>
                <a:effectLst/>
                <a:latin typeface="+mn-lt"/>
                <a:ea typeface="+mn-ea"/>
                <a:cs typeface="+mn-cs"/>
              </a:rPr>
              <a:t>dialog box launcher</a:t>
            </a:r>
            <a:r>
              <a:rPr lang="en-US" sz="1200" kern="1200" dirty="0" smtClean="0">
                <a:solidFill>
                  <a:schemeClr val="tx1"/>
                </a:solidFill>
                <a:effectLst/>
                <a:latin typeface="+mn-lt"/>
                <a:ea typeface="+mn-ea"/>
                <a:cs typeface="+mn-cs"/>
              </a:rPr>
              <a:t>. In the </a:t>
            </a:r>
            <a:r>
              <a:rPr lang="en-US" sz="1200" b="1" kern="1200" dirty="0" smtClean="0">
                <a:solidFill>
                  <a:schemeClr val="tx1"/>
                </a:solidFill>
                <a:effectLst/>
                <a:latin typeface="+mn-lt"/>
                <a:ea typeface="+mn-ea"/>
                <a:cs typeface="+mn-cs"/>
              </a:rPr>
              <a:t>Fade</a:t>
            </a:r>
            <a:r>
              <a:rPr lang="en-US" sz="1200" kern="1200" dirty="0" smtClean="0">
                <a:solidFill>
                  <a:schemeClr val="tx1"/>
                </a:solidFill>
                <a:effectLst/>
                <a:latin typeface="+mn-lt"/>
                <a:ea typeface="+mn-ea"/>
                <a:cs typeface="+mn-cs"/>
              </a:rPr>
              <a:t> dialog box, do the following:</a:t>
            </a:r>
          </a:p>
          <a:p>
            <a:pPr marL="685800" lvl="1" indent="-228600">
              <a:buFont typeface="Arial" pitchFamily="34" charset="0"/>
              <a:buChar char="•"/>
            </a:pPr>
            <a:r>
              <a:rPr lang="en-US" sz="1200" baseline="0" dirty="0" smtClean="0"/>
              <a:t>On the </a:t>
            </a:r>
            <a:r>
              <a:rPr lang="en-US" sz="1200" b="1" baseline="0" dirty="0" smtClean="0"/>
              <a:t>Effect</a:t>
            </a:r>
            <a:r>
              <a:rPr lang="en-US" sz="1200" baseline="0" dirty="0" smtClean="0"/>
              <a:t> tab, in the </a:t>
            </a:r>
            <a:r>
              <a:rPr lang="en-US" sz="1200" b="1" baseline="0" dirty="0" smtClean="0"/>
              <a:t>Animate text </a:t>
            </a:r>
            <a:r>
              <a:rPr lang="en-US" sz="1200" baseline="0" dirty="0" smtClean="0"/>
              <a:t>list, select </a:t>
            </a:r>
            <a:r>
              <a:rPr lang="en-US" sz="1200" b="1" baseline="0" dirty="0" smtClean="0"/>
              <a:t>By Letter</a:t>
            </a:r>
            <a:r>
              <a:rPr lang="en-US" sz="1200" baseline="0" dirty="0" smtClean="0"/>
              <a:t>.</a:t>
            </a:r>
          </a:p>
          <a:p>
            <a:pPr marL="685800" lvl="1" indent="-228600">
              <a:buFont typeface="Arial" pitchFamily="34" charset="0"/>
              <a:buChar char="•"/>
            </a:pPr>
            <a:r>
              <a:rPr lang="en-US" sz="1200" baseline="0" dirty="0" smtClean="0"/>
              <a:t>In the </a:t>
            </a:r>
            <a:r>
              <a:rPr lang="en-US" sz="1200" b="1" baseline="0" dirty="0" smtClean="0"/>
              <a:t>% delay between letters </a:t>
            </a:r>
            <a:r>
              <a:rPr lang="en-US" sz="1200" baseline="0" dirty="0" smtClean="0"/>
              <a:t>box, enter </a:t>
            </a:r>
            <a:r>
              <a:rPr lang="en-US" sz="1200" b="1" baseline="0" dirty="0" smtClean="0"/>
              <a:t>5</a:t>
            </a:r>
            <a:r>
              <a:rPr lang="en-US" sz="1200" baseline="0" dirty="0" smtClean="0"/>
              <a:t>.</a:t>
            </a:r>
            <a:endParaRPr lang="en-US" sz="1200" dirty="0" smtClean="0"/>
          </a:p>
          <a:p>
            <a:pPr marL="685800" lvl="1" indent="-228600">
              <a:buFont typeface="Arial" pitchFamily="34" charset="0"/>
              <a:buChar char="•"/>
            </a:pPr>
            <a:r>
              <a:rPr lang="en-US" sz="1200" baseline="0" dirty="0" smtClean="0"/>
              <a:t>On the </a:t>
            </a:r>
            <a:r>
              <a:rPr lang="en-US" sz="1200" b="1" baseline="0" dirty="0" smtClean="0"/>
              <a:t>Timing</a:t>
            </a:r>
            <a:r>
              <a:rPr lang="en-US" sz="1200" baseline="0" dirty="0" smtClean="0"/>
              <a:t> tab, in the </a:t>
            </a:r>
            <a:r>
              <a:rPr lang="en-US" sz="1200" b="1" baseline="0" dirty="0" smtClean="0"/>
              <a:t>Start</a:t>
            </a:r>
            <a:r>
              <a:rPr lang="en-US" sz="1200" baseline="0" dirty="0" smtClean="0"/>
              <a:t> list, select </a:t>
            </a:r>
            <a:r>
              <a:rPr lang="en-US" sz="1200" b="1" baseline="0" dirty="0" smtClean="0"/>
              <a:t>After</a:t>
            </a:r>
            <a:r>
              <a:rPr lang="en-US" sz="1200" baseline="0" dirty="0" smtClean="0"/>
              <a:t> </a:t>
            </a:r>
            <a:r>
              <a:rPr lang="en-US" sz="1200" b="1" baseline="0" dirty="0" smtClean="0"/>
              <a:t>Previous</a:t>
            </a:r>
            <a:r>
              <a:rPr lang="en-US" sz="1200" baseline="0" dirty="0" smtClean="0"/>
              <a:t>.</a:t>
            </a:r>
          </a:p>
          <a:p>
            <a:pPr marL="685800" lvl="1" indent="-228600">
              <a:buFont typeface="Arial" pitchFamily="34" charset="0"/>
              <a:buChar char="•"/>
            </a:pPr>
            <a:r>
              <a:rPr lang="en-US" sz="1200" baseline="0" dirty="0" smtClean="0"/>
              <a:t>In the </a:t>
            </a:r>
            <a:r>
              <a:rPr lang="en-US" sz="1200" b="1" baseline="0" dirty="0" smtClean="0"/>
              <a:t>Duration </a:t>
            </a:r>
            <a:r>
              <a:rPr lang="en-US" sz="1200" baseline="0" dirty="0" smtClean="0"/>
              <a:t>list, select </a:t>
            </a:r>
            <a:r>
              <a:rPr lang="en-US" sz="1200" b="1" baseline="0" dirty="0" smtClean="0"/>
              <a:t>0.5 seconds </a:t>
            </a:r>
            <a:r>
              <a:rPr lang="en-US" sz="1200" baseline="0" dirty="0" smtClean="0"/>
              <a:t>(</a:t>
            </a:r>
            <a:r>
              <a:rPr lang="en-US" sz="1200" b="1" baseline="0" dirty="0" smtClean="0"/>
              <a:t>Very</a:t>
            </a:r>
            <a:r>
              <a:rPr lang="en-US" sz="1200" baseline="0" dirty="0" smtClean="0"/>
              <a:t> </a:t>
            </a:r>
            <a:r>
              <a:rPr lang="en-US" sz="1200" b="1" baseline="0" dirty="0" smtClean="0"/>
              <a:t>Fast)</a:t>
            </a:r>
            <a:r>
              <a:rPr lang="en-US" sz="1200" baseline="0" dirty="0" smtClean="0"/>
              <a:t>.</a:t>
            </a:r>
          </a:p>
          <a:p>
            <a:pPr marL="685800" lvl="1" indent="-228600">
              <a:buFont typeface="Arial" pitchFamily="34" charset="0"/>
              <a:buChar char="•"/>
            </a:pPr>
            <a:r>
              <a:rPr lang="en-US" sz="1200" baseline="0" dirty="0" smtClean="0"/>
              <a:t>On the </a:t>
            </a:r>
            <a:r>
              <a:rPr lang="en-US" sz="1200" b="1" baseline="0" dirty="0" smtClean="0"/>
              <a:t>Text</a:t>
            </a:r>
            <a:r>
              <a:rPr lang="en-US" sz="1200" baseline="0" dirty="0" smtClean="0"/>
              <a:t> </a:t>
            </a:r>
            <a:r>
              <a:rPr lang="en-US" sz="1200" b="1" baseline="0" dirty="0" smtClean="0"/>
              <a:t>Animation</a:t>
            </a:r>
            <a:r>
              <a:rPr lang="en-US" sz="1200" baseline="0" dirty="0" smtClean="0"/>
              <a:t> tab, in the </a:t>
            </a:r>
            <a:r>
              <a:rPr lang="en-US" sz="1200" b="1" baseline="0" dirty="0" smtClean="0"/>
              <a:t>Group</a:t>
            </a:r>
            <a:r>
              <a:rPr lang="en-US" sz="1200" baseline="0" dirty="0" smtClean="0"/>
              <a:t> </a:t>
            </a:r>
            <a:r>
              <a:rPr lang="en-US" sz="1200" b="1" baseline="0" dirty="0" smtClean="0"/>
              <a:t>text</a:t>
            </a:r>
            <a:r>
              <a:rPr lang="en-US" sz="1200" baseline="0" dirty="0" smtClean="0"/>
              <a:t> list, select </a:t>
            </a:r>
            <a:r>
              <a:rPr lang="en-US" sz="1200" b="1" baseline="0" dirty="0" smtClean="0"/>
              <a:t>By 1</a:t>
            </a:r>
            <a:r>
              <a:rPr lang="en-US" sz="1200" b="1" baseline="30000" dirty="0" smtClean="0"/>
              <a:t>st</a:t>
            </a:r>
            <a:r>
              <a:rPr lang="en-US" sz="1200" b="1" baseline="0" dirty="0" smtClean="0"/>
              <a:t> Level Paragraphs</a:t>
            </a:r>
            <a:r>
              <a:rPr lang="en-US" sz="1200" baseline="0" dirty="0" smtClean="0"/>
              <a:t>.</a:t>
            </a:r>
          </a:p>
          <a:p>
            <a:pPr marL="228600" indent="-228600">
              <a:buFont typeface="+mj-lt"/>
              <a:buAutoNum type="arabicPeriod"/>
            </a:pPr>
            <a:endParaRPr lang="en-US" sz="1200" dirty="0" smtClean="0"/>
          </a:p>
          <a:p>
            <a:endParaRPr lang="en-US" sz="1200" dirty="0" smtClean="0"/>
          </a:p>
          <a:p>
            <a:r>
              <a:rPr lang="en-US" sz="1200" dirty="0" smtClean="0"/>
              <a:t>To</a:t>
            </a:r>
            <a:r>
              <a:rPr lang="en-US" sz="1200" baseline="0" dirty="0" smtClean="0"/>
              <a:t> reproduce the background on this slide, do the following:</a:t>
            </a:r>
          </a:p>
          <a:p>
            <a:pPr marL="228600" lvl="0" indent="-228600">
              <a:buFont typeface="+mj-lt"/>
              <a:buAutoNum type="arabicPeriod"/>
            </a:pPr>
            <a:r>
              <a:rPr lang="en-US" sz="1200" kern="1200" dirty="0" smtClean="0">
                <a:solidFill>
                  <a:schemeClr val="tx1"/>
                </a:solidFill>
                <a:latin typeface="+mn-lt"/>
                <a:ea typeface="+mn-ea"/>
                <a:cs typeface="+mn-cs"/>
              </a:rPr>
              <a:t>One the </a:t>
            </a:r>
            <a:r>
              <a:rPr lang="en-US" sz="1200" b="1" kern="1200" dirty="0" smtClean="0">
                <a:solidFill>
                  <a:schemeClr val="tx1"/>
                </a:solidFill>
                <a:latin typeface="+mn-lt"/>
                <a:ea typeface="+mn-ea"/>
                <a:cs typeface="+mn-cs"/>
              </a:rPr>
              <a:t>Design</a:t>
            </a:r>
            <a:r>
              <a:rPr lang="en-US" sz="1200" kern="1200" baseline="0" dirty="0" smtClean="0">
                <a:solidFill>
                  <a:schemeClr val="tx1"/>
                </a:solidFill>
                <a:latin typeface="+mn-lt"/>
                <a:ea typeface="+mn-ea"/>
                <a:cs typeface="+mn-cs"/>
              </a:rPr>
              <a:t> tab, in the </a:t>
            </a:r>
            <a:r>
              <a:rPr lang="en-US" sz="1200" b="1" kern="1200" baseline="0" dirty="0" smtClean="0">
                <a:solidFill>
                  <a:schemeClr val="tx1"/>
                </a:solidFill>
                <a:latin typeface="+mn-lt"/>
                <a:ea typeface="+mn-ea"/>
                <a:cs typeface="+mn-cs"/>
              </a:rPr>
              <a:t>Background</a:t>
            </a:r>
            <a:r>
              <a:rPr lang="en-US" sz="1200" kern="1200" baseline="0" dirty="0" smtClean="0">
                <a:solidFill>
                  <a:schemeClr val="tx1"/>
                </a:solidFill>
                <a:latin typeface="+mn-lt"/>
                <a:ea typeface="+mn-ea"/>
                <a:cs typeface="+mn-cs"/>
              </a:rPr>
              <a:t> group, click </a:t>
            </a:r>
            <a:r>
              <a:rPr lang="en-US" sz="1200" b="1" kern="1200" baseline="0" dirty="0" smtClean="0">
                <a:solidFill>
                  <a:schemeClr val="tx1"/>
                </a:solidFill>
                <a:latin typeface="+mn-lt"/>
                <a:ea typeface="+mn-ea"/>
                <a:cs typeface="+mn-cs"/>
              </a:rPr>
              <a:t>Background Styles</a:t>
            </a:r>
            <a:r>
              <a:rPr lang="en-US" sz="1200" kern="1200" baseline="0" dirty="0" smtClean="0">
                <a:solidFill>
                  <a:schemeClr val="tx1"/>
                </a:solidFill>
                <a:latin typeface="+mn-lt"/>
                <a:ea typeface="+mn-ea"/>
                <a:cs typeface="+mn-cs"/>
              </a:rPr>
              <a:t>, and then click </a:t>
            </a:r>
            <a:r>
              <a:rPr lang="en-US" sz="1200" b="1" kern="1200" baseline="0" dirty="0" smtClean="0">
                <a:solidFill>
                  <a:schemeClr val="tx1"/>
                </a:solidFill>
                <a:latin typeface="+mn-lt"/>
                <a:ea typeface="+mn-ea"/>
                <a:cs typeface="+mn-cs"/>
              </a:rPr>
              <a:t>Format Background</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Format Background </a:t>
            </a:r>
            <a:r>
              <a:rPr lang="en-US" sz="1200" kern="1200" dirty="0" smtClean="0">
                <a:solidFill>
                  <a:schemeClr val="tx1"/>
                </a:solidFill>
                <a:latin typeface="+mn-lt"/>
                <a:ea typeface="+mn-ea"/>
                <a:cs typeface="+mn-cs"/>
              </a:rPr>
              <a:t>dialog box, click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in the left pane, select </a:t>
            </a:r>
            <a:r>
              <a:rPr lang="en-US" sz="1200" b="1" kern="1200" dirty="0" smtClean="0">
                <a:solidFill>
                  <a:schemeClr val="tx1"/>
                </a:solidFill>
                <a:latin typeface="+mn-lt"/>
                <a:ea typeface="+mn-ea"/>
                <a:cs typeface="+mn-cs"/>
              </a:rPr>
              <a:t>Gradient fill</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pane, and then do the following:</a:t>
            </a: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Type</a:t>
            </a:r>
            <a:r>
              <a:rPr lang="en-US" sz="1200" kern="1200" dirty="0" smtClean="0">
                <a:solidFill>
                  <a:schemeClr val="tx1"/>
                </a:solidFill>
                <a:latin typeface="+mn-lt"/>
                <a:ea typeface="+mn-ea"/>
                <a:cs typeface="+mn-cs"/>
              </a:rPr>
              <a:t> list, select </a:t>
            </a:r>
            <a:r>
              <a:rPr lang="en-US" sz="1200" b="1" kern="1200" dirty="0" smtClean="0">
                <a:solidFill>
                  <a:schemeClr val="tx1"/>
                </a:solidFill>
                <a:latin typeface="+mn-lt"/>
                <a:ea typeface="+mn-ea"/>
                <a:cs typeface="+mn-cs"/>
              </a:rPr>
              <a:t>Radial</a:t>
            </a:r>
            <a:r>
              <a:rPr lang="en-US" sz="1200" kern="1200" dirty="0" smtClean="0">
                <a:solidFill>
                  <a:schemeClr val="tx1"/>
                </a:solidFill>
                <a:latin typeface="+mn-lt"/>
                <a:ea typeface="+mn-ea"/>
                <a:cs typeface="+mn-cs"/>
              </a:rPr>
              <a:t>.</a:t>
            </a:r>
          </a:p>
          <a:p>
            <a:pPr marL="685800" lvl="1"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Direction</a:t>
            </a:r>
            <a:r>
              <a:rPr lang="en-US" sz="1200" kern="1200" dirty="0" smtClean="0">
                <a:solidFill>
                  <a:schemeClr val="tx1"/>
                </a:solidFill>
                <a:latin typeface="+mn-lt"/>
                <a:ea typeface="+mn-ea"/>
                <a:cs typeface="+mn-cs"/>
              </a:rPr>
              <a:t>, and then click </a:t>
            </a:r>
            <a:r>
              <a:rPr lang="en-US" sz="1200" b="1" kern="1200" dirty="0" smtClean="0">
                <a:solidFill>
                  <a:schemeClr val="tx1"/>
                </a:solidFill>
                <a:latin typeface="+mn-lt"/>
                <a:ea typeface="+mn-ea"/>
                <a:cs typeface="+mn-cs"/>
              </a:rPr>
              <a:t>From Center </a:t>
            </a:r>
            <a:r>
              <a:rPr lang="en-US" sz="1200" b="0" kern="1200" dirty="0" smtClean="0">
                <a:solidFill>
                  <a:schemeClr val="tx1"/>
                </a:solidFill>
                <a:latin typeface="+mn-lt"/>
                <a:ea typeface="+mn-ea"/>
                <a:cs typeface="+mn-cs"/>
              </a:rPr>
              <a:t>(third option from the left).</a:t>
            </a:r>
            <a:endParaRPr lang="en-US" sz="1200"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Add gradient stops</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Remove gradient stops</a:t>
            </a:r>
            <a:r>
              <a:rPr lang="en-US" sz="1200" kern="1200" dirty="0" smtClean="0">
                <a:solidFill>
                  <a:schemeClr val="tx1"/>
                </a:solidFill>
                <a:effectLst/>
                <a:latin typeface="+mn-lt"/>
                <a:ea typeface="+mn-ea"/>
                <a:cs typeface="+mn-cs"/>
              </a:rPr>
              <a:t> until three stops appear in the slider.</a:t>
            </a:r>
            <a:endParaRPr lang="en-US" sz="1200" kern="1200" dirty="0" smtClean="0">
              <a:solidFill>
                <a:schemeClr val="tx1"/>
              </a:solidFill>
              <a:latin typeface="+mn-lt"/>
              <a:ea typeface="+mn-ea"/>
              <a:cs typeface="+mn-cs"/>
            </a:endParaRPr>
          </a:p>
          <a:p>
            <a:pPr marL="228600" indent="-228600">
              <a:buFont typeface="+mj-lt"/>
              <a:buAutoNum type="arabicPeriod"/>
            </a:pPr>
            <a:r>
              <a:rPr lang="en-US" sz="1200" kern="1200" dirty="0" smtClean="0">
                <a:solidFill>
                  <a:schemeClr val="tx1"/>
                </a:solidFill>
                <a:effectLst/>
                <a:latin typeface="+mn-lt"/>
                <a:ea typeface="+mn-ea"/>
                <a:cs typeface="+mn-cs"/>
              </a:rPr>
              <a:t>Also 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customize the gradient stops as follows:</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first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White, Background 1 </a:t>
            </a:r>
            <a:r>
              <a:rPr lang="en-US" sz="1200" kern="1200" dirty="0" smtClean="0">
                <a:solidFill>
                  <a:schemeClr val="tx1"/>
                </a:solidFill>
                <a:effectLst/>
                <a:latin typeface="+mn-lt"/>
                <a:ea typeface="+mn-ea"/>
                <a:cs typeface="+mn-cs"/>
              </a:rPr>
              <a:t>(first row, first option from the left).</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0%. </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next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40%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White, Background 1 </a:t>
            </a:r>
            <a:r>
              <a:rPr lang="en-US" sz="1200" kern="1200" dirty="0" smtClean="0">
                <a:solidFill>
                  <a:schemeClr val="tx1"/>
                </a:solidFill>
                <a:effectLst/>
                <a:latin typeface="+mn-lt"/>
                <a:ea typeface="+mn-ea"/>
                <a:cs typeface="+mn-cs"/>
              </a:rPr>
              <a:t>(first row, first option from the left).</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0%. </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next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100%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t>
            </a:r>
            <a:r>
              <a:rPr lang="en-US" sz="1200" dirty="0" smtClean="0"/>
              <a:t>click </a:t>
            </a:r>
            <a:r>
              <a:rPr lang="en-US" sz="1200" b="1" dirty="0" smtClean="0"/>
              <a:t>More Colors</a:t>
            </a:r>
            <a:r>
              <a:rPr lang="en-US" sz="1200" dirty="0" smtClean="0"/>
              <a:t>, and then in the </a:t>
            </a:r>
            <a:r>
              <a:rPr lang="en-US" sz="1200" b="1" dirty="0" smtClean="0"/>
              <a:t>Colors</a:t>
            </a:r>
            <a:r>
              <a:rPr lang="en-US" sz="1200" dirty="0" smtClean="0"/>
              <a:t> dialog box, on the </a:t>
            </a:r>
            <a:r>
              <a:rPr lang="en-US" sz="1200" b="1" dirty="0" smtClean="0"/>
              <a:t>Custom</a:t>
            </a:r>
            <a:r>
              <a:rPr lang="en-US" sz="1200" dirty="0" smtClean="0"/>
              <a:t> tab, enter values for Red: </a:t>
            </a:r>
            <a:r>
              <a:rPr lang="en-US" sz="1200" b="1" dirty="0" smtClean="0"/>
              <a:t>232</a:t>
            </a:r>
            <a:r>
              <a:rPr lang="en-US" sz="1200" dirty="0" smtClean="0"/>
              <a:t>, Green: </a:t>
            </a:r>
            <a:r>
              <a:rPr lang="en-US" sz="1200" b="1" dirty="0" smtClean="0"/>
              <a:t>227</a:t>
            </a:r>
            <a:r>
              <a:rPr lang="en-US" sz="1200" dirty="0" smtClean="0"/>
              <a:t>, and Blue: </a:t>
            </a:r>
            <a:r>
              <a:rPr lang="en-US" sz="1200" b="1" dirty="0" smtClean="0"/>
              <a:t>216</a:t>
            </a:r>
            <a:r>
              <a:rPr lang="en-US" sz="1200" dirty="0" smtClean="0"/>
              <a:t>.</a:t>
            </a:r>
          </a:p>
        </p:txBody>
      </p:sp>
      <p:sp>
        <p:nvSpPr>
          <p:cNvPr id="5" name="Slide Image Placeholder 4"/>
          <p:cNvSpPr>
            <a:spLocks noGrp="1" noRot="1" noChangeAspect="1"/>
          </p:cNvSpPr>
          <p:nvPr>
            <p:ph type="sldImg"/>
          </p:nvPr>
        </p:nvSpPr>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sz="1400" b="0" dirty="0" smtClean="0"/>
              <a:t>Animated pointer and light-up text</a:t>
            </a:r>
          </a:p>
          <a:p>
            <a:r>
              <a:rPr lang="en-US" sz="1400" dirty="0" smtClean="0"/>
              <a:t>(Advanced)</a:t>
            </a:r>
            <a:endParaRPr lang="en-US" sz="1200" baseline="0" dirty="0" smtClean="0">
              <a:latin typeface="+mn-lt"/>
            </a:endParaRPr>
          </a:p>
          <a:p>
            <a:endParaRPr lang="en-US" sz="1200" baseline="0" dirty="0" smtClean="0">
              <a:latin typeface="+mn-lt"/>
            </a:endParaRPr>
          </a:p>
          <a:p>
            <a:endParaRPr lang="en-US" sz="1200" baseline="0" dirty="0" smtClean="0">
              <a:latin typeface="+mn-lt"/>
            </a:endParaRPr>
          </a:p>
          <a:p>
            <a:r>
              <a:rPr lang="en-US" sz="1200" b="0" baseline="0" dirty="0" smtClean="0">
                <a:latin typeface="+mn-lt"/>
              </a:rPr>
              <a:t>To reproduce the background effects on this slide, do the following: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dirty="0" smtClean="0">
                <a:latin typeface="+mn-lt"/>
              </a:rPr>
              <a:t>On the </a:t>
            </a:r>
            <a:r>
              <a:rPr lang="en-US" sz="1200" b="1" i="0" dirty="0" smtClean="0">
                <a:latin typeface="+mn-lt"/>
              </a:rPr>
              <a:t>Home</a:t>
            </a:r>
            <a:r>
              <a:rPr lang="en-US" sz="1200" i="0" dirty="0" smtClean="0">
                <a:latin typeface="+mn-lt"/>
              </a:rPr>
              <a:t> tab, in the</a:t>
            </a:r>
            <a:r>
              <a:rPr lang="en-US" sz="1200" i="0" baseline="0" dirty="0" smtClean="0">
                <a:latin typeface="+mn-lt"/>
              </a:rPr>
              <a:t> </a:t>
            </a:r>
            <a:r>
              <a:rPr lang="en-US" sz="1200" b="1" i="0" baseline="0" dirty="0" smtClean="0">
                <a:latin typeface="+mn-lt"/>
              </a:rPr>
              <a:t>Slides</a:t>
            </a:r>
            <a:r>
              <a:rPr lang="en-US" sz="1200" i="0" baseline="0" dirty="0" smtClean="0">
                <a:latin typeface="+mn-lt"/>
              </a:rPr>
              <a:t> group, click </a:t>
            </a:r>
            <a:r>
              <a:rPr lang="en-US" sz="1200" b="1" i="0" baseline="0" dirty="0" smtClean="0">
                <a:latin typeface="+mn-lt"/>
              </a:rPr>
              <a:t>Layout</a:t>
            </a:r>
            <a:r>
              <a:rPr lang="en-US" sz="1200" i="0" baseline="0" dirty="0" smtClean="0">
                <a:latin typeface="+mn-lt"/>
              </a:rPr>
              <a:t>, and then click </a:t>
            </a:r>
            <a:r>
              <a:rPr lang="en-US" sz="1200" b="1" i="0" baseline="0" dirty="0" smtClean="0">
                <a:latin typeface="+mn-lt"/>
              </a:rPr>
              <a:t>Blank</a:t>
            </a:r>
            <a:r>
              <a:rPr lang="en-US" sz="1200" i="0" baseline="0" dirty="0" smtClean="0">
                <a:latin typeface="+mn-lt"/>
              </a:rPr>
              <a:t>.</a:t>
            </a:r>
            <a:endParaRPr lang="en-US" sz="1200" i="0" dirty="0" smtClean="0">
              <a:latin typeface="+mn-lt"/>
            </a:endParaRPr>
          </a:p>
          <a:p>
            <a:pPr marL="228600" lvl="0" indent="-228600">
              <a:buFont typeface="+mj-lt"/>
              <a:buAutoNum type="arabicPeriod"/>
            </a:pPr>
            <a:r>
              <a:rPr lang="en-US" sz="1200" kern="1200" dirty="0" smtClean="0">
                <a:solidFill>
                  <a:schemeClr val="tx1"/>
                </a:solidFill>
                <a:latin typeface="+mn-lt"/>
                <a:ea typeface="+mn-ea"/>
                <a:cs typeface="+mn-cs"/>
              </a:rPr>
              <a:t>Right-click the slide background area, and then click </a:t>
            </a:r>
            <a:r>
              <a:rPr lang="en-US" sz="1200" b="1" kern="1200" dirty="0" smtClean="0">
                <a:solidFill>
                  <a:schemeClr val="tx1"/>
                </a:solidFill>
                <a:latin typeface="+mn-lt"/>
                <a:ea typeface="+mn-ea"/>
                <a:cs typeface="+mn-cs"/>
              </a:rPr>
              <a:t>Format Background</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Format Background </a:t>
            </a:r>
            <a:r>
              <a:rPr lang="en-US" sz="1200" kern="1200" dirty="0" smtClean="0">
                <a:solidFill>
                  <a:schemeClr val="tx1"/>
                </a:solidFill>
                <a:latin typeface="+mn-lt"/>
                <a:ea typeface="+mn-ea"/>
                <a:cs typeface="+mn-cs"/>
              </a:rPr>
              <a:t>dialog box, click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in the left pane, select </a:t>
            </a:r>
            <a:r>
              <a:rPr lang="en-US" sz="1200" b="1" kern="1200" dirty="0" smtClean="0">
                <a:solidFill>
                  <a:schemeClr val="tx1"/>
                </a:solidFill>
                <a:latin typeface="+mn-lt"/>
                <a:ea typeface="+mn-ea"/>
                <a:cs typeface="+mn-cs"/>
              </a:rPr>
              <a:t>Solid fill</a:t>
            </a:r>
            <a:r>
              <a:rPr lang="en-US" sz="1200" kern="1200" dirty="0" smtClean="0">
                <a:solidFill>
                  <a:schemeClr val="tx1"/>
                </a:solidFill>
                <a:latin typeface="+mn-lt"/>
                <a:ea typeface="+mn-ea"/>
                <a:cs typeface="+mn-cs"/>
              </a:rPr>
              <a:t> in the right pane, and select </a:t>
            </a:r>
            <a:r>
              <a:rPr lang="en-US" sz="1200" b="1" kern="1200" dirty="0" smtClean="0">
                <a:solidFill>
                  <a:schemeClr val="tx1"/>
                </a:solidFill>
                <a:latin typeface="+mn-lt"/>
                <a:ea typeface="+mn-ea"/>
                <a:cs typeface="+mn-cs"/>
              </a:rPr>
              <a:t>White, Background 1 </a:t>
            </a:r>
            <a:r>
              <a:rPr lang="en-US" sz="1200" b="0" kern="1200" dirty="0" smtClean="0">
                <a:solidFill>
                  <a:schemeClr val="tx1"/>
                </a:solidFill>
                <a:latin typeface="+mn-lt"/>
                <a:ea typeface="+mn-ea"/>
                <a:cs typeface="+mn-cs"/>
              </a:rPr>
              <a:t>(first row, first option from the left).</a:t>
            </a:r>
          </a:p>
          <a:p>
            <a:pPr marL="0" lvl="0" indent="0">
              <a:buFontTx/>
              <a:buNone/>
            </a:pPr>
            <a:endParaRPr lang="en-US" sz="1200" b="0" kern="1200" dirty="0" smtClean="0">
              <a:solidFill>
                <a:schemeClr val="tx1"/>
              </a:solidFill>
              <a:latin typeface="+mn-lt"/>
              <a:ea typeface="+mn-ea"/>
              <a:cs typeface="+mn-cs"/>
            </a:endParaRPr>
          </a:p>
          <a:p>
            <a:pPr marL="0" lvl="0" indent="0">
              <a:buFontTx/>
              <a:buNone/>
            </a:pPr>
            <a:endParaRPr lang="en-US" sz="1200" dirty="0" smtClean="0">
              <a:latin typeface="+mn-lt"/>
            </a:endParaRPr>
          </a:p>
          <a:p>
            <a:r>
              <a:rPr lang="en-US" sz="1200" baseline="0" dirty="0" smtClean="0">
                <a:latin typeface="+mn-lt"/>
              </a:rPr>
              <a:t>To reproduce the rectangle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dirty="0" smtClean="0">
                <a:latin typeface="+mn-lt"/>
              </a:rPr>
              <a:t>On</a:t>
            </a:r>
            <a:r>
              <a:rPr lang="en-US" sz="1200" i="0" baseline="0" dirty="0" smtClean="0">
                <a:latin typeface="+mn-lt"/>
              </a:rPr>
              <a:t> the </a:t>
            </a:r>
            <a:r>
              <a:rPr lang="en-US" sz="1200" b="1" i="0" baseline="0" dirty="0" smtClean="0">
                <a:latin typeface="+mn-lt"/>
              </a:rPr>
              <a:t>Home</a:t>
            </a:r>
            <a:r>
              <a:rPr lang="en-US" sz="1200" i="0" baseline="0" dirty="0" smtClean="0">
                <a:latin typeface="+mn-lt"/>
              </a:rPr>
              <a:t> tab, in the </a:t>
            </a:r>
            <a:r>
              <a:rPr lang="en-US" sz="1200" b="1" i="0" baseline="0" dirty="0" smtClean="0">
                <a:latin typeface="+mn-lt"/>
              </a:rPr>
              <a:t>Drawing</a:t>
            </a:r>
            <a:r>
              <a:rPr lang="en-US" sz="1200" i="0" baseline="0" dirty="0" smtClean="0">
                <a:latin typeface="+mn-lt"/>
              </a:rPr>
              <a:t> group, click </a:t>
            </a:r>
            <a:r>
              <a:rPr lang="en-US" sz="1200" b="1" i="0" baseline="0" dirty="0" smtClean="0">
                <a:latin typeface="+mn-lt"/>
              </a:rPr>
              <a:t>Shapes</a:t>
            </a:r>
            <a:r>
              <a:rPr lang="en-US" sz="1200" i="0" baseline="0" dirty="0" smtClean="0">
                <a:latin typeface="+mn-lt"/>
              </a:rPr>
              <a:t>, and then under </a:t>
            </a:r>
            <a:r>
              <a:rPr lang="en-US" sz="1200" b="1" i="0" baseline="0" dirty="0" smtClean="0">
                <a:latin typeface="+mn-lt"/>
              </a:rPr>
              <a:t>Rectangles</a:t>
            </a:r>
            <a:r>
              <a:rPr lang="en-US" sz="1200" i="0" baseline="0" dirty="0" smtClean="0">
                <a:latin typeface="+mn-lt"/>
              </a:rPr>
              <a:t> click </a:t>
            </a:r>
            <a:r>
              <a:rPr lang="en-US" sz="1200" b="1" baseline="0" dirty="0" smtClean="0">
                <a:latin typeface="+mn-lt"/>
              </a:rPr>
              <a:t>Rounded Rectangle </a:t>
            </a:r>
            <a:r>
              <a:rPr lang="en-US" sz="1200" b="0" i="0" baseline="0" dirty="0" smtClean="0">
                <a:latin typeface="+mn-lt"/>
              </a:rPr>
              <a:t>(second option from the left). On the slide, drag to draw a rounded rectangle.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Select the rectangle. Drag the </a:t>
            </a:r>
            <a:r>
              <a:rPr lang="en-US" sz="1200" b="0" baseline="0" dirty="0" smtClean="0">
                <a:latin typeface="+mn-lt"/>
              </a:rPr>
              <a:t>yellow diamond adjustment handle to the left to decrease the amount of rounding on the corners.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With the rounded rectangle still selected, under </a:t>
            </a:r>
            <a:r>
              <a:rPr lang="en-US" sz="1200" b="1" i="0" baseline="0" dirty="0" smtClean="0">
                <a:latin typeface="+mn-lt"/>
              </a:rPr>
              <a:t>Drawing Tools</a:t>
            </a:r>
            <a:r>
              <a:rPr lang="en-US" sz="1200" b="0" i="0" baseline="0" dirty="0" smtClean="0">
                <a:latin typeface="+mn-lt"/>
              </a:rPr>
              <a:t>, on the </a:t>
            </a:r>
            <a:r>
              <a:rPr lang="en-US" sz="1200" b="1" i="0" baseline="0" dirty="0" smtClean="0">
                <a:latin typeface="+mn-lt"/>
              </a:rPr>
              <a:t>Format</a:t>
            </a:r>
            <a:r>
              <a:rPr lang="en-US" sz="1200" b="0" i="0" baseline="0" dirty="0" smtClean="0">
                <a:latin typeface="+mn-lt"/>
              </a:rPr>
              <a:t> tab, in the </a:t>
            </a:r>
            <a:r>
              <a:rPr lang="en-US" sz="1200" b="1" i="0" baseline="0" dirty="0" smtClean="0">
                <a:latin typeface="+mn-lt"/>
              </a:rPr>
              <a:t>Size</a:t>
            </a:r>
            <a:r>
              <a:rPr lang="en-US" sz="1200" b="0" i="0" baseline="0" dirty="0" smtClean="0">
                <a:latin typeface="+mn-lt"/>
              </a:rPr>
              <a:t> group,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i="0" baseline="0" dirty="0" smtClean="0">
                <a:latin typeface="+mn-lt"/>
              </a:rPr>
              <a:t>In the </a:t>
            </a:r>
            <a:r>
              <a:rPr lang="en-US" sz="1200" b="1" i="0" baseline="0" dirty="0" smtClean="0">
                <a:latin typeface="+mn-lt"/>
              </a:rPr>
              <a:t>Shape Height</a:t>
            </a:r>
            <a:r>
              <a:rPr lang="en-US" sz="1200" b="0" i="0" baseline="0" dirty="0" smtClean="0">
                <a:latin typeface="+mn-lt"/>
              </a:rPr>
              <a:t> box, enter </a:t>
            </a:r>
            <a:r>
              <a:rPr lang="en-US" sz="1200" b="1" i="0" baseline="0" dirty="0" smtClean="0">
                <a:latin typeface="+mn-lt"/>
              </a:rPr>
              <a:t>3.5”</a:t>
            </a:r>
            <a:r>
              <a:rPr lang="en-US" sz="1200" b="0" i="0" baseline="0" dirty="0" smtClean="0">
                <a:latin typeface="+mn-lt"/>
              </a:rPr>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i="0" baseline="0" dirty="0" smtClean="0">
                <a:latin typeface="+mn-lt"/>
              </a:rPr>
              <a:t>In the </a:t>
            </a:r>
            <a:r>
              <a:rPr lang="en-US" sz="1200" b="1" i="0" baseline="0" dirty="0" smtClean="0">
                <a:latin typeface="+mn-lt"/>
              </a:rPr>
              <a:t>Shape Width</a:t>
            </a:r>
            <a:r>
              <a:rPr lang="en-US" sz="1200" b="0" i="0" baseline="0" dirty="0" smtClean="0">
                <a:latin typeface="+mn-lt"/>
              </a:rPr>
              <a:t> box, enter </a:t>
            </a:r>
            <a:r>
              <a:rPr lang="en-US" sz="1200" b="1" i="0" baseline="0" dirty="0" smtClean="0">
                <a:latin typeface="+mn-lt"/>
              </a:rPr>
              <a:t>0.25”</a:t>
            </a:r>
            <a:r>
              <a:rPr lang="en-US" sz="1200" b="0" i="0" baseline="0" dirty="0" smtClean="0">
                <a:latin typeface="+mn-lt"/>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Under </a:t>
            </a:r>
            <a:r>
              <a:rPr lang="en-US" sz="1200" b="1" i="0" baseline="0" dirty="0" smtClean="0">
                <a:latin typeface="+mn-lt"/>
              </a:rPr>
              <a:t>Drawing Tools</a:t>
            </a:r>
            <a:r>
              <a:rPr lang="en-US" sz="1200" b="0" i="0" baseline="0" dirty="0" smtClean="0">
                <a:latin typeface="+mn-lt"/>
              </a:rPr>
              <a:t>, on the </a:t>
            </a:r>
            <a:r>
              <a:rPr lang="en-US" sz="1200" b="1" i="0" baseline="0" dirty="0" smtClean="0">
                <a:latin typeface="+mn-lt"/>
              </a:rPr>
              <a:t>Format</a:t>
            </a:r>
            <a:r>
              <a:rPr lang="en-US" sz="1200" b="0" i="0" baseline="0" dirty="0" smtClean="0">
                <a:latin typeface="+mn-lt"/>
              </a:rPr>
              <a:t> tab, in the bottom right corner of the </a:t>
            </a:r>
            <a:r>
              <a:rPr lang="en-US" sz="1200" b="1" i="0" baseline="0" dirty="0" smtClean="0">
                <a:latin typeface="+mn-lt"/>
              </a:rPr>
              <a:t>Shape Styles</a:t>
            </a:r>
            <a:r>
              <a:rPr lang="en-US" sz="1200" b="0" i="0" baseline="0" dirty="0" smtClean="0">
                <a:latin typeface="+mn-lt"/>
              </a:rPr>
              <a:t> group, click the </a:t>
            </a:r>
            <a:r>
              <a:rPr lang="en-US" sz="1200" b="1" i="0" baseline="0" dirty="0" smtClean="0">
                <a:latin typeface="+mn-lt"/>
              </a:rPr>
              <a:t>Format Shape</a:t>
            </a:r>
            <a:r>
              <a:rPr lang="en-US" sz="1200" b="0" i="0" baseline="0" dirty="0" smtClean="0">
                <a:latin typeface="+mn-lt"/>
              </a:rPr>
              <a:t> dialog box launcher. In the </a:t>
            </a:r>
            <a:r>
              <a:rPr lang="en-US" sz="1200" b="1" i="0" baseline="0" dirty="0" smtClean="0">
                <a:latin typeface="+mn-lt"/>
              </a:rPr>
              <a:t>Format Shape </a:t>
            </a:r>
            <a:r>
              <a:rPr lang="en-US" sz="1200" b="0" i="0" baseline="0" dirty="0" smtClean="0">
                <a:latin typeface="+mn-lt"/>
              </a:rPr>
              <a:t>dialog box, click </a:t>
            </a:r>
            <a:r>
              <a:rPr lang="en-US" sz="1200" b="1" i="0" baseline="0" dirty="0" smtClean="0">
                <a:latin typeface="+mn-lt"/>
              </a:rPr>
              <a:t>Fill </a:t>
            </a:r>
            <a:r>
              <a:rPr lang="en-US" sz="1200" b="0" i="0" baseline="0" dirty="0" smtClean="0">
                <a:latin typeface="+mn-lt"/>
              </a:rPr>
              <a:t>in the left pane. In the </a:t>
            </a:r>
            <a:r>
              <a:rPr lang="en-US" sz="1200" b="1" i="0" baseline="0" dirty="0" smtClean="0">
                <a:latin typeface="+mn-lt"/>
              </a:rPr>
              <a:t>Fill</a:t>
            </a:r>
            <a:r>
              <a:rPr lang="en-US" sz="1200" b="0" i="0" baseline="0" dirty="0" smtClean="0">
                <a:latin typeface="+mn-lt"/>
              </a:rPr>
              <a:t> pane, select </a:t>
            </a:r>
            <a:r>
              <a:rPr lang="en-US" sz="1200" b="1" i="0" baseline="0" dirty="0" smtClean="0">
                <a:latin typeface="+mn-lt"/>
              </a:rPr>
              <a:t>Solid fill</a:t>
            </a:r>
            <a:r>
              <a:rPr lang="en-US" sz="1200" b="0" i="0" baseline="0" dirty="0" smtClean="0">
                <a:latin typeface="+mn-lt"/>
              </a:rPr>
              <a:t>, click the button next to </a:t>
            </a:r>
            <a:r>
              <a:rPr lang="en-US" sz="1200" b="1" i="0" baseline="0" dirty="0" smtClean="0">
                <a:latin typeface="+mn-lt"/>
              </a:rPr>
              <a:t>Color</a:t>
            </a:r>
            <a:r>
              <a:rPr lang="en-US" sz="1200" b="0" i="0" baseline="0" dirty="0" smtClean="0">
                <a:latin typeface="+mn-lt"/>
              </a:rPr>
              <a:t>, and then under </a:t>
            </a:r>
            <a:r>
              <a:rPr lang="en-US" sz="1200" b="1" i="0" baseline="0" dirty="0" smtClean="0">
                <a:latin typeface="+mn-lt"/>
              </a:rPr>
              <a:t>Theme Colors</a:t>
            </a:r>
            <a:r>
              <a:rPr lang="en-US" sz="1200" b="0" i="0" baseline="0" dirty="0" smtClean="0">
                <a:latin typeface="+mn-lt"/>
              </a:rPr>
              <a:t> click </a:t>
            </a:r>
            <a:r>
              <a:rPr lang="en-US" sz="1200" b="1" i="0" baseline="0" dirty="0" smtClean="0">
                <a:latin typeface="+mn-lt"/>
              </a:rPr>
              <a:t>White, Background 1, Darker 15% </a:t>
            </a:r>
            <a:r>
              <a:rPr lang="en-US" sz="1200" b="0" i="0" baseline="0" dirty="0" smtClean="0">
                <a:latin typeface="+mn-lt"/>
              </a:rPr>
              <a:t>(third row, first option from the left).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Also in the </a:t>
            </a:r>
            <a:r>
              <a:rPr lang="en-US" sz="1200" b="1" i="0" baseline="0" dirty="0" smtClean="0">
                <a:latin typeface="+mn-lt"/>
              </a:rPr>
              <a:t>Format Shape </a:t>
            </a:r>
            <a:r>
              <a:rPr lang="en-US" sz="1200" b="0" i="0" baseline="0" dirty="0" smtClean="0">
                <a:latin typeface="+mn-lt"/>
              </a:rPr>
              <a:t>dialog box, click </a:t>
            </a:r>
            <a:r>
              <a:rPr lang="en-US" sz="1200" b="1" i="0" baseline="0" dirty="0" smtClean="0">
                <a:latin typeface="+mn-lt"/>
              </a:rPr>
              <a:t>Line Color </a:t>
            </a:r>
            <a:r>
              <a:rPr lang="en-US" sz="1200" b="0" i="0" baseline="0" dirty="0" smtClean="0">
                <a:latin typeface="+mn-lt"/>
              </a:rPr>
              <a:t>in the left pane. In the </a:t>
            </a:r>
            <a:r>
              <a:rPr lang="en-US" sz="1200" b="1" i="0" baseline="0" dirty="0" smtClean="0">
                <a:latin typeface="+mn-lt"/>
              </a:rPr>
              <a:t>Line Color</a:t>
            </a:r>
            <a:r>
              <a:rPr lang="en-US" sz="1200" b="0" i="0" baseline="0" dirty="0" smtClean="0">
                <a:latin typeface="+mn-lt"/>
              </a:rPr>
              <a:t> pane, select </a:t>
            </a:r>
            <a:r>
              <a:rPr lang="en-US" sz="1200" b="1" i="0" baseline="0" dirty="0" smtClean="0">
                <a:latin typeface="+mn-lt"/>
              </a:rPr>
              <a:t>No line</a:t>
            </a:r>
            <a:r>
              <a:rPr lang="en-US" sz="1200" b="0" i="0" baseline="0" dirty="0" smtClean="0">
                <a:latin typeface="+mn-lt"/>
              </a:rPr>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Also in the </a:t>
            </a:r>
            <a:r>
              <a:rPr lang="en-US" sz="1200" b="1" i="0" baseline="0" dirty="0" smtClean="0">
                <a:latin typeface="+mn-lt"/>
              </a:rPr>
              <a:t>Format Shape </a:t>
            </a:r>
            <a:r>
              <a:rPr lang="en-US" sz="1200" b="0" i="0" baseline="0" dirty="0" smtClean="0">
                <a:latin typeface="+mn-lt"/>
              </a:rPr>
              <a:t>dialog box, click</a:t>
            </a:r>
            <a:r>
              <a:rPr lang="en-US" sz="1200" b="1" i="0" baseline="0" dirty="0" smtClean="0">
                <a:latin typeface="+mn-lt"/>
              </a:rPr>
              <a:t> Shadow </a:t>
            </a:r>
            <a:r>
              <a:rPr lang="en-US" sz="1200" b="0" i="0" baseline="0" dirty="0" smtClean="0">
                <a:latin typeface="+mn-lt"/>
              </a:rPr>
              <a:t>in the left pane. In the </a:t>
            </a:r>
            <a:r>
              <a:rPr lang="en-US" sz="1200" b="1" i="0" baseline="0" dirty="0" smtClean="0">
                <a:latin typeface="+mn-lt"/>
              </a:rPr>
              <a:t>Shadow</a:t>
            </a:r>
            <a:r>
              <a:rPr lang="en-US" sz="1200" b="0" i="0" baseline="0" dirty="0" smtClean="0">
                <a:latin typeface="+mn-lt"/>
              </a:rPr>
              <a:t> pane, click the button next to </a:t>
            </a:r>
            <a:r>
              <a:rPr lang="en-US" sz="1200" b="1" i="0" baseline="0" dirty="0" smtClean="0">
                <a:latin typeface="+mn-lt"/>
              </a:rPr>
              <a:t>Presets</a:t>
            </a:r>
            <a:r>
              <a:rPr lang="en-US" sz="1200" b="0" i="0" baseline="0" dirty="0" smtClean="0">
                <a:latin typeface="+mn-lt"/>
              </a:rPr>
              <a:t>, under </a:t>
            </a:r>
            <a:r>
              <a:rPr lang="en-US" sz="1200" b="1" i="0" baseline="0" dirty="0" smtClean="0">
                <a:latin typeface="+mn-lt"/>
              </a:rPr>
              <a:t>Outer</a:t>
            </a:r>
            <a:r>
              <a:rPr lang="en-US" sz="1200" b="0" i="0" baseline="0" dirty="0" smtClean="0">
                <a:latin typeface="+mn-lt"/>
              </a:rPr>
              <a:t> select </a:t>
            </a:r>
            <a:r>
              <a:rPr lang="en-US" sz="1200" b="1" i="0" baseline="0" dirty="0" smtClean="0">
                <a:latin typeface="+mn-lt"/>
              </a:rPr>
              <a:t>Offset Bottom</a:t>
            </a:r>
            <a:r>
              <a:rPr lang="en-US" sz="1200" b="0" i="0" baseline="0" dirty="0" smtClean="0">
                <a:latin typeface="+mn-lt"/>
              </a:rPr>
              <a:t> (first row, second option from the left), and then do the following:</a:t>
            </a: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Transparency</a:t>
            </a:r>
            <a:r>
              <a:rPr lang="en-US" sz="1200" b="0" kern="1200" dirty="0" smtClean="0">
                <a:solidFill>
                  <a:schemeClr val="tx1"/>
                </a:solidFill>
                <a:latin typeface="+mn-lt"/>
                <a:ea typeface="+mn-ea"/>
                <a:cs typeface="+mn-cs"/>
              </a:rPr>
              <a:t> box, enter </a:t>
            </a:r>
            <a:r>
              <a:rPr lang="en-US" sz="1200" b="1" kern="1200" dirty="0" smtClean="0">
                <a:solidFill>
                  <a:schemeClr val="tx1"/>
                </a:solidFill>
                <a:latin typeface="+mn-lt"/>
                <a:ea typeface="+mn-ea"/>
                <a:cs typeface="+mn-cs"/>
              </a:rPr>
              <a:t>0%</a:t>
            </a:r>
            <a:r>
              <a:rPr lang="en-US" sz="1200" b="0" kern="120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Size</a:t>
            </a:r>
            <a:r>
              <a:rPr lang="en-US" sz="1200" b="1" kern="1200" baseline="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100%</a:t>
            </a:r>
            <a:r>
              <a:rPr lang="en-US" sz="1200" b="0"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Blur </a:t>
            </a:r>
            <a:r>
              <a:rPr lang="en-US" sz="1200" b="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8.5 pt</a:t>
            </a:r>
            <a:r>
              <a:rPr lang="en-US" sz="1200" b="0" kern="120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Angle </a:t>
            </a:r>
            <a:r>
              <a:rPr lang="en-US" sz="1200" b="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90</a:t>
            </a:r>
            <a:r>
              <a:rPr lang="en-US" sz="1200" b="1" kern="1200" dirty="0" smtClean="0">
                <a:solidFill>
                  <a:schemeClr val="tx1"/>
                </a:solidFill>
                <a:latin typeface="+mn-lt"/>
                <a:ea typeface="Verdana"/>
                <a:cs typeface="Verdana"/>
              </a:rPr>
              <a:t>°</a:t>
            </a:r>
            <a:r>
              <a:rPr lang="en-US" sz="1200" b="0" kern="120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Distance </a:t>
            </a:r>
            <a:r>
              <a:rPr lang="en-US" sz="1200" b="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1</a:t>
            </a:r>
            <a:r>
              <a:rPr lang="en-US" sz="1200" b="1" kern="1200" baseline="0" dirty="0" smtClean="0">
                <a:solidFill>
                  <a:schemeClr val="tx1"/>
                </a:solidFill>
                <a:latin typeface="+mn-lt"/>
                <a:ea typeface="+mn-ea"/>
                <a:cs typeface="+mn-cs"/>
              </a:rPr>
              <a:t> pt</a:t>
            </a:r>
            <a:r>
              <a:rPr lang="en-US" sz="1200" b="0" kern="1200" baseline="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Also in the </a:t>
            </a:r>
            <a:r>
              <a:rPr lang="en-US" sz="1200" b="1" i="0" baseline="0" dirty="0" smtClean="0">
                <a:latin typeface="+mn-lt"/>
              </a:rPr>
              <a:t>Format Shape </a:t>
            </a:r>
            <a:r>
              <a:rPr lang="en-US" sz="1200" b="0" i="0" baseline="0" dirty="0" smtClean="0">
                <a:latin typeface="+mn-lt"/>
              </a:rPr>
              <a:t>dialog box, click </a:t>
            </a:r>
            <a:r>
              <a:rPr lang="en-US" sz="1200" b="1" i="0" baseline="0" dirty="0" smtClean="0">
                <a:latin typeface="+mn-lt"/>
              </a:rPr>
              <a:t>3-D Format </a:t>
            </a:r>
            <a:r>
              <a:rPr lang="en-US" sz="1200" b="0" i="0" baseline="0" dirty="0" smtClean="0">
                <a:latin typeface="+mn-lt"/>
              </a:rPr>
              <a:t>in the left pane. In the </a:t>
            </a:r>
            <a:r>
              <a:rPr lang="en-US" sz="1200" b="1" i="0" baseline="0" dirty="0" smtClean="0">
                <a:latin typeface="+mn-lt"/>
              </a:rPr>
              <a:t>3-D Format</a:t>
            </a:r>
            <a:r>
              <a:rPr lang="en-US" sz="1200" b="0" i="0" baseline="0" dirty="0" smtClean="0">
                <a:latin typeface="+mn-lt"/>
              </a:rPr>
              <a:t> tab,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i="0" baseline="0" dirty="0" smtClean="0">
                <a:latin typeface="+mn-lt"/>
              </a:rPr>
              <a:t>Under </a:t>
            </a:r>
            <a:r>
              <a:rPr lang="en-US" sz="1200" b="1" i="0" baseline="0" dirty="0" smtClean="0">
                <a:latin typeface="+mn-lt"/>
              </a:rPr>
              <a:t>Bevel</a:t>
            </a:r>
            <a:r>
              <a:rPr lang="en-US" sz="1200" b="0" i="0" baseline="0" dirty="0" smtClean="0">
                <a:latin typeface="+mn-lt"/>
              </a:rPr>
              <a:t>, click the button next to </a:t>
            </a:r>
            <a:r>
              <a:rPr lang="en-US" sz="1200" b="1" i="0" baseline="0" dirty="0" smtClean="0">
                <a:latin typeface="+mn-lt"/>
              </a:rPr>
              <a:t>Top</a:t>
            </a:r>
            <a:r>
              <a:rPr lang="en-US" sz="1200" b="0" i="0" baseline="0" dirty="0" smtClean="0">
                <a:latin typeface="+mn-lt"/>
              </a:rPr>
              <a:t>, and then under </a:t>
            </a:r>
            <a:r>
              <a:rPr lang="en-US" sz="1200" b="1" i="0" baseline="0" dirty="0" smtClean="0">
                <a:latin typeface="+mn-lt"/>
              </a:rPr>
              <a:t>Bevel</a:t>
            </a:r>
            <a:r>
              <a:rPr lang="en-US" sz="1200" b="0" i="0" baseline="0" dirty="0" smtClean="0">
                <a:latin typeface="+mn-lt"/>
              </a:rPr>
              <a:t> click </a:t>
            </a:r>
            <a:r>
              <a:rPr lang="en-US" sz="1200" b="1" i="0" baseline="0" dirty="0" smtClean="0">
                <a:latin typeface="+mn-lt"/>
              </a:rPr>
              <a:t>Circle</a:t>
            </a:r>
            <a:r>
              <a:rPr lang="en-US" sz="1200" b="0" i="0" baseline="0" dirty="0" smtClean="0">
                <a:latin typeface="+mn-lt"/>
              </a:rPr>
              <a:t> (first row, first option from the left). Next to </a:t>
            </a:r>
            <a:r>
              <a:rPr lang="en-US" sz="1200" b="1" i="0" baseline="0" dirty="0" smtClean="0">
                <a:latin typeface="+mn-lt"/>
              </a:rPr>
              <a:t>Top</a:t>
            </a:r>
            <a:r>
              <a:rPr lang="en-US" sz="1200" b="0" i="0" baseline="0" dirty="0" smtClean="0">
                <a:latin typeface="+mn-lt"/>
              </a:rPr>
              <a:t>, in the </a:t>
            </a:r>
            <a:r>
              <a:rPr lang="en-US" sz="1200" b="1" i="0" baseline="0" dirty="0" smtClean="0">
                <a:latin typeface="+mn-lt"/>
              </a:rPr>
              <a:t>Width</a:t>
            </a:r>
            <a:r>
              <a:rPr lang="en-US" sz="1200" b="0" i="0" baseline="0" dirty="0" smtClean="0">
                <a:latin typeface="+mn-lt"/>
              </a:rPr>
              <a:t> box, enter </a:t>
            </a:r>
            <a:r>
              <a:rPr lang="en-US" sz="1200" b="1" i="0" baseline="0" dirty="0" smtClean="0">
                <a:latin typeface="+mn-lt"/>
              </a:rPr>
              <a:t>5 pt</a:t>
            </a:r>
            <a:r>
              <a:rPr lang="en-US" sz="1200" b="0" i="0" baseline="0" dirty="0" smtClean="0">
                <a:latin typeface="+mn-lt"/>
              </a:rPr>
              <a:t>, and in the </a:t>
            </a:r>
            <a:r>
              <a:rPr lang="en-US" sz="1200" b="1" i="0" baseline="0" dirty="0" smtClean="0">
                <a:latin typeface="+mn-lt"/>
              </a:rPr>
              <a:t>Height</a:t>
            </a:r>
            <a:r>
              <a:rPr lang="en-US" sz="1200" b="0" i="0" baseline="0" dirty="0" smtClean="0">
                <a:latin typeface="+mn-lt"/>
              </a:rPr>
              <a:t> box, enter </a:t>
            </a:r>
            <a:r>
              <a:rPr lang="en-US" sz="1200" b="1" i="0" baseline="0" dirty="0" smtClean="0">
                <a:latin typeface="+mn-lt"/>
              </a:rPr>
              <a:t>5 pt</a:t>
            </a:r>
            <a:r>
              <a:rPr lang="en-US" sz="1200" b="0" i="0" baseline="0" dirty="0" smtClean="0">
                <a:latin typeface="+mn-lt"/>
              </a:rPr>
              <a:t>.</a:t>
            </a:r>
          </a:p>
          <a:p>
            <a:pPr marL="685800" lvl="1" indent="-228600">
              <a:buFont typeface="Arial" pitchFamily="34" charset="0"/>
              <a:buChar char="•"/>
            </a:pPr>
            <a:r>
              <a:rPr lang="en-US" sz="1200" kern="1200" dirty="0" smtClean="0">
                <a:solidFill>
                  <a:schemeClr val="tx1"/>
                </a:solidFill>
                <a:latin typeface="+mn-lt"/>
                <a:ea typeface="+mn-ea"/>
                <a:cs typeface="+mn-cs"/>
              </a:rPr>
              <a:t>Under </a:t>
            </a:r>
            <a:r>
              <a:rPr lang="en-US" sz="1200" b="1" kern="1200" dirty="0" smtClean="0">
                <a:solidFill>
                  <a:schemeClr val="tx1"/>
                </a:solidFill>
                <a:latin typeface="+mn-lt"/>
                <a:ea typeface="+mn-ea"/>
                <a:cs typeface="+mn-cs"/>
              </a:rPr>
              <a:t>Surface</a:t>
            </a:r>
            <a:r>
              <a:rPr lang="en-US" sz="1200" b="0" kern="1200" dirty="0" smtClean="0">
                <a:solidFill>
                  <a:schemeClr val="tx1"/>
                </a:solidFill>
                <a:latin typeface="+mn-lt"/>
                <a:ea typeface="+mn-ea"/>
                <a:cs typeface="+mn-cs"/>
              </a:rPr>
              <a:t>, </a:t>
            </a:r>
            <a:r>
              <a:rPr lang="en-US" sz="1200" b="0" i="0" baseline="0" dirty="0" smtClean="0">
                <a:latin typeface="+mn-lt"/>
              </a:rPr>
              <a:t>click the button next to </a:t>
            </a:r>
            <a:r>
              <a:rPr lang="en-US" sz="1200" b="1" kern="1200" dirty="0" smtClean="0">
                <a:solidFill>
                  <a:schemeClr val="tx1"/>
                </a:solidFill>
                <a:latin typeface="+mn-lt"/>
                <a:ea typeface="+mn-ea"/>
                <a:cs typeface="+mn-cs"/>
              </a:rPr>
              <a:t>Material</a:t>
            </a:r>
            <a:r>
              <a:rPr lang="en-US" sz="1200" b="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Standard</a:t>
            </a:r>
            <a:r>
              <a:rPr lang="en-US" sz="1200" b="0" kern="1200" baseline="0" dirty="0" smtClean="0">
                <a:solidFill>
                  <a:schemeClr val="tx1"/>
                </a:solidFill>
                <a:latin typeface="+mn-lt"/>
                <a:ea typeface="+mn-ea"/>
                <a:cs typeface="+mn-cs"/>
              </a:rPr>
              <a:t> click</a:t>
            </a:r>
            <a:r>
              <a:rPr lang="en-US" sz="1200" b="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Matte</a:t>
            </a:r>
            <a:r>
              <a:rPr lang="en-US" sz="1200" b="0" kern="1200" dirty="0" smtClean="0">
                <a:solidFill>
                  <a:schemeClr val="tx1"/>
                </a:solidFill>
                <a:latin typeface="+mn-lt"/>
                <a:ea typeface="+mn-ea"/>
                <a:cs typeface="+mn-cs"/>
              </a:rPr>
              <a:t> (first row, first option from the left).</a:t>
            </a:r>
            <a:r>
              <a:rPr lang="en-US" sz="1200" b="0" kern="1200" baseline="0" dirty="0" smtClean="0">
                <a:solidFill>
                  <a:schemeClr val="tx1"/>
                </a:solidFill>
                <a:latin typeface="+mn-lt"/>
                <a:ea typeface="+mn-ea"/>
                <a:cs typeface="+mn-cs"/>
              </a:rPr>
              <a:t> </a:t>
            </a:r>
            <a:r>
              <a:rPr lang="en-US" sz="1200" b="0" i="0" kern="1200" baseline="0" dirty="0" smtClean="0">
                <a:solidFill>
                  <a:schemeClr val="tx1"/>
                </a:solidFill>
                <a:latin typeface="+mn-lt"/>
                <a:ea typeface="+mn-ea"/>
                <a:cs typeface="+mn-cs"/>
              </a:rPr>
              <a:t>C</a:t>
            </a:r>
            <a:r>
              <a:rPr lang="en-US" sz="1200" b="0" i="0" baseline="0" dirty="0" smtClean="0">
                <a:latin typeface="+mn-lt"/>
              </a:rPr>
              <a:t>lick the button next to </a:t>
            </a:r>
            <a:r>
              <a:rPr lang="en-US" sz="1200" b="1" kern="1200" baseline="0" dirty="0" smtClean="0">
                <a:solidFill>
                  <a:schemeClr val="tx1"/>
                </a:solidFill>
                <a:latin typeface="+mn-lt"/>
                <a:ea typeface="+mn-ea"/>
                <a:cs typeface="+mn-cs"/>
              </a:rPr>
              <a:t>Lighting</a:t>
            </a:r>
            <a:r>
              <a:rPr lang="en-US" sz="1200" b="0" kern="1200" baseline="0" dirty="0" smtClean="0">
                <a:solidFill>
                  <a:schemeClr val="tx1"/>
                </a:solidFill>
                <a:latin typeface="+mn-lt"/>
                <a:ea typeface="+mn-ea"/>
                <a:cs typeface="+mn-cs"/>
              </a:rPr>
              <a:t>, and then under </a:t>
            </a:r>
            <a:r>
              <a:rPr lang="en-US" sz="1200" b="1" kern="1200" baseline="0" dirty="0" smtClean="0">
                <a:solidFill>
                  <a:schemeClr val="tx1"/>
                </a:solidFill>
                <a:latin typeface="+mn-lt"/>
                <a:ea typeface="+mn-ea"/>
                <a:cs typeface="+mn-cs"/>
              </a:rPr>
              <a:t>Neutral</a:t>
            </a:r>
            <a:r>
              <a:rPr lang="en-US" sz="1200" b="0" kern="1200" baseline="0" dirty="0" smtClean="0">
                <a:solidFill>
                  <a:schemeClr val="tx1"/>
                </a:solidFill>
                <a:latin typeface="+mn-lt"/>
                <a:ea typeface="+mn-ea"/>
                <a:cs typeface="+mn-cs"/>
              </a:rPr>
              <a:t> click </a:t>
            </a:r>
            <a:r>
              <a:rPr lang="en-US" sz="1200" b="1" kern="1200" baseline="0" dirty="0" smtClean="0">
                <a:solidFill>
                  <a:schemeClr val="tx1"/>
                </a:solidFill>
                <a:latin typeface="+mn-lt"/>
                <a:ea typeface="+mn-ea"/>
                <a:cs typeface="+mn-cs"/>
              </a:rPr>
              <a:t>Soft</a:t>
            </a:r>
            <a:r>
              <a:rPr lang="en-US" sz="1200" b="0" kern="1200" baseline="0" dirty="0" smtClean="0">
                <a:solidFill>
                  <a:schemeClr val="tx1"/>
                </a:solidFill>
                <a:latin typeface="+mn-lt"/>
                <a:ea typeface="+mn-ea"/>
                <a:cs typeface="+mn-cs"/>
              </a:rPr>
              <a:t> (first row, third option from the left).</a:t>
            </a:r>
            <a:endParaRPr lang="en-US" sz="1200" kern="1200" dirty="0" smtClean="0">
              <a:solidFill>
                <a:schemeClr val="tx1"/>
              </a:solidFill>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On the slide, select the rounded rectangle.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Home</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Clipboard</a:t>
            </a:r>
            <a:r>
              <a:rPr lang="en-US" sz="1200" kern="1200" dirty="0" smtClean="0">
                <a:solidFill>
                  <a:schemeClr val="tx1"/>
                </a:solidFill>
                <a:effectLst/>
                <a:latin typeface="+mn-lt"/>
                <a:ea typeface="+mn-ea"/>
                <a:cs typeface="+mn-cs"/>
              </a:rPr>
              <a:t> group, click the arrow to the right of </a:t>
            </a:r>
            <a:r>
              <a:rPr lang="en-US" sz="1200" b="1" kern="1200" dirty="0" smtClean="0">
                <a:solidFill>
                  <a:schemeClr val="tx1"/>
                </a:solidFill>
                <a:effectLst/>
                <a:latin typeface="+mn-lt"/>
                <a:ea typeface="+mn-ea"/>
                <a:cs typeface="+mn-cs"/>
              </a:rPr>
              <a:t>Copy</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Duplicate</a:t>
            </a:r>
            <a:r>
              <a:rPr lang="en-US" sz="1200" b="0" i="0" baseline="0" dirty="0" smtClean="0">
                <a:latin typeface="+mn-lt"/>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Select the duplicate rectangle. On the </a:t>
            </a:r>
            <a:r>
              <a:rPr lang="en-US" sz="1200" b="1" i="0" baseline="0" dirty="0" smtClean="0">
                <a:latin typeface="+mn-lt"/>
              </a:rPr>
              <a:t>Home</a:t>
            </a:r>
            <a:r>
              <a:rPr lang="en-US" sz="1200" b="0" i="0" baseline="0" dirty="0" smtClean="0">
                <a:latin typeface="+mn-lt"/>
              </a:rPr>
              <a:t> tab, in the </a:t>
            </a:r>
            <a:r>
              <a:rPr lang="en-US" sz="1200" b="1" i="0" baseline="0" dirty="0" smtClean="0">
                <a:latin typeface="+mn-lt"/>
              </a:rPr>
              <a:t>Drawing</a:t>
            </a:r>
            <a:r>
              <a:rPr lang="en-US" sz="1200" b="0" i="0" baseline="0" dirty="0" smtClean="0">
                <a:latin typeface="+mn-lt"/>
              </a:rPr>
              <a:t> group,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i="0" baseline="0" dirty="0" smtClean="0">
                <a:latin typeface="+mn-lt"/>
              </a:rPr>
              <a:t>Click the arrow next to </a:t>
            </a:r>
            <a:r>
              <a:rPr lang="en-US" sz="1200" b="1" i="0" baseline="0" dirty="0" smtClean="0">
                <a:latin typeface="+mn-lt"/>
              </a:rPr>
              <a:t>Shape Fill</a:t>
            </a:r>
            <a:r>
              <a:rPr lang="en-US" sz="1200" b="0" i="0" baseline="0" dirty="0" smtClean="0">
                <a:latin typeface="+mn-lt"/>
              </a:rPr>
              <a:t>, and then click </a:t>
            </a:r>
            <a:r>
              <a:rPr lang="en-US" sz="1200" b="1" i="0" baseline="0" dirty="0" smtClean="0">
                <a:latin typeface="+mn-lt"/>
              </a:rPr>
              <a:t>No Fill</a:t>
            </a:r>
            <a:r>
              <a:rPr lang="en-US" sz="1200" b="0" i="0" baseline="0" dirty="0" smtClean="0">
                <a:latin typeface="+mn-lt"/>
              </a:rPr>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i="0" baseline="0" dirty="0" smtClean="0">
                <a:latin typeface="+mn-lt"/>
              </a:rPr>
              <a:t>Click the arrow next to </a:t>
            </a:r>
            <a:r>
              <a:rPr lang="en-US" sz="1200" b="1" i="0" baseline="0" dirty="0" smtClean="0">
                <a:latin typeface="+mn-lt"/>
              </a:rPr>
              <a:t>Shape Outline</a:t>
            </a:r>
            <a:r>
              <a:rPr lang="en-US" sz="1200" b="0" i="0" baseline="0" dirty="0" smtClean="0">
                <a:latin typeface="+mn-lt"/>
              </a:rPr>
              <a:t>, and then click </a:t>
            </a:r>
            <a:r>
              <a:rPr lang="en-US" sz="1200" b="1" i="0" baseline="0" dirty="0" smtClean="0">
                <a:latin typeface="+mn-lt"/>
              </a:rPr>
              <a:t>No Outline</a:t>
            </a:r>
            <a:r>
              <a:rPr lang="en-US" sz="1200" b="0" i="0" baseline="0" dirty="0" smtClean="0">
                <a:latin typeface="+mn-lt"/>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Drag the second rectangle above the first rectangle until the lower edge overlays the top edge of the first rectangle.</a:t>
            </a:r>
            <a:r>
              <a:rPr lang="en-US" sz="1200" b="0" dirty="0" smtClean="0">
                <a:latin typeface="+mn-lt"/>
              </a:rPr>
              <a:t> (Note:</a:t>
            </a:r>
            <a:r>
              <a:rPr lang="en-US" sz="1200" b="1" dirty="0" smtClean="0">
                <a:latin typeface="+mn-lt"/>
              </a:rPr>
              <a:t> </a:t>
            </a:r>
            <a:r>
              <a:rPr lang="en-US" sz="1200" baseline="0" dirty="0" smtClean="0">
                <a:latin typeface="+mn-lt"/>
              </a:rPr>
              <a:t>When the spinning animation effect is created later for these rectangles, the spin will center where the edges of the rectangles meet.)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Press and hold CTRL, and then select both rectangles. On the </a:t>
            </a:r>
            <a:r>
              <a:rPr lang="en-US" sz="1200" b="1" i="0" baseline="0" dirty="0" smtClean="0">
                <a:latin typeface="+mn-lt"/>
              </a:rPr>
              <a:t>Home</a:t>
            </a:r>
            <a:r>
              <a:rPr lang="en-US" sz="1200" b="0" i="0" baseline="0" dirty="0" smtClean="0">
                <a:latin typeface="+mn-lt"/>
              </a:rPr>
              <a:t> tab, in the </a:t>
            </a:r>
            <a:r>
              <a:rPr lang="en-US" sz="1200" b="1" i="0" baseline="0" dirty="0" smtClean="0">
                <a:latin typeface="+mn-lt"/>
              </a:rPr>
              <a:t>Drawing</a:t>
            </a:r>
            <a:r>
              <a:rPr lang="en-US" sz="1200" b="0" i="0" baseline="0" dirty="0" smtClean="0">
                <a:latin typeface="+mn-lt"/>
              </a:rPr>
              <a:t> group, click </a:t>
            </a:r>
            <a:r>
              <a:rPr lang="en-US" sz="1200" b="1" i="0" baseline="0" dirty="0" smtClean="0">
                <a:latin typeface="+mn-lt"/>
              </a:rPr>
              <a:t>Arrange</a:t>
            </a:r>
            <a:r>
              <a:rPr lang="en-US" sz="1200" b="0" i="0" baseline="0" dirty="0" smtClean="0">
                <a:latin typeface="+mn-lt"/>
              </a:rPr>
              <a:t>, and do the following: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Point to </a:t>
            </a:r>
            <a:r>
              <a:rPr lang="en-US" sz="1200" b="1" i="0" baseline="0" dirty="0" smtClean="0">
                <a:latin typeface="+mn-lt"/>
              </a:rPr>
              <a:t>Align</a:t>
            </a:r>
            <a:r>
              <a:rPr lang="en-US" sz="1200" b="0" i="0" baseline="0" dirty="0" smtClean="0">
                <a:latin typeface="+mn-lt"/>
              </a:rPr>
              <a:t>, and then click </a:t>
            </a:r>
            <a:r>
              <a:rPr lang="en-US" sz="1200" b="1" i="0" baseline="0" dirty="0" smtClean="0">
                <a:latin typeface="+mn-lt"/>
              </a:rPr>
              <a:t>Align Selected Objects</a:t>
            </a:r>
            <a:r>
              <a:rPr lang="en-US" sz="1200" b="0" i="0" baseline="0" dirty="0" smtClean="0">
                <a:latin typeface="+mn-lt"/>
              </a:rPr>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Point to </a:t>
            </a:r>
            <a:r>
              <a:rPr lang="en-US" sz="1200" b="1" i="0" baseline="0" dirty="0" smtClean="0">
                <a:latin typeface="+mn-lt"/>
              </a:rPr>
              <a:t>Align</a:t>
            </a:r>
            <a:r>
              <a:rPr lang="en-US" sz="1200" b="0" i="0" baseline="0" dirty="0" smtClean="0">
                <a:latin typeface="+mn-lt"/>
              </a:rPr>
              <a:t>, and then click </a:t>
            </a:r>
            <a:r>
              <a:rPr lang="en-US" sz="1200" b="1" i="0" baseline="0" dirty="0" smtClean="0">
                <a:latin typeface="+mn-lt"/>
              </a:rPr>
              <a:t>Align Center</a:t>
            </a:r>
            <a:r>
              <a:rPr lang="en-US" sz="1200" b="0" i="0" baseline="0" dirty="0" smtClean="0">
                <a:latin typeface="+mn-lt"/>
              </a:rPr>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Click </a:t>
            </a:r>
            <a:r>
              <a:rPr lang="en-US" sz="1200" b="1" i="0" baseline="0" dirty="0" smtClean="0">
                <a:latin typeface="+mn-lt"/>
              </a:rPr>
              <a:t>Group</a:t>
            </a:r>
            <a:r>
              <a:rPr lang="en-US" sz="1200" b="0" i="0" baseline="0" dirty="0" smtClean="0">
                <a:latin typeface="+mn-lt"/>
              </a:rPr>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On the slide, drag the group until it is centered horizontally on the left edge of the slide (straddling the edge).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On the </a:t>
            </a:r>
            <a:r>
              <a:rPr lang="en-US" sz="1200" b="1" i="0" baseline="0" dirty="0" smtClean="0">
                <a:latin typeface="+mn-lt"/>
              </a:rPr>
              <a:t>Home</a:t>
            </a:r>
            <a:r>
              <a:rPr lang="en-US" sz="1200" b="0" i="0" baseline="0" dirty="0" smtClean="0">
                <a:latin typeface="+mn-lt"/>
              </a:rPr>
              <a:t> tab, in the </a:t>
            </a:r>
            <a:r>
              <a:rPr lang="en-US" sz="1200" b="1" i="0" baseline="0" dirty="0" smtClean="0">
                <a:latin typeface="+mn-lt"/>
              </a:rPr>
              <a:t>Drawing</a:t>
            </a:r>
            <a:r>
              <a:rPr lang="en-US" sz="1200" b="0" i="0" baseline="0" dirty="0" smtClean="0">
                <a:latin typeface="+mn-lt"/>
              </a:rPr>
              <a:t> group, click </a:t>
            </a:r>
            <a:r>
              <a:rPr lang="en-US" sz="1200" b="1" i="0" baseline="0" dirty="0" smtClean="0">
                <a:latin typeface="+mn-lt"/>
              </a:rPr>
              <a:t>Arrange</a:t>
            </a:r>
            <a:r>
              <a:rPr lang="en-US" sz="1200" b="0" i="0" baseline="0" dirty="0" smtClean="0">
                <a:latin typeface="+mn-lt"/>
              </a:rPr>
              <a:t>, point to </a:t>
            </a:r>
            <a:r>
              <a:rPr lang="en-US" sz="1200" b="1" i="0" baseline="0" dirty="0" smtClean="0">
                <a:latin typeface="+mn-lt"/>
              </a:rPr>
              <a:t>Align</a:t>
            </a:r>
            <a:r>
              <a:rPr lang="en-US" sz="1200" b="0" i="0" baseline="0" dirty="0" smtClean="0">
                <a:latin typeface="+mn-lt"/>
              </a:rPr>
              <a:t>, and then do the following: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Click </a:t>
            </a:r>
            <a:r>
              <a:rPr lang="en-US" sz="1200" b="1" i="0" baseline="0" dirty="0" smtClean="0">
                <a:latin typeface="+mn-lt"/>
              </a:rPr>
              <a:t>Align to Slide</a:t>
            </a:r>
            <a:r>
              <a:rPr lang="en-US" sz="1200" b="0" i="0" baseline="0" dirty="0" smtClean="0">
                <a:latin typeface="+mn-lt"/>
              </a:rPr>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Click </a:t>
            </a:r>
            <a:r>
              <a:rPr lang="en-US" sz="1200" b="1" i="0" baseline="0" dirty="0" smtClean="0">
                <a:latin typeface="+mn-lt"/>
              </a:rPr>
              <a:t>Align Middle</a:t>
            </a:r>
            <a:r>
              <a:rPr lang="en-US" sz="1200" b="0" i="0" baseline="0" dirty="0" smtClean="0">
                <a:latin typeface="+mn-lt"/>
              </a:rPr>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0" i="0" baseline="0" dirty="0" smtClean="0">
              <a:latin typeface="+mn-lt"/>
            </a:endParaRP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0" i="0" baseline="0" dirty="0" smtClean="0">
              <a:latin typeface="+mn-lt"/>
            </a:endParaRPr>
          </a:p>
          <a:p>
            <a:pPr marL="228600" marR="0" lvl="0" indent="-22860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mn-lt"/>
              </a:rPr>
              <a:t>To reproduce the dashed arc on this slide, do the following:</a:t>
            </a:r>
            <a:endParaRPr lang="en-US" sz="1200" b="0" i="0" baseline="0" dirty="0" smtClean="0">
              <a:latin typeface="+mn-lt"/>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On the </a:t>
            </a:r>
            <a:r>
              <a:rPr lang="en-US" sz="1200" b="1" i="0" baseline="0" dirty="0" smtClean="0">
                <a:latin typeface="+mn-lt"/>
              </a:rPr>
              <a:t>Home</a:t>
            </a:r>
            <a:r>
              <a:rPr lang="en-US" sz="1200" b="0" i="0" baseline="0" dirty="0" smtClean="0">
                <a:latin typeface="+mn-lt"/>
              </a:rPr>
              <a:t> tab, in the </a:t>
            </a:r>
            <a:r>
              <a:rPr lang="en-US" sz="1200" b="1" i="0" baseline="0" dirty="0" smtClean="0">
                <a:latin typeface="+mn-lt"/>
              </a:rPr>
              <a:t>Drawing</a:t>
            </a:r>
            <a:r>
              <a:rPr lang="en-US" sz="1200" b="0" i="0" baseline="0" dirty="0" smtClean="0">
                <a:latin typeface="+mn-lt"/>
              </a:rPr>
              <a:t> group, click </a:t>
            </a:r>
            <a:r>
              <a:rPr lang="en-US" sz="1200" b="1" i="0" baseline="0" dirty="0" smtClean="0">
                <a:latin typeface="+mn-lt"/>
              </a:rPr>
              <a:t>Shapes</a:t>
            </a:r>
            <a:r>
              <a:rPr lang="en-US" sz="1200" b="0" i="0" baseline="0" dirty="0" smtClean="0">
                <a:latin typeface="+mn-lt"/>
              </a:rPr>
              <a:t>, and then under </a:t>
            </a:r>
            <a:r>
              <a:rPr lang="en-US" sz="1200" b="1" i="0" baseline="0" dirty="0" smtClean="0">
                <a:latin typeface="+mn-lt"/>
              </a:rPr>
              <a:t>Basic Shapes</a:t>
            </a:r>
            <a:r>
              <a:rPr lang="en-US" sz="1200" b="0" i="0" baseline="0" dirty="0" smtClean="0">
                <a:latin typeface="+mn-lt"/>
              </a:rPr>
              <a:t> click </a:t>
            </a:r>
            <a:r>
              <a:rPr lang="en-US" sz="1200" b="1" i="0" baseline="0" dirty="0" smtClean="0">
                <a:latin typeface="+mn-lt"/>
              </a:rPr>
              <a:t>Arc</a:t>
            </a:r>
            <a:r>
              <a:rPr lang="en-US" sz="1200" b="0" i="0" baseline="0" dirty="0" smtClean="0">
                <a:latin typeface="+mn-lt"/>
              </a:rPr>
              <a:t> (third row, 12</a:t>
            </a:r>
            <a:r>
              <a:rPr lang="en-US" sz="1200" b="0" i="0" baseline="30000" dirty="0" smtClean="0">
                <a:latin typeface="+mn-lt"/>
              </a:rPr>
              <a:t>th</a:t>
            </a:r>
            <a:r>
              <a:rPr lang="en-US" sz="1200" b="0" i="0" baseline="0" dirty="0" smtClean="0">
                <a:latin typeface="+mn-lt"/>
              </a:rPr>
              <a:t> option from the left). On the slide, drag to draw an arc.</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Select the arc. Under </a:t>
            </a:r>
            <a:r>
              <a:rPr lang="en-US" sz="1200" b="1" i="0" baseline="0" dirty="0" smtClean="0">
                <a:latin typeface="+mn-lt"/>
              </a:rPr>
              <a:t>Drawing Tools</a:t>
            </a:r>
            <a:r>
              <a:rPr lang="en-US" sz="1200" b="0" i="0" baseline="0" dirty="0" smtClean="0">
                <a:latin typeface="+mn-lt"/>
              </a:rPr>
              <a:t>, on the </a:t>
            </a:r>
            <a:r>
              <a:rPr lang="en-US" sz="1200" b="1" i="0" baseline="0" dirty="0" smtClean="0">
                <a:latin typeface="+mn-lt"/>
              </a:rPr>
              <a:t>Format</a:t>
            </a:r>
            <a:r>
              <a:rPr lang="en-US" sz="1200" b="0" i="0" baseline="0" dirty="0" smtClean="0">
                <a:latin typeface="+mn-lt"/>
              </a:rPr>
              <a:t> tab, in the </a:t>
            </a:r>
            <a:r>
              <a:rPr lang="en-US" sz="1200" b="1" i="0" baseline="0" dirty="0" smtClean="0">
                <a:latin typeface="+mn-lt"/>
              </a:rPr>
              <a:t>Size</a:t>
            </a:r>
            <a:r>
              <a:rPr lang="en-US" sz="1200" b="0" i="0" baseline="0" dirty="0" smtClean="0">
                <a:latin typeface="+mn-lt"/>
              </a:rPr>
              <a:t> group,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i="0" baseline="0" dirty="0" smtClean="0">
                <a:latin typeface="+mn-lt"/>
              </a:rPr>
              <a:t>In the </a:t>
            </a:r>
            <a:r>
              <a:rPr lang="en-US" sz="1200" b="1" i="0" baseline="0" dirty="0" smtClean="0">
                <a:latin typeface="+mn-lt"/>
              </a:rPr>
              <a:t>Shape Height</a:t>
            </a:r>
            <a:r>
              <a:rPr lang="en-US" sz="1200" b="0" i="0" baseline="0" dirty="0" smtClean="0">
                <a:latin typeface="+mn-lt"/>
              </a:rPr>
              <a:t> box, enter </a:t>
            </a:r>
            <a:r>
              <a:rPr lang="en-US" sz="1200" b="1" i="0" baseline="0" dirty="0" smtClean="0">
                <a:latin typeface="+mn-lt"/>
              </a:rPr>
              <a:t>7.5”</a:t>
            </a:r>
            <a:r>
              <a:rPr lang="en-US" sz="1200" b="0" i="0" baseline="0" dirty="0" smtClean="0">
                <a:latin typeface="+mn-lt"/>
              </a:rPr>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i="0" baseline="0" dirty="0" smtClean="0">
                <a:latin typeface="+mn-lt"/>
              </a:rPr>
              <a:t>In the </a:t>
            </a:r>
            <a:r>
              <a:rPr lang="en-US" sz="1200" b="1" i="0" baseline="0" dirty="0" smtClean="0">
                <a:latin typeface="+mn-lt"/>
              </a:rPr>
              <a:t>Shape Width</a:t>
            </a:r>
            <a:r>
              <a:rPr lang="en-US" sz="1200" b="0" i="0" baseline="0" dirty="0" smtClean="0">
                <a:latin typeface="+mn-lt"/>
              </a:rPr>
              <a:t> box, enter </a:t>
            </a:r>
            <a:r>
              <a:rPr lang="en-US" sz="1200" b="1" i="0" baseline="0" dirty="0" smtClean="0">
                <a:latin typeface="+mn-lt"/>
              </a:rPr>
              <a:t>7.5”</a:t>
            </a:r>
            <a:r>
              <a:rPr lang="en-US" sz="1200" b="0" i="0" baseline="0" dirty="0" smtClean="0">
                <a:latin typeface="+mn-lt"/>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With the arc still selected, on the </a:t>
            </a:r>
            <a:r>
              <a:rPr lang="en-US" sz="1200" b="1" i="0" baseline="0" dirty="0" smtClean="0">
                <a:latin typeface="+mn-lt"/>
              </a:rPr>
              <a:t>Home</a:t>
            </a:r>
            <a:r>
              <a:rPr lang="en-US" sz="1200" b="0" i="0" baseline="0" dirty="0" smtClean="0">
                <a:latin typeface="+mn-lt"/>
              </a:rPr>
              <a:t> tab, in the </a:t>
            </a:r>
            <a:r>
              <a:rPr lang="en-US" sz="1200" b="1" i="0" baseline="0" dirty="0" smtClean="0">
                <a:latin typeface="+mn-lt"/>
              </a:rPr>
              <a:t>Drawing</a:t>
            </a:r>
            <a:r>
              <a:rPr lang="en-US" sz="1200" b="0" i="0" baseline="0" dirty="0" smtClean="0">
                <a:latin typeface="+mn-lt"/>
              </a:rPr>
              <a:t> group, click the arrow next to </a:t>
            </a:r>
            <a:r>
              <a:rPr lang="en-US" sz="1200" b="1" i="0" baseline="0" dirty="0" smtClean="0">
                <a:latin typeface="+mn-lt"/>
              </a:rPr>
              <a:t>Shape Outline</a:t>
            </a:r>
            <a:r>
              <a:rPr lang="en-US" sz="1200" b="0" i="0" baseline="0" dirty="0" smtClean="0">
                <a:latin typeface="+mn-lt"/>
              </a:rPr>
              <a:t> and then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i="0" baseline="0" dirty="0" smtClean="0">
                <a:latin typeface="+mn-lt"/>
              </a:rPr>
              <a:t>Under </a:t>
            </a:r>
            <a:r>
              <a:rPr lang="en-US" sz="1200" b="1" i="0" baseline="0" dirty="0" smtClean="0">
                <a:latin typeface="+mn-lt"/>
              </a:rPr>
              <a:t>Theme Colors</a:t>
            </a:r>
            <a:r>
              <a:rPr lang="en-US" sz="1200" b="0" i="0" baseline="0" dirty="0" smtClean="0">
                <a:latin typeface="+mn-lt"/>
              </a:rPr>
              <a:t>, click </a:t>
            </a:r>
            <a:r>
              <a:rPr lang="en-US" sz="1200" b="1" i="0" baseline="0" dirty="0" smtClean="0">
                <a:latin typeface="+mn-lt"/>
              </a:rPr>
              <a:t>White, Background 1, Darker 15% </a:t>
            </a:r>
            <a:r>
              <a:rPr lang="en-US" sz="1200" b="0" i="0" baseline="0" dirty="0" smtClean="0">
                <a:latin typeface="+mn-lt"/>
              </a:rPr>
              <a:t>(third row, first option from the left).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i="0" baseline="0" dirty="0" smtClean="0">
                <a:latin typeface="+mn-lt"/>
              </a:rPr>
              <a:t>Point to </a:t>
            </a:r>
            <a:r>
              <a:rPr lang="en-US" sz="1200" b="1" i="0" baseline="0" dirty="0" smtClean="0">
                <a:latin typeface="+mn-lt"/>
              </a:rPr>
              <a:t>Dashes</a:t>
            </a:r>
            <a:r>
              <a:rPr lang="en-US" sz="1200" b="0" i="0" baseline="0" dirty="0" smtClean="0">
                <a:latin typeface="+mn-lt"/>
              </a:rPr>
              <a:t>, and then click </a:t>
            </a:r>
            <a:r>
              <a:rPr lang="en-US" sz="1200" b="1" i="0" baseline="0" dirty="0" smtClean="0">
                <a:latin typeface="+mn-lt"/>
              </a:rPr>
              <a:t>Dash </a:t>
            </a:r>
            <a:r>
              <a:rPr lang="en-US" sz="1200" b="0" i="0" baseline="0" dirty="0" smtClean="0">
                <a:latin typeface="+mn-lt"/>
              </a:rPr>
              <a:t>(fourth option from the top).</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On the slide, drag the yellow diamond adjustment handle on the right side of the arc to the bottom of the arc to create a half circle.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Drag the arc until the yellow diamond adjustment handles are on the left edge of the slide.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With the arc still selected, on the </a:t>
            </a:r>
            <a:r>
              <a:rPr lang="en-US" sz="1200" b="1" i="0" baseline="0" dirty="0" smtClean="0">
                <a:latin typeface="+mn-lt"/>
              </a:rPr>
              <a:t>Home</a:t>
            </a:r>
            <a:r>
              <a:rPr lang="en-US" sz="1200" b="0" i="0" baseline="0" dirty="0" smtClean="0">
                <a:latin typeface="+mn-lt"/>
              </a:rPr>
              <a:t> tab, in the </a:t>
            </a:r>
            <a:r>
              <a:rPr lang="en-US" sz="1200" b="1" i="0" baseline="0" dirty="0" smtClean="0">
                <a:latin typeface="+mn-lt"/>
              </a:rPr>
              <a:t>Drawing</a:t>
            </a:r>
            <a:r>
              <a:rPr lang="en-US" sz="1200" b="0" i="0" baseline="0" dirty="0" smtClean="0">
                <a:latin typeface="+mn-lt"/>
              </a:rPr>
              <a:t> group, click the arrow under </a:t>
            </a:r>
            <a:r>
              <a:rPr lang="en-US" sz="1200" b="1" i="0" baseline="0" dirty="0" smtClean="0">
                <a:latin typeface="+mn-lt"/>
              </a:rPr>
              <a:t>Arrange</a:t>
            </a:r>
            <a:r>
              <a:rPr lang="en-US" sz="1200" b="0" i="0" baseline="0" dirty="0" smtClean="0">
                <a:latin typeface="+mn-lt"/>
              </a:rPr>
              <a:t>, point to </a:t>
            </a:r>
            <a:r>
              <a:rPr lang="en-US" sz="1200" b="1" i="0" baseline="0" dirty="0" smtClean="0">
                <a:latin typeface="+mn-lt"/>
              </a:rPr>
              <a:t>Align</a:t>
            </a:r>
            <a:r>
              <a:rPr lang="en-US" sz="1200" b="0" i="0" baseline="0" dirty="0" smtClean="0">
                <a:latin typeface="+mn-lt"/>
              </a:rPr>
              <a:t>, and then do the following: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Click </a:t>
            </a:r>
            <a:r>
              <a:rPr lang="en-US" sz="1200" b="1" i="0" baseline="0" dirty="0" smtClean="0">
                <a:latin typeface="+mn-lt"/>
              </a:rPr>
              <a:t>Align to Slide</a:t>
            </a:r>
            <a:r>
              <a:rPr lang="en-US" sz="1200" b="0" i="0" baseline="0" dirty="0" smtClean="0">
                <a:latin typeface="+mn-lt"/>
              </a:rPr>
              <a:t>.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Click </a:t>
            </a:r>
            <a:r>
              <a:rPr lang="en-US" sz="1200" b="1" i="0" baseline="0" dirty="0" smtClean="0">
                <a:latin typeface="+mn-lt"/>
              </a:rPr>
              <a:t>Align Middle</a:t>
            </a:r>
            <a:r>
              <a:rPr lang="en-US" sz="1200" b="0" i="0" baseline="0" dirty="0" smtClean="0">
                <a:latin typeface="+mn-lt"/>
              </a:rPr>
              <a:t>. </a:t>
            </a:r>
          </a:p>
          <a:p>
            <a:pPr marL="228600" marR="0" indent="-228600" algn="l" defTabSz="914400" rtl="0" eaLnBrk="1" fontAlgn="auto" latinLnBrk="0" hangingPunct="1">
              <a:lnSpc>
                <a:spcPct val="100000"/>
              </a:lnSpc>
              <a:spcBef>
                <a:spcPts val="0"/>
              </a:spcBef>
              <a:spcAft>
                <a:spcPts val="0"/>
              </a:spcAft>
              <a:buClrTx/>
              <a:buSzTx/>
              <a:buFontTx/>
              <a:buNone/>
              <a:tabLst/>
              <a:defRPr/>
            </a:pPr>
            <a:endParaRPr lang="en-US" sz="1200" baseline="0" dirty="0" smtClean="0">
              <a:latin typeface="+mn-lt"/>
            </a:endParaRPr>
          </a:p>
          <a:p>
            <a:pPr marL="228600" marR="0" indent="-228600" algn="l" defTabSz="914400" rtl="0" eaLnBrk="1" fontAlgn="auto" latinLnBrk="0" hangingPunct="1">
              <a:lnSpc>
                <a:spcPct val="100000"/>
              </a:lnSpc>
              <a:spcBef>
                <a:spcPts val="0"/>
              </a:spcBef>
              <a:spcAft>
                <a:spcPts val="0"/>
              </a:spcAft>
              <a:buClrTx/>
              <a:buSzTx/>
              <a:buFontTx/>
              <a:buNone/>
              <a:tabLst/>
              <a:defRPr/>
            </a:pPr>
            <a:endParaRPr lang="en-US" sz="1200" baseline="0" dirty="0" smtClean="0">
              <a:latin typeface="+mn-lt"/>
            </a:endParaRPr>
          </a:p>
          <a:p>
            <a:pPr marL="228600" marR="0" indent="-22860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mn-lt"/>
              </a:rPr>
              <a:t>To reproduce the half circle on this slide, do the following:</a:t>
            </a:r>
            <a:endParaRPr lang="en-US" sz="1200" b="0" i="0" baseline="0" dirty="0" smtClean="0">
              <a:latin typeface="+mn-lt"/>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On the slide, select the arc.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Home</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Clipboard</a:t>
            </a:r>
            <a:r>
              <a:rPr lang="en-US" sz="1200" kern="1200" dirty="0" smtClean="0">
                <a:solidFill>
                  <a:schemeClr val="tx1"/>
                </a:solidFill>
                <a:effectLst/>
                <a:latin typeface="+mn-lt"/>
                <a:ea typeface="+mn-ea"/>
                <a:cs typeface="+mn-cs"/>
              </a:rPr>
              <a:t> group, click the arrow to the right of </a:t>
            </a:r>
            <a:r>
              <a:rPr lang="en-US" sz="1200" b="1" kern="1200" dirty="0" smtClean="0">
                <a:solidFill>
                  <a:schemeClr val="tx1"/>
                </a:solidFill>
                <a:effectLst/>
                <a:latin typeface="+mn-lt"/>
                <a:ea typeface="+mn-ea"/>
                <a:cs typeface="+mn-cs"/>
              </a:rPr>
              <a:t>Copy</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Duplicate</a:t>
            </a:r>
            <a:r>
              <a:rPr lang="en-US" sz="1200" b="0" i="0" baseline="0" dirty="0" smtClean="0">
                <a:latin typeface="+mn-lt"/>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Select the duplicate arc. Under </a:t>
            </a:r>
            <a:r>
              <a:rPr lang="en-US" sz="1200" b="1" i="0" baseline="0" dirty="0" smtClean="0">
                <a:latin typeface="+mn-lt"/>
              </a:rPr>
              <a:t>Drawing Tools</a:t>
            </a:r>
            <a:r>
              <a:rPr lang="en-US" sz="1200" b="0" i="0" baseline="0" dirty="0" smtClean="0">
                <a:latin typeface="+mn-lt"/>
              </a:rPr>
              <a:t>, on the </a:t>
            </a:r>
            <a:r>
              <a:rPr lang="en-US" sz="1200" b="1" i="0" baseline="0" dirty="0" smtClean="0">
                <a:latin typeface="+mn-lt"/>
              </a:rPr>
              <a:t>Format</a:t>
            </a:r>
            <a:r>
              <a:rPr lang="en-US" sz="1200" b="0" i="0" baseline="0" dirty="0" smtClean="0">
                <a:latin typeface="+mn-lt"/>
              </a:rPr>
              <a:t> tab, in the </a:t>
            </a:r>
            <a:r>
              <a:rPr lang="en-US" sz="1200" b="1" i="0" baseline="0" dirty="0" smtClean="0">
                <a:latin typeface="+mn-lt"/>
              </a:rPr>
              <a:t>Size</a:t>
            </a:r>
            <a:r>
              <a:rPr lang="en-US" sz="1200" b="0" i="0" baseline="0" dirty="0" smtClean="0">
                <a:latin typeface="+mn-lt"/>
              </a:rPr>
              <a:t> group,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i="0" baseline="0" dirty="0" smtClean="0">
                <a:latin typeface="+mn-lt"/>
              </a:rPr>
              <a:t>In the </a:t>
            </a:r>
            <a:r>
              <a:rPr lang="en-US" sz="1200" b="1" i="0" baseline="0" dirty="0" smtClean="0">
                <a:latin typeface="+mn-lt"/>
              </a:rPr>
              <a:t>Shape Height</a:t>
            </a:r>
            <a:r>
              <a:rPr lang="en-US" sz="1200" b="0" i="0" baseline="0" dirty="0" smtClean="0">
                <a:latin typeface="+mn-lt"/>
              </a:rPr>
              <a:t> box, enter </a:t>
            </a:r>
            <a:r>
              <a:rPr lang="en-US" sz="1200" b="1" i="0" baseline="0" dirty="0" smtClean="0">
                <a:latin typeface="+mn-lt"/>
              </a:rPr>
              <a:t>3.33”</a:t>
            </a:r>
            <a:r>
              <a:rPr lang="en-US" sz="1200" b="0" i="0" baseline="0" dirty="0" smtClean="0">
                <a:latin typeface="+mn-lt"/>
              </a:rPr>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i="0" baseline="0" dirty="0" smtClean="0">
                <a:latin typeface="+mn-lt"/>
              </a:rPr>
              <a:t>In the </a:t>
            </a:r>
            <a:r>
              <a:rPr lang="en-US" sz="1200" b="1" i="0" baseline="0" dirty="0" smtClean="0">
                <a:latin typeface="+mn-lt"/>
              </a:rPr>
              <a:t>Shape Width</a:t>
            </a:r>
            <a:r>
              <a:rPr lang="en-US" sz="1200" b="0" i="0" baseline="0" dirty="0" smtClean="0">
                <a:latin typeface="+mn-lt"/>
              </a:rPr>
              <a:t> box, enter </a:t>
            </a:r>
            <a:r>
              <a:rPr lang="en-US" sz="1200" b="1" i="0" baseline="0" dirty="0" smtClean="0">
                <a:latin typeface="+mn-lt"/>
              </a:rPr>
              <a:t>3.33”</a:t>
            </a:r>
            <a:r>
              <a:rPr lang="en-US" sz="1200" b="0" i="0" baseline="0" dirty="0" smtClean="0">
                <a:latin typeface="+mn-lt"/>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With the second arc still selected, under </a:t>
            </a:r>
            <a:r>
              <a:rPr lang="en-US" sz="1200" b="1" i="0" baseline="0" dirty="0" smtClean="0">
                <a:latin typeface="+mn-lt"/>
              </a:rPr>
              <a:t>Drawing Tools</a:t>
            </a:r>
            <a:r>
              <a:rPr lang="en-US" sz="1200" b="0" i="0" baseline="0" dirty="0" smtClean="0">
                <a:latin typeface="+mn-lt"/>
              </a:rPr>
              <a:t>, on the </a:t>
            </a:r>
            <a:r>
              <a:rPr lang="en-US" sz="1200" b="1" i="0" baseline="0" dirty="0" smtClean="0">
                <a:latin typeface="+mn-lt"/>
              </a:rPr>
              <a:t>Format</a:t>
            </a:r>
            <a:r>
              <a:rPr lang="en-US" sz="1200" b="0" i="0" baseline="0" dirty="0" smtClean="0">
                <a:latin typeface="+mn-lt"/>
              </a:rPr>
              <a:t> tab, in the </a:t>
            </a:r>
            <a:r>
              <a:rPr lang="en-US" sz="1200" b="1" i="0" baseline="0" dirty="0" smtClean="0">
                <a:latin typeface="+mn-lt"/>
              </a:rPr>
              <a:t>Shape Styles </a:t>
            </a:r>
            <a:r>
              <a:rPr lang="en-US" sz="1200" b="0" i="0" baseline="0" dirty="0" smtClean="0">
                <a:latin typeface="+mn-lt"/>
              </a:rPr>
              <a:t>group, click the arrow next to </a:t>
            </a:r>
            <a:r>
              <a:rPr lang="en-US" sz="1200" b="1" i="0" baseline="0" dirty="0" smtClean="0">
                <a:latin typeface="+mn-lt"/>
              </a:rPr>
              <a:t>Shape Fill</a:t>
            </a:r>
            <a:r>
              <a:rPr lang="en-US" sz="1200" b="0" i="0" baseline="0" dirty="0" smtClean="0">
                <a:latin typeface="+mn-lt"/>
              </a:rPr>
              <a:t>, and then under </a:t>
            </a:r>
            <a:r>
              <a:rPr lang="en-US" sz="1200" b="1" i="0" baseline="0" dirty="0" smtClean="0">
                <a:latin typeface="+mn-lt"/>
              </a:rPr>
              <a:t>Theme Colors</a:t>
            </a:r>
            <a:r>
              <a:rPr lang="en-US" sz="1200" b="0" i="0" baseline="0" dirty="0" smtClean="0">
                <a:latin typeface="+mn-lt"/>
              </a:rPr>
              <a:t> click </a:t>
            </a:r>
            <a:r>
              <a:rPr lang="en-US" sz="1200" b="1" i="0" baseline="0" dirty="0" smtClean="0">
                <a:latin typeface="+mn-lt"/>
              </a:rPr>
              <a:t>White, Background 1, Darker 5% </a:t>
            </a:r>
            <a:r>
              <a:rPr lang="en-US" sz="1200" b="0" i="0" baseline="0" dirty="0" smtClean="0">
                <a:latin typeface="+mn-lt"/>
              </a:rPr>
              <a:t>(second row, first option from the left).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Under </a:t>
            </a:r>
            <a:r>
              <a:rPr lang="en-US" sz="1200" b="1" i="0" baseline="0" dirty="0" smtClean="0">
                <a:latin typeface="+mn-lt"/>
              </a:rPr>
              <a:t>Drawing Tools</a:t>
            </a:r>
            <a:r>
              <a:rPr lang="en-US" sz="1200" b="0" i="0" baseline="0" dirty="0" smtClean="0">
                <a:latin typeface="+mn-lt"/>
              </a:rPr>
              <a:t>, on the </a:t>
            </a:r>
            <a:r>
              <a:rPr lang="en-US" sz="1200" b="1" i="0" baseline="0" dirty="0" smtClean="0">
                <a:latin typeface="+mn-lt"/>
              </a:rPr>
              <a:t>Format</a:t>
            </a:r>
            <a:r>
              <a:rPr lang="en-US" sz="1200" b="0" i="0" baseline="0" dirty="0" smtClean="0">
                <a:latin typeface="+mn-lt"/>
              </a:rPr>
              <a:t> tab, in the </a:t>
            </a:r>
            <a:r>
              <a:rPr lang="en-US" sz="1200" b="1" i="0" baseline="0" dirty="0" smtClean="0">
                <a:latin typeface="+mn-lt"/>
              </a:rPr>
              <a:t>Shape Styles </a:t>
            </a:r>
            <a:r>
              <a:rPr lang="en-US" sz="1200" b="0" i="0" baseline="0" dirty="0" smtClean="0">
                <a:latin typeface="+mn-lt"/>
              </a:rPr>
              <a:t>group, click the arrow next to </a:t>
            </a:r>
            <a:r>
              <a:rPr lang="en-US" sz="1200" b="1" i="0" baseline="0" dirty="0" smtClean="0">
                <a:latin typeface="+mn-lt"/>
              </a:rPr>
              <a:t>Shape Outline</a:t>
            </a:r>
            <a:r>
              <a:rPr lang="en-US" sz="1200" b="0" i="0" baseline="0" dirty="0" smtClean="0">
                <a:latin typeface="+mn-lt"/>
              </a:rPr>
              <a:t>,</a:t>
            </a:r>
            <a:r>
              <a:rPr lang="en-US" sz="1200" b="1" i="0" baseline="0" dirty="0" smtClean="0">
                <a:latin typeface="+mn-lt"/>
              </a:rPr>
              <a:t> </a:t>
            </a:r>
            <a:r>
              <a:rPr lang="en-US" sz="1200" b="0" i="0" baseline="0" dirty="0" smtClean="0">
                <a:latin typeface="+mn-lt"/>
              </a:rPr>
              <a:t>and then click </a:t>
            </a:r>
            <a:r>
              <a:rPr lang="en-US" sz="1200" b="1" i="0" baseline="0" dirty="0" smtClean="0">
                <a:latin typeface="+mn-lt"/>
              </a:rPr>
              <a:t>No Outline</a:t>
            </a:r>
            <a:r>
              <a:rPr lang="en-US" sz="1200" b="0" i="0" baseline="0" dirty="0" smtClean="0">
                <a:latin typeface="+mn-lt"/>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Under </a:t>
            </a:r>
            <a:r>
              <a:rPr lang="en-US" sz="1200" b="1" i="0" baseline="0" dirty="0" smtClean="0">
                <a:latin typeface="+mn-lt"/>
              </a:rPr>
              <a:t>Drawing Tools</a:t>
            </a:r>
            <a:r>
              <a:rPr lang="en-US" sz="1200" b="0" i="0" baseline="0" dirty="0" smtClean="0">
                <a:latin typeface="+mn-lt"/>
              </a:rPr>
              <a:t>, on the </a:t>
            </a:r>
            <a:r>
              <a:rPr lang="en-US" sz="1200" b="1" i="0" baseline="0" dirty="0" smtClean="0">
                <a:latin typeface="+mn-lt"/>
              </a:rPr>
              <a:t>Format</a:t>
            </a:r>
            <a:r>
              <a:rPr lang="en-US" sz="1200" b="0" i="0" baseline="0" dirty="0" smtClean="0">
                <a:latin typeface="+mn-lt"/>
              </a:rPr>
              <a:t> tab, in the </a:t>
            </a:r>
            <a:r>
              <a:rPr lang="en-US" sz="1200" b="1" i="0" baseline="0" dirty="0" smtClean="0">
                <a:latin typeface="+mn-lt"/>
              </a:rPr>
              <a:t>Shape Styles </a:t>
            </a:r>
            <a:r>
              <a:rPr lang="en-US" sz="1200" b="0" i="0" baseline="0" dirty="0" smtClean="0">
                <a:latin typeface="+mn-lt"/>
              </a:rPr>
              <a:t>group, click </a:t>
            </a:r>
            <a:r>
              <a:rPr lang="en-US" sz="1200" b="1" i="0" baseline="0" dirty="0" smtClean="0">
                <a:latin typeface="+mn-lt"/>
              </a:rPr>
              <a:t>Shape Effects</a:t>
            </a:r>
            <a:r>
              <a:rPr lang="en-US" sz="1200" b="0" i="0" baseline="0" dirty="0" smtClean="0">
                <a:latin typeface="+mn-lt"/>
              </a:rPr>
              <a:t>, point to </a:t>
            </a:r>
            <a:r>
              <a:rPr lang="en-US" sz="1200" b="1" i="0" baseline="0" dirty="0" smtClean="0">
                <a:latin typeface="+mn-lt"/>
              </a:rPr>
              <a:t>Shadow</a:t>
            </a:r>
            <a:r>
              <a:rPr lang="en-US" sz="1200" b="0" i="0" baseline="0" dirty="0" smtClean="0">
                <a:latin typeface="+mn-lt"/>
              </a:rPr>
              <a:t>, and then click </a:t>
            </a:r>
            <a:r>
              <a:rPr lang="en-US" sz="1200" b="1" i="0" baseline="0" dirty="0" smtClean="0">
                <a:latin typeface="+mn-lt"/>
              </a:rPr>
              <a:t>Shadow</a:t>
            </a:r>
            <a:r>
              <a:rPr lang="en-US" sz="1200" b="0" i="0" baseline="0" dirty="0" smtClean="0">
                <a:latin typeface="+mn-lt"/>
              </a:rPr>
              <a:t> </a:t>
            </a:r>
            <a:r>
              <a:rPr lang="en-US" sz="1200" b="1" i="0" baseline="0" dirty="0" smtClean="0">
                <a:latin typeface="+mn-lt"/>
              </a:rPr>
              <a:t>Options</a:t>
            </a:r>
            <a:r>
              <a:rPr lang="en-US" sz="1200" b="0" i="0" baseline="0" dirty="0" smtClean="0">
                <a:latin typeface="+mn-lt"/>
              </a:rPr>
              <a:t>. In the </a:t>
            </a:r>
            <a:r>
              <a:rPr lang="en-US" sz="1200" b="1" i="0" baseline="0" dirty="0" smtClean="0">
                <a:latin typeface="+mn-lt"/>
              </a:rPr>
              <a:t>Format Shape </a:t>
            </a:r>
            <a:r>
              <a:rPr lang="en-US" sz="1200" b="0" i="0" baseline="0" dirty="0" smtClean="0">
                <a:latin typeface="+mn-lt"/>
              </a:rPr>
              <a:t>dialog box, click </a:t>
            </a:r>
            <a:r>
              <a:rPr lang="en-US" sz="1200" b="1" i="0" baseline="0" dirty="0" smtClean="0">
                <a:latin typeface="+mn-lt"/>
              </a:rPr>
              <a:t>Shadow</a:t>
            </a:r>
            <a:r>
              <a:rPr lang="en-US" sz="1200" b="0" i="0" baseline="0" dirty="0" smtClean="0">
                <a:latin typeface="+mn-lt"/>
              </a:rPr>
              <a:t> in the left pane. In the </a:t>
            </a:r>
            <a:r>
              <a:rPr lang="en-US" sz="1200" b="1" i="0" baseline="0" dirty="0" smtClean="0">
                <a:latin typeface="+mn-lt"/>
              </a:rPr>
              <a:t>Shadow</a:t>
            </a:r>
            <a:r>
              <a:rPr lang="en-US" sz="1200" b="0" i="0" baseline="0" dirty="0" smtClean="0">
                <a:latin typeface="+mn-lt"/>
              </a:rPr>
              <a:t> pane, click the button next to </a:t>
            </a:r>
            <a:r>
              <a:rPr lang="en-US" sz="1200" b="1" i="0" baseline="0" dirty="0" smtClean="0">
                <a:latin typeface="+mn-lt"/>
              </a:rPr>
              <a:t>Presets</a:t>
            </a:r>
            <a:r>
              <a:rPr lang="en-US" sz="1200" b="0" i="0" baseline="0" dirty="0" smtClean="0">
                <a:latin typeface="+mn-lt"/>
              </a:rPr>
              <a:t> , under </a:t>
            </a:r>
            <a:r>
              <a:rPr lang="en-US" sz="1200" b="1" i="0" baseline="0" dirty="0" smtClean="0">
                <a:latin typeface="+mn-lt"/>
              </a:rPr>
              <a:t>Inner</a:t>
            </a:r>
            <a:r>
              <a:rPr lang="en-US" sz="1200" b="0" i="0" baseline="0" dirty="0" smtClean="0">
                <a:latin typeface="+mn-lt"/>
              </a:rPr>
              <a:t> click </a:t>
            </a:r>
            <a:r>
              <a:rPr lang="en-US" sz="1200" b="1" i="0" baseline="0" dirty="0" smtClean="0">
                <a:latin typeface="+mn-lt"/>
              </a:rPr>
              <a:t>Inside Right </a:t>
            </a:r>
            <a:r>
              <a:rPr lang="en-US" sz="1200" b="0" i="0" baseline="0" dirty="0" smtClean="0">
                <a:latin typeface="+mn-lt"/>
              </a:rPr>
              <a:t>(second row, third option from the left), and then do the following:</a:t>
            </a: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Transparency</a:t>
            </a:r>
            <a:r>
              <a:rPr lang="en-US" sz="1200" b="0" kern="1200" dirty="0" smtClean="0">
                <a:solidFill>
                  <a:schemeClr val="tx1"/>
                </a:solidFill>
                <a:latin typeface="+mn-lt"/>
                <a:ea typeface="+mn-ea"/>
                <a:cs typeface="+mn-cs"/>
              </a:rPr>
              <a:t> box, enter </a:t>
            </a:r>
            <a:r>
              <a:rPr lang="en-US" sz="1200" b="1" kern="1200" dirty="0" smtClean="0">
                <a:solidFill>
                  <a:schemeClr val="tx1"/>
                </a:solidFill>
                <a:latin typeface="+mn-lt"/>
                <a:ea typeface="+mn-ea"/>
                <a:cs typeface="+mn-cs"/>
              </a:rPr>
              <a:t>86%</a:t>
            </a:r>
            <a:r>
              <a:rPr lang="en-US" sz="1200" b="0" kern="120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Blur</a:t>
            </a:r>
            <a:r>
              <a:rPr lang="en-US" sz="1200" b="0" kern="1200" dirty="0" smtClean="0">
                <a:solidFill>
                  <a:schemeClr val="tx1"/>
                </a:solidFill>
                <a:latin typeface="+mn-lt"/>
                <a:ea typeface="+mn-ea"/>
                <a:cs typeface="+mn-cs"/>
              </a:rPr>
              <a:t> box, enter </a:t>
            </a:r>
            <a:r>
              <a:rPr lang="en-US" sz="1200" b="1" kern="1200" dirty="0" smtClean="0">
                <a:solidFill>
                  <a:schemeClr val="tx1"/>
                </a:solidFill>
                <a:latin typeface="+mn-lt"/>
                <a:ea typeface="+mn-ea"/>
                <a:cs typeface="+mn-cs"/>
              </a:rPr>
              <a:t>24 pt</a:t>
            </a:r>
            <a:r>
              <a:rPr lang="en-US" sz="1200" b="0" kern="120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Angle</a:t>
            </a:r>
            <a:r>
              <a:rPr lang="en-US" sz="1200" b="0" kern="1200" dirty="0" smtClean="0">
                <a:solidFill>
                  <a:schemeClr val="tx1"/>
                </a:solidFill>
                <a:latin typeface="+mn-lt"/>
                <a:ea typeface="+mn-ea"/>
                <a:cs typeface="+mn-cs"/>
              </a:rPr>
              <a:t> box, enter </a:t>
            </a:r>
            <a:r>
              <a:rPr lang="en-US" sz="1200" b="1" kern="1200" dirty="0" smtClean="0">
                <a:solidFill>
                  <a:schemeClr val="tx1"/>
                </a:solidFill>
                <a:latin typeface="+mn-lt"/>
                <a:ea typeface="+mn-ea"/>
                <a:cs typeface="+mn-cs"/>
              </a:rPr>
              <a:t>315</a:t>
            </a:r>
            <a:r>
              <a:rPr lang="en-US" sz="1200" b="1" kern="1200" dirty="0" smtClean="0">
                <a:solidFill>
                  <a:schemeClr val="tx1"/>
                </a:solidFill>
                <a:latin typeface="+mn-lt"/>
                <a:ea typeface="Verdana"/>
                <a:cs typeface="Verdana"/>
              </a:rPr>
              <a:t>°</a:t>
            </a:r>
            <a:r>
              <a:rPr lang="en-US" sz="1200" b="0" kern="120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Distance</a:t>
            </a:r>
            <a:r>
              <a:rPr lang="en-US" sz="1200" b="0" kern="1200" dirty="0" smtClean="0">
                <a:solidFill>
                  <a:schemeClr val="tx1"/>
                </a:solidFill>
                <a:latin typeface="+mn-lt"/>
                <a:ea typeface="+mn-ea"/>
                <a:cs typeface="+mn-cs"/>
              </a:rPr>
              <a:t> box, enter </a:t>
            </a:r>
            <a:r>
              <a:rPr lang="en-US" sz="1200" b="1" kern="1200" dirty="0" smtClean="0">
                <a:solidFill>
                  <a:schemeClr val="tx1"/>
                </a:solidFill>
                <a:latin typeface="+mn-lt"/>
                <a:ea typeface="+mn-ea"/>
                <a:cs typeface="+mn-cs"/>
              </a:rPr>
              <a:t>4</a:t>
            </a:r>
            <a:r>
              <a:rPr lang="en-US" sz="1200" b="1" kern="1200" baseline="0" dirty="0" smtClean="0">
                <a:solidFill>
                  <a:schemeClr val="tx1"/>
                </a:solidFill>
                <a:latin typeface="+mn-lt"/>
                <a:ea typeface="+mn-ea"/>
                <a:cs typeface="+mn-cs"/>
              </a:rPr>
              <a:t> pt</a:t>
            </a:r>
            <a:r>
              <a:rPr lang="en-US" sz="1200" b="0" kern="1200" baseline="0" dirty="0" smtClean="0">
                <a:solidFill>
                  <a:schemeClr val="tx1"/>
                </a:solidFill>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On the slide, drag the second arc until the yellow diamond adjustment handles are on the left edge of the slide. On the </a:t>
            </a:r>
            <a:r>
              <a:rPr lang="en-US" sz="1200" b="1" i="0" baseline="0" dirty="0" smtClean="0">
                <a:latin typeface="+mn-lt"/>
              </a:rPr>
              <a:t>Home</a:t>
            </a:r>
            <a:r>
              <a:rPr lang="en-US" sz="1200" b="0" i="0" baseline="0" dirty="0" smtClean="0">
                <a:latin typeface="+mn-lt"/>
              </a:rPr>
              <a:t> tab, in the </a:t>
            </a:r>
            <a:r>
              <a:rPr lang="en-US" sz="1200" b="1" i="0" baseline="0" dirty="0" smtClean="0">
                <a:latin typeface="+mn-lt"/>
              </a:rPr>
              <a:t>Drawing</a:t>
            </a:r>
            <a:r>
              <a:rPr lang="en-US" sz="1200" b="0" i="0" baseline="0" dirty="0" smtClean="0">
                <a:latin typeface="+mn-lt"/>
              </a:rPr>
              <a:t> group, click </a:t>
            </a:r>
            <a:r>
              <a:rPr lang="en-US" sz="1200" b="1" i="0" baseline="0" dirty="0" smtClean="0">
                <a:latin typeface="+mn-lt"/>
              </a:rPr>
              <a:t>Arrange</a:t>
            </a:r>
            <a:r>
              <a:rPr lang="en-US" sz="1200" b="0" i="0" baseline="0" dirty="0" smtClean="0">
                <a:latin typeface="+mn-lt"/>
              </a:rPr>
              <a:t>, and then do the following: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Point to </a:t>
            </a:r>
            <a:r>
              <a:rPr lang="en-US" sz="1200" b="1" i="0" baseline="0" dirty="0" smtClean="0">
                <a:latin typeface="+mn-lt"/>
              </a:rPr>
              <a:t>Align</a:t>
            </a:r>
            <a:r>
              <a:rPr lang="en-US" sz="1200" b="0" i="0" baseline="0" dirty="0" smtClean="0">
                <a:latin typeface="+mn-lt"/>
              </a:rPr>
              <a:t>, and then click </a:t>
            </a:r>
            <a:r>
              <a:rPr lang="en-US" sz="1200" b="1" i="0" baseline="0" dirty="0" smtClean="0">
                <a:latin typeface="+mn-lt"/>
              </a:rPr>
              <a:t>Align to Slide</a:t>
            </a:r>
            <a:r>
              <a:rPr lang="en-US" sz="1200" b="0" i="1" baseline="0" dirty="0" smtClean="0">
                <a:latin typeface="+mn-lt"/>
              </a:rPr>
              <a:t>. </a:t>
            </a:r>
            <a:endParaRPr lang="en-US" sz="1200" b="0" i="0" baseline="0" dirty="0" smtClean="0">
              <a:latin typeface="+mn-lt"/>
            </a:endParaRP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Point to </a:t>
            </a:r>
            <a:r>
              <a:rPr lang="en-US" sz="1200" b="1" i="0" baseline="0" dirty="0" smtClean="0">
                <a:latin typeface="+mn-lt"/>
              </a:rPr>
              <a:t>Align</a:t>
            </a:r>
            <a:r>
              <a:rPr lang="en-US" sz="1200" b="0" i="0" baseline="0" dirty="0" smtClean="0">
                <a:latin typeface="+mn-lt"/>
              </a:rPr>
              <a:t>, and then click </a:t>
            </a:r>
            <a:r>
              <a:rPr lang="en-US" sz="1200" b="1" i="0" baseline="0" dirty="0" smtClean="0">
                <a:latin typeface="+mn-lt"/>
              </a:rPr>
              <a:t>Align Middle</a:t>
            </a:r>
            <a:r>
              <a:rPr lang="en-US" sz="1200" b="0" i="0" baseline="0" dirty="0" smtClean="0">
                <a:latin typeface="+mn-lt"/>
              </a:rPr>
              <a:t>.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Click </a:t>
            </a:r>
            <a:r>
              <a:rPr lang="en-US" sz="1200" b="1" i="0" baseline="0" dirty="0" smtClean="0">
                <a:latin typeface="+mn-lt"/>
              </a:rPr>
              <a:t>Send to Back</a:t>
            </a:r>
            <a:r>
              <a:rPr lang="en-US" sz="1200" b="0" i="0" baseline="0" dirty="0" smtClean="0">
                <a:latin typeface="+mn-lt"/>
              </a:rPr>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1200" b="0" kern="1200" baseline="0" dirty="0" smtClean="0">
              <a:solidFill>
                <a:schemeClr val="tx1"/>
              </a:solidFill>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1200" b="0" kern="1200" baseline="0" dirty="0" smtClean="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mn-lt"/>
              </a:rPr>
              <a:t>To reproduce the button shapes on this slide, do the following:</a:t>
            </a:r>
            <a:endParaRPr lang="en-US" sz="1200" kern="1200" dirty="0" smtClean="0">
              <a:solidFill>
                <a:schemeClr val="tx1"/>
              </a:solidFill>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On the </a:t>
            </a:r>
            <a:r>
              <a:rPr lang="en-US" sz="1200" b="1" i="0" baseline="0" dirty="0" smtClean="0">
                <a:latin typeface="+mn-lt"/>
              </a:rPr>
              <a:t>Home</a:t>
            </a:r>
            <a:r>
              <a:rPr lang="en-US" sz="1200" b="0" i="0" baseline="0" dirty="0" smtClean="0">
                <a:latin typeface="+mn-lt"/>
              </a:rPr>
              <a:t> tab, in the </a:t>
            </a:r>
            <a:r>
              <a:rPr lang="en-US" sz="1200" b="1" i="0" baseline="0" dirty="0" smtClean="0">
                <a:latin typeface="+mn-lt"/>
              </a:rPr>
              <a:t>Drawing</a:t>
            </a:r>
            <a:r>
              <a:rPr lang="en-US" sz="1200" b="0" i="0" baseline="0" dirty="0" smtClean="0">
                <a:latin typeface="+mn-lt"/>
              </a:rPr>
              <a:t> group, click </a:t>
            </a:r>
            <a:r>
              <a:rPr lang="en-US" sz="1200" b="1" i="0" baseline="0" dirty="0" smtClean="0">
                <a:latin typeface="+mn-lt"/>
              </a:rPr>
              <a:t>Shapes</a:t>
            </a:r>
            <a:r>
              <a:rPr lang="en-US" sz="1200" b="0" i="0" baseline="0" dirty="0" smtClean="0">
                <a:latin typeface="+mn-lt"/>
              </a:rPr>
              <a:t>, and then under </a:t>
            </a:r>
            <a:r>
              <a:rPr lang="en-US" sz="1200" b="1" i="0" baseline="0" dirty="0" smtClean="0">
                <a:latin typeface="+mn-lt"/>
              </a:rPr>
              <a:t>Basic Shapes</a:t>
            </a:r>
            <a:r>
              <a:rPr lang="en-US" sz="1200" b="0" i="0" baseline="0" dirty="0" smtClean="0">
                <a:latin typeface="+mn-lt"/>
              </a:rPr>
              <a:t> click </a:t>
            </a:r>
            <a:r>
              <a:rPr lang="en-US" sz="1200" b="1" i="0" baseline="0" dirty="0" smtClean="0">
                <a:latin typeface="+mn-lt"/>
              </a:rPr>
              <a:t>Oval </a:t>
            </a:r>
            <a:r>
              <a:rPr lang="en-US" sz="1200" b="0" i="0" baseline="0" dirty="0" smtClean="0">
                <a:latin typeface="+mn-lt"/>
              </a:rPr>
              <a:t>(first row, second option from the left). On the slide, drag to draw an oval.</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Select the oval. Under </a:t>
            </a:r>
            <a:r>
              <a:rPr lang="en-US" sz="1200" b="1" i="0" baseline="0" dirty="0" smtClean="0">
                <a:latin typeface="+mn-lt"/>
              </a:rPr>
              <a:t>Drawing Tools</a:t>
            </a:r>
            <a:r>
              <a:rPr lang="en-US" sz="1200" b="0" i="0" baseline="0" dirty="0" smtClean="0">
                <a:latin typeface="+mn-lt"/>
              </a:rPr>
              <a:t>, on the </a:t>
            </a:r>
            <a:r>
              <a:rPr lang="en-US" sz="1200" b="1" i="0" baseline="0" dirty="0" smtClean="0">
                <a:latin typeface="+mn-lt"/>
              </a:rPr>
              <a:t>Format</a:t>
            </a:r>
            <a:r>
              <a:rPr lang="en-US" sz="1200" b="0" i="0" baseline="0" dirty="0" smtClean="0">
                <a:latin typeface="+mn-lt"/>
              </a:rPr>
              <a:t> tab, in the </a:t>
            </a:r>
            <a:r>
              <a:rPr lang="en-US" sz="1200" b="1" i="0" baseline="0" dirty="0" smtClean="0">
                <a:latin typeface="+mn-lt"/>
              </a:rPr>
              <a:t>Size</a:t>
            </a:r>
            <a:r>
              <a:rPr lang="en-US" sz="1200" b="0" i="0" baseline="0" dirty="0" smtClean="0">
                <a:latin typeface="+mn-lt"/>
              </a:rPr>
              <a:t> group,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i="0" baseline="0" dirty="0" smtClean="0">
                <a:latin typeface="+mn-lt"/>
              </a:rPr>
              <a:t>In the </a:t>
            </a:r>
            <a:r>
              <a:rPr lang="en-US" sz="1200" b="1" i="0" baseline="0" dirty="0" smtClean="0">
                <a:latin typeface="+mn-lt"/>
              </a:rPr>
              <a:t>Shape Height</a:t>
            </a:r>
            <a:r>
              <a:rPr lang="en-US" sz="1200" b="0" i="0" baseline="0" dirty="0" smtClean="0">
                <a:latin typeface="+mn-lt"/>
              </a:rPr>
              <a:t> box, enter </a:t>
            </a:r>
            <a:r>
              <a:rPr lang="en-US" sz="1200" b="1" i="0" baseline="0" dirty="0" smtClean="0">
                <a:latin typeface="+mn-lt"/>
              </a:rPr>
              <a:t>0.34”</a:t>
            </a:r>
            <a:r>
              <a:rPr lang="en-US" sz="1200" b="0" i="0" baseline="0" dirty="0" smtClean="0">
                <a:latin typeface="+mn-lt"/>
              </a:rPr>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i="0" baseline="0" dirty="0" smtClean="0">
                <a:latin typeface="+mn-lt"/>
              </a:rPr>
              <a:t>In the </a:t>
            </a:r>
            <a:r>
              <a:rPr lang="en-US" sz="1200" b="1" i="0" baseline="0" dirty="0" smtClean="0">
                <a:latin typeface="+mn-lt"/>
              </a:rPr>
              <a:t>Shape Width</a:t>
            </a:r>
            <a:r>
              <a:rPr lang="en-US" sz="1200" b="0" i="0" baseline="0" dirty="0" smtClean="0">
                <a:latin typeface="+mn-lt"/>
              </a:rPr>
              <a:t> box, enter </a:t>
            </a:r>
            <a:r>
              <a:rPr lang="en-US" sz="1200" b="1" i="0" baseline="0" dirty="0" smtClean="0">
                <a:latin typeface="+mn-lt"/>
              </a:rPr>
              <a:t>0.34”</a:t>
            </a:r>
            <a:r>
              <a:rPr lang="en-US" sz="1200" b="0" i="0" baseline="0" dirty="0" smtClean="0">
                <a:latin typeface="+mn-lt"/>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Under </a:t>
            </a:r>
            <a:r>
              <a:rPr lang="en-US" sz="1200" b="1" i="0" baseline="0" dirty="0" smtClean="0">
                <a:latin typeface="+mn-lt"/>
              </a:rPr>
              <a:t>Drawing Tools</a:t>
            </a:r>
            <a:r>
              <a:rPr lang="en-US" sz="1200" b="0" i="0" baseline="0" dirty="0" smtClean="0">
                <a:latin typeface="+mn-lt"/>
              </a:rPr>
              <a:t>, on the </a:t>
            </a:r>
            <a:r>
              <a:rPr lang="en-US" sz="1200" b="1" i="0" baseline="0" dirty="0" smtClean="0">
                <a:latin typeface="+mn-lt"/>
              </a:rPr>
              <a:t>Format</a:t>
            </a:r>
            <a:r>
              <a:rPr lang="en-US" sz="1200" b="0" i="0" baseline="0" dirty="0" smtClean="0">
                <a:latin typeface="+mn-lt"/>
              </a:rPr>
              <a:t> tab, in the </a:t>
            </a:r>
            <a:r>
              <a:rPr lang="en-US" sz="1200" b="1" i="0" baseline="0" dirty="0" smtClean="0">
                <a:latin typeface="+mn-lt"/>
              </a:rPr>
              <a:t>Shape Styles </a:t>
            </a:r>
            <a:r>
              <a:rPr lang="en-US" sz="1200" b="0" i="0" baseline="0" dirty="0" smtClean="0">
                <a:latin typeface="+mn-lt"/>
              </a:rPr>
              <a:t>group, click </a:t>
            </a:r>
            <a:r>
              <a:rPr lang="en-US" sz="1200" b="1" i="0" baseline="0" dirty="0" smtClean="0">
                <a:latin typeface="+mn-lt"/>
              </a:rPr>
              <a:t>More</a:t>
            </a:r>
            <a:r>
              <a:rPr lang="en-US" sz="1200" b="0" i="0" baseline="0" dirty="0" smtClean="0">
                <a:latin typeface="+mn-lt"/>
              </a:rPr>
              <a:t>, and then click </a:t>
            </a:r>
            <a:r>
              <a:rPr lang="en-US" sz="1200" b="1" i="0" baseline="0" dirty="0" smtClean="0">
                <a:latin typeface="+mn-lt"/>
              </a:rPr>
              <a:t>Light 1 Outline, Colored Fill – Olive Green, Accent 3 </a:t>
            </a:r>
            <a:r>
              <a:rPr lang="en-US" sz="1200" b="0" i="0" baseline="0" dirty="0" smtClean="0">
                <a:latin typeface="+mn-lt"/>
              </a:rPr>
              <a:t>(third row, first option from the left).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Under </a:t>
            </a:r>
            <a:r>
              <a:rPr lang="en-US" sz="1200" b="1" i="0" baseline="0" dirty="0" smtClean="0">
                <a:latin typeface="+mn-lt"/>
              </a:rPr>
              <a:t>Drawing Tools</a:t>
            </a:r>
            <a:r>
              <a:rPr lang="en-US" sz="1200" b="0" i="0" baseline="0" dirty="0" smtClean="0">
                <a:latin typeface="+mn-lt"/>
              </a:rPr>
              <a:t>, on the </a:t>
            </a:r>
            <a:r>
              <a:rPr lang="en-US" sz="1200" b="1" i="0" baseline="0" dirty="0" smtClean="0">
                <a:latin typeface="+mn-lt"/>
              </a:rPr>
              <a:t>Format</a:t>
            </a:r>
            <a:r>
              <a:rPr lang="en-US" sz="1200" b="0" i="0" baseline="0" dirty="0" smtClean="0">
                <a:latin typeface="+mn-lt"/>
              </a:rPr>
              <a:t> tab, in the bottom right corner of the </a:t>
            </a:r>
            <a:r>
              <a:rPr lang="en-US" sz="1200" b="1" i="0" baseline="0" dirty="0" smtClean="0">
                <a:latin typeface="+mn-lt"/>
              </a:rPr>
              <a:t>Shape Styles </a:t>
            </a:r>
            <a:r>
              <a:rPr lang="en-US" sz="1200" b="0" i="0" baseline="0" dirty="0" smtClean="0">
                <a:latin typeface="+mn-lt"/>
              </a:rPr>
              <a:t>group, click the </a:t>
            </a:r>
            <a:r>
              <a:rPr lang="en-US" sz="1200" b="1" i="0" baseline="0" dirty="0" smtClean="0">
                <a:latin typeface="+mn-lt"/>
              </a:rPr>
              <a:t>Format Shape </a:t>
            </a:r>
            <a:r>
              <a:rPr lang="en-US" sz="1200" b="0" i="0" baseline="0" dirty="0" smtClean="0">
                <a:latin typeface="+mn-lt"/>
              </a:rPr>
              <a:t>dialog box launcher. In the </a:t>
            </a:r>
            <a:r>
              <a:rPr lang="en-US" sz="1200" b="1" i="0" baseline="0" dirty="0" smtClean="0">
                <a:latin typeface="+mn-lt"/>
              </a:rPr>
              <a:t>Format Shape </a:t>
            </a:r>
            <a:r>
              <a:rPr lang="en-US" sz="1200" b="0" i="0" baseline="0" dirty="0" smtClean="0">
                <a:latin typeface="+mn-lt"/>
              </a:rPr>
              <a:t>dialog box, click </a:t>
            </a:r>
            <a:r>
              <a:rPr lang="en-US" sz="1200" b="1" i="0" baseline="0" dirty="0" smtClean="0">
                <a:latin typeface="+mn-lt"/>
              </a:rPr>
              <a:t>Fill</a:t>
            </a:r>
            <a:r>
              <a:rPr lang="en-US" sz="1200" b="0" i="0" baseline="0" dirty="0" smtClean="0">
                <a:latin typeface="+mn-lt"/>
              </a:rPr>
              <a:t> in the left pane. In the </a:t>
            </a:r>
            <a:r>
              <a:rPr lang="en-US" sz="1200" b="1" i="0" baseline="0" dirty="0" smtClean="0">
                <a:latin typeface="+mn-lt"/>
              </a:rPr>
              <a:t>Fill</a:t>
            </a:r>
            <a:r>
              <a:rPr lang="en-US" sz="1200" b="0" i="0" baseline="0" dirty="0" smtClean="0">
                <a:latin typeface="+mn-lt"/>
              </a:rPr>
              <a:t> pane, select </a:t>
            </a:r>
            <a:r>
              <a:rPr lang="en-US" sz="1200" b="1" i="0" baseline="0" dirty="0" smtClean="0">
                <a:latin typeface="+mn-lt"/>
              </a:rPr>
              <a:t>Solid Fill</a:t>
            </a:r>
            <a:r>
              <a:rPr lang="en-US" sz="1200" b="0" i="0" baseline="0" dirty="0" smtClean="0">
                <a:latin typeface="+mn-lt"/>
              </a:rPr>
              <a:t>. Click the button next to </a:t>
            </a:r>
            <a:r>
              <a:rPr lang="en-US" sz="1200" b="1" i="0" baseline="0" dirty="0" smtClean="0">
                <a:latin typeface="+mn-lt"/>
              </a:rPr>
              <a:t>Color</a:t>
            </a:r>
            <a:r>
              <a:rPr lang="en-US" sz="1200" b="0" i="0" baseline="0" dirty="0" smtClean="0">
                <a:latin typeface="+mn-lt"/>
              </a:rPr>
              <a:t>, and then under </a:t>
            </a:r>
            <a:r>
              <a:rPr lang="en-US" sz="1200" b="1" i="0" baseline="0" dirty="0" smtClean="0">
                <a:latin typeface="+mn-lt"/>
              </a:rPr>
              <a:t>Theme Colors </a:t>
            </a:r>
            <a:r>
              <a:rPr lang="en-US" sz="1200" b="0" i="0" baseline="0" dirty="0" smtClean="0">
                <a:latin typeface="+mn-lt"/>
              </a:rPr>
              <a:t>click </a:t>
            </a:r>
            <a:r>
              <a:rPr lang="en-US" sz="1200" b="1" i="0" baseline="0" dirty="0" smtClean="0">
                <a:latin typeface="+mn-lt"/>
              </a:rPr>
              <a:t>Olive Green, Accent 3, Lighter 80</a:t>
            </a:r>
            <a:r>
              <a:rPr lang="en-US" sz="1200" b="1" i="0" baseline="0" dirty="0" smtClean="0">
                <a:latin typeface="Verdana"/>
                <a:ea typeface="Verdana"/>
                <a:cs typeface="Verdana"/>
              </a:rPr>
              <a:t>°</a:t>
            </a:r>
            <a:r>
              <a:rPr lang="en-US" sz="1200" b="1" i="0" baseline="0" dirty="0" smtClean="0">
                <a:latin typeface="+mn-lt"/>
              </a:rPr>
              <a:t> </a:t>
            </a:r>
            <a:r>
              <a:rPr lang="en-US" sz="1200" b="0" i="0" baseline="0" dirty="0" smtClean="0">
                <a:latin typeface="+mn-lt"/>
              </a:rPr>
              <a:t>(second row, seventh option from the left).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Also in the </a:t>
            </a:r>
            <a:r>
              <a:rPr lang="en-US" sz="1200" b="1" i="0" baseline="0" dirty="0" smtClean="0">
                <a:latin typeface="+mn-lt"/>
              </a:rPr>
              <a:t>Format Shape </a:t>
            </a:r>
            <a:r>
              <a:rPr lang="en-US" sz="1200" b="0" i="0" baseline="0" dirty="0" smtClean="0">
                <a:latin typeface="+mn-lt"/>
              </a:rPr>
              <a:t>dialog box, click </a:t>
            </a:r>
            <a:r>
              <a:rPr lang="en-US" sz="1200" b="1" i="0" baseline="0" dirty="0" smtClean="0">
                <a:latin typeface="+mn-lt"/>
              </a:rPr>
              <a:t>Line Color</a:t>
            </a:r>
            <a:r>
              <a:rPr lang="en-US" sz="1200" b="0" i="0" baseline="0" dirty="0" smtClean="0">
                <a:latin typeface="+mn-lt"/>
              </a:rPr>
              <a:t> in the left pane. In the </a:t>
            </a:r>
            <a:r>
              <a:rPr lang="en-US" sz="1200" b="1" i="0" baseline="0" dirty="0" smtClean="0">
                <a:latin typeface="+mn-lt"/>
              </a:rPr>
              <a:t>Line Color</a:t>
            </a:r>
            <a:r>
              <a:rPr lang="en-US" sz="1200" b="0" i="0" baseline="0" dirty="0" smtClean="0">
                <a:latin typeface="+mn-lt"/>
              </a:rPr>
              <a:t> pane, select </a:t>
            </a:r>
            <a:r>
              <a:rPr lang="en-US" sz="1200" b="1" i="0" baseline="0" dirty="0" smtClean="0">
                <a:latin typeface="+mn-lt"/>
              </a:rPr>
              <a:t>No line</a:t>
            </a:r>
            <a:r>
              <a:rPr lang="en-US" sz="1200" b="0" i="0" baseline="0" dirty="0" smtClean="0">
                <a:latin typeface="+mn-lt"/>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Also in the </a:t>
            </a:r>
            <a:r>
              <a:rPr lang="en-US" sz="1200" b="1" i="0" baseline="0" dirty="0" smtClean="0">
                <a:latin typeface="+mn-lt"/>
              </a:rPr>
              <a:t>Format Shape </a:t>
            </a:r>
            <a:r>
              <a:rPr lang="en-US" sz="1200" b="0" i="0" baseline="0" dirty="0" smtClean="0">
                <a:latin typeface="+mn-lt"/>
              </a:rPr>
              <a:t>dialog box, click </a:t>
            </a:r>
            <a:r>
              <a:rPr lang="en-US" sz="1200" b="1" i="0" baseline="0" dirty="0" smtClean="0">
                <a:latin typeface="+mn-lt"/>
              </a:rPr>
              <a:t>Shadow </a:t>
            </a:r>
            <a:r>
              <a:rPr lang="en-US" sz="1200" b="0" i="0" baseline="0" dirty="0" smtClean="0">
                <a:latin typeface="+mn-lt"/>
              </a:rPr>
              <a:t>in the left pane. In the </a:t>
            </a:r>
            <a:r>
              <a:rPr lang="en-US" sz="1200" b="1" i="0" baseline="0" dirty="0" smtClean="0">
                <a:latin typeface="+mn-lt"/>
              </a:rPr>
              <a:t>Shadow</a:t>
            </a:r>
            <a:r>
              <a:rPr lang="en-US" sz="1200" b="0" i="0" baseline="0" dirty="0" smtClean="0">
                <a:latin typeface="+mn-lt"/>
              </a:rPr>
              <a:t> pane, click the button next to </a:t>
            </a:r>
            <a:r>
              <a:rPr lang="en-US" sz="1200" b="1" i="0" baseline="0" dirty="0" smtClean="0">
                <a:latin typeface="+mn-lt"/>
              </a:rPr>
              <a:t>Presets</a:t>
            </a:r>
            <a:r>
              <a:rPr lang="en-US" sz="1200" b="0" i="0" baseline="0" dirty="0" smtClean="0">
                <a:latin typeface="+mn-lt"/>
              </a:rPr>
              <a:t>, under </a:t>
            </a:r>
            <a:r>
              <a:rPr lang="en-US" sz="1200" b="1" i="0" baseline="0" dirty="0" smtClean="0">
                <a:latin typeface="+mn-lt"/>
              </a:rPr>
              <a:t>Outer</a:t>
            </a:r>
            <a:r>
              <a:rPr lang="en-US" sz="1200" b="0" i="0" baseline="0" dirty="0" smtClean="0">
                <a:latin typeface="+mn-lt"/>
              </a:rPr>
              <a:t> click </a:t>
            </a:r>
            <a:r>
              <a:rPr lang="en-US" sz="1200" b="1" i="0" baseline="0" dirty="0" smtClean="0">
                <a:latin typeface="+mn-lt"/>
              </a:rPr>
              <a:t>Offset Bottom </a:t>
            </a:r>
            <a:r>
              <a:rPr lang="en-US" sz="1200" b="0" i="0" baseline="0" dirty="0" smtClean="0">
                <a:latin typeface="+mn-lt"/>
              </a:rPr>
              <a:t>(first row, second option from the left), and then do the following:</a:t>
            </a: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Transparency</a:t>
            </a:r>
            <a:r>
              <a:rPr lang="en-US" sz="1200" b="0" kern="1200" dirty="0" smtClean="0">
                <a:solidFill>
                  <a:schemeClr val="tx1"/>
                </a:solidFill>
                <a:latin typeface="+mn-lt"/>
                <a:ea typeface="+mn-ea"/>
                <a:cs typeface="+mn-cs"/>
              </a:rPr>
              <a:t> box, enter </a:t>
            </a:r>
            <a:r>
              <a:rPr lang="en-US" sz="1200" b="1" kern="1200" dirty="0" smtClean="0">
                <a:solidFill>
                  <a:schemeClr val="tx1"/>
                </a:solidFill>
                <a:latin typeface="+mn-lt"/>
                <a:ea typeface="+mn-ea"/>
                <a:cs typeface="+mn-cs"/>
              </a:rPr>
              <a:t>0%</a:t>
            </a:r>
            <a:r>
              <a:rPr lang="en-US" sz="1200" b="0" kern="120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Size</a:t>
            </a:r>
            <a:r>
              <a:rPr lang="en-US" sz="1200" b="0" kern="1200" dirty="0" smtClean="0">
                <a:solidFill>
                  <a:schemeClr val="tx1"/>
                </a:solidFill>
                <a:latin typeface="+mn-lt"/>
                <a:ea typeface="+mn-ea"/>
                <a:cs typeface="+mn-cs"/>
              </a:rPr>
              <a:t> box, enter </a:t>
            </a:r>
            <a:r>
              <a:rPr lang="en-US" sz="1200" b="1" kern="1200" dirty="0" smtClean="0">
                <a:solidFill>
                  <a:schemeClr val="tx1"/>
                </a:solidFill>
                <a:latin typeface="+mn-lt"/>
                <a:ea typeface="+mn-ea"/>
                <a:cs typeface="+mn-cs"/>
              </a:rPr>
              <a:t>100%</a:t>
            </a:r>
            <a:r>
              <a:rPr lang="en-US" sz="1200" b="0" kern="120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Blur </a:t>
            </a:r>
            <a:r>
              <a:rPr lang="en-US" sz="1200" b="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8.5 pt</a:t>
            </a:r>
            <a:r>
              <a:rPr lang="en-US" sz="1200" b="0" kern="120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Angle </a:t>
            </a:r>
            <a:r>
              <a:rPr lang="en-US" sz="1200" b="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90</a:t>
            </a:r>
            <a:r>
              <a:rPr lang="en-US" sz="1200" b="1" kern="1200" dirty="0" smtClean="0">
                <a:solidFill>
                  <a:schemeClr val="tx1"/>
                </a:solidFill>
                <a:latin typeface="+mn-lt"/>
                <a:ea typeface="Verdana"/>
                <a:cs typeface="Verdana"/>
              </a:rPr>
              <a:t>°</a:t>
            </a:r>
            <a:r>
              <a:rPr lang="en-US" sz="1200" b="0" kern="120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Distance </a:t>
            </a:r>
            <a:r>
              <a:rPr lang="en-US" sz="1200" b="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1</a:t>
            </a:r>
            <a:r>
              <a:rPr lang="en-US" sz="1200" b="1" kern="1200" baseline="0" dirty="0" smtClean="0">
                <a:solidFill>
                  <a:schemeClr val="tx1"/>
                </a:solidFill>
                <a:latin typeface="+mn-lt"/>
                <a:ea typeface="+mn-ea"/>
                <a:cs typeface="+mn-cs"/>
              </a:rPr>
              <a:t> pt</a:t>
            </a:r>
            <a:r>
              <a:rPr lang="en-US" sz="1200" b="0" kern="1200" baseline="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Also in the </a:t>
            </a:r>
            <a:r>
              <a:rPr lang="en-US" sz="1200" b="1" i="0" baseline="0" dirty="0" smtClean="0">
                <a:latin typeface="+mn-lt"/>
              </a:rPr>
              <a:t>Format Shape </a:t>
            </a:r>
            <a:r>
              <a:rPr lang="en-US" sz="1200" b="0" i="0" baseline="0" dirty="0" smtClean="0">
                <a:latin typeface="+mn-lt"/>
              </a:rPr>
              <a:t>dialog box, click </a:t>
            </a:r>
            <a:r>
              <a:rPr lang="en-US" sz="1200" b="1" i="0" baseline="0" dirty="0" smtClean="0">
                <a:latin typeface="+mn-lt"/>
              </a:rPr>
              <a:t>3-D Format</a:t>
            </a:r>
            <a:r>
              <a:rPr lang="en-US" sz="1200" b="0" i="0" baseline="0" dirty="0" smtClean="0">
                <a:latin typeface="+mn-lt"/>
              </a:rPr>
              <a:t> in the left pane, and then do the following in the </a:t>
            </a:r>
            <a:r>
              <a:rPr lang="en-US" sz="1200" b="1" i="0" baseline="0" dirty="0" smtClean="0">
                <a:latin typeface="+mn-lt"/>
              </a:rPr>
              <a:t>3-D Format </a:t>
            </a:r>
            <a:r>
              <a:rPr lang="en-US" sz="1200" b="0" i="0" baseline="0" dirty="0" smtClean="0">
                <a:latin typeface="+mn-lt"/>
              </a:rPr>
              <a:t>pane:</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i="0" baseline="0" dirty="0" smtClean="0">
                <a:latin typeface="+mn-lt"/>
              </a:rPr>
              <a:t>Under </a:t>
            </a:r>
            <a:r>
              <a:rPr lang="en-US" sz="1200" b="1" i="0" baseline="0" dirty="0" smtClean="0">
                <a:latin typeface="+mn-lt"/>
              </a:rPr>
              <a:t>Bevel</a:t>
            </a:r>
            <a:r>
              <a:rPr lang="en-US" sz="1200" b="0" i="0" baseline="0" dirty="0" smtClean="0">
                <a:latin typeface="+mn-lt"/>
              </a:rPr>
              <a:t>, click the button next to </a:t>
            </a:r>
            <a:r>
              <a:rPr lang="en-US" sz="1200" b="1" i="0" baseline="0" dirty="0" smtClean="0">
                <a:latin typeface="+mn-lt"/>
              </a:rPr>
              <a:t>Top</a:t>
            </a:r>
            <a:r>
              <a:rPr lang="en-US" sz="1200" b="0" i="0" baseline="0" dirty="0" smtClean="0">
                <a:latin typeface="+mn-lt"/>
              </a:rPr>
              <a:t>, and then under </a:t>
            </a:r>
            <a:r>
              <a:rPr lang="en-US" sz="1200" b="1" i="0" baseline="0" dirty="0" smtClean="0">
                <a:latin typeface="+mn-lt"/>
              </a:rPr>
              <a:t>Bevel</a:t>
            </a:r>
            <a:r>
              <a:rPr lang="en-US" sz="1200" b="0" i="0" baseline="0" dirty="0" smtClean="0">
                <a:latin typeface="+mn-lt"/>
              </a:rPr>
              <a:t> click </a:t>
            </a:r>
            <a:r>
              <a:rPr lang="en-US" sz="1200" b="1" i="0" baseline="0" dirty="0" smtClean="0">
                <a:latin typeface="+mn-lt"/>
              </a:rPr>
              <a:t>Art Deco</a:t>
            </a:r>
            <a:r>
              <a:rPr lang="en-US" sz="1200" b="0" i="0" baseline="0" dirty="0" smtClean="0">
                <a:latin typeface="+mn-lt"/>
              </a:rPr>
              <a:t> (third row, fourth option from the left). Next to </a:t>
            </a:r>
            <a:r>
              <a:rPr lang="en-US" sz="1200" b="1" i="0" baseline="0" dirty="0" smtClean="0">
                <a:latin typeface="+mn-lt"/>
              </a:rPr>
              <a:t>Top</a:t>
            </a:r>
            <a:r>
              <a:rPr lang="en-US" sz="1200" b="0" i="0" baseline="0" dirty="0" smtClean="0">
                <a:latin typeface="+mn-lt"/>
              </a:rPr>
              <a:t>, in the </a:t>
            </a:r>
            <a:r>
              <a:rPr lang="en-US" sz="1200" b="1" i="0" baseline="0" dirty="0" smtClean="0">
                <a:latin typeface="+mn-lt"/>
              </a:rPr>
              <a:t>Width</a:t>
            </a:r>
            <a:r>
              <a:rPr lang="en-US" sz="1200" b="0" i="0" baseline="0" dirty="0" smtClean="0">
                <a:latin typeface="+mn-lt"/>
              </a:rPr>
              <a:t> box, enter </a:t>
            </a:r>
            <a:r>
              <a:rPr lang="en-US" sz="1200" b="1" i="0" baseline="0" dirty="0" smtClean="0">
                <a:latin typeface="+mn-lt"/>
              </a:rPr>
              <a:t>5 pt</a:t>
            </a:r>
            <a:r>
              <a:rPr lang="en-US" sz="1200" b="0" i="0" baseline="0" dirty="0" smtClean="0">
                <a:latin typeface="+mn-lt"/>
              </a:rPr>
              <a:t>, and in the </a:t>
            </a:r>
            <a:r>
              <a:rPr lang="en-US" sz="1200" b="1" i="0" baseline="0" dirty="0" smtClean="0">
                <a:latin typeface="+mn-lt"/>
              </a:rPr>
              <a:t>Height</a:t>
            </a:r>
            <a:r>
              <a:rPr lang="en-US" sz="1200" b="0" i="0" baseline="0" dirty="0" smtClean="0">
                <a:latin typeface="+mn-lt"/>
              </a:rPr>
              <a:t> box, enter </a:t>
            </a:r>
            <a:r>
              <a:rPr lang="en-US" sz="1200" b="1" i="0" baseline="0" dirty="0" smtClean="0">
                <a:latin typeface="+mn-lt"/>
              </a:rPr>
              <a:t>5 pt</a:t>
            </a:r>
            <a:r>
              <a:rPr lang="en-US" sz="1200" b="0" i="0" baseline="0" dirty="0" smtClean="0">
                <a:latin typeface="+mn-lt"/>
              </a:rPr>
              <a:t>.</a:t>
            </a:r>
          </a:p>
          <a:p>
            <a:pPr marL="685800" lvl="1" indent="-228600">
              <a:buFont typeface="Arial" pitchFamily="34" charset="0"/>
              <a:buChar char="•"/>
            </a:pPr>
            <a:r>
              <a:rPr lang="en-US" sz="1200" kern="1200" dirty="0" smtClean="0">
                <a:solidFill>
                  <a:schemeClr val="tx1"/>
                </a:solidFill>
                <a:latin typeface="+mn-lt"/>
                <a:ea typeface="+mn-ea"/>
                <a:cs typeface="+mn-cs"/>
              </a:rPr>
              <a:t>Under</a:t>
            </a:r>
            <a:r>
              <a:rPr lang="en-US" sz="1200" kern="1200" baseline="0" dirty="0" smtClean="0">
                <a:solidFill>
                  <a:schemeClr val="tx1"/>
                </a:solidFill>
                <a:latin typeface="+mn-lt"/>
                <a:ea typeface="+mn-ea"/>
                <a:cs typeface="+mn-cs"/>
              </a:rPr>
              <a:t> </a:t>
            </a:r>
            <a:r>
              <a:rPr lang="en-US" sz="1200" b="1" kern="1200" baseline="0" dirty="0" smtClean="0">
                <a:solidFill>
                  <a:schemeClr val="tx1"/>
                </a:solidFill>
                <a:latin typeface="+mn-lt"/>
                <a:ea typeface="+mn-ea"/>
                <a:cs typeface="+mn-cs"/>
              </a:rPr>
              <a:t>Contour</a:t>
            </a:r>
            <a:r>
              <a:rPr lang="en-US" sz="1200" b="0" kern="1200" baseline="0" dirty="0" smtClean="0">
                <a:solidFill>
                  <a:schemeClr val="tx1"/>
                </a:solidFill>
                <a:latin typeface="+mn-lt"/>
                <a:ea typeface="+mn-ea"/>
                <a:cs typeface="+mn-cs"/>
              </a:rPr>
              <a:t>, click the button next to </a:t>
            </a:r>
            <a:r>
              <a:rPr lang="en-US" sz="1200" b="1" kern="1200" dirty="0" smtClean="0">
                <a:solidFill>
                  <a:schemeClr val="tx1"/>
                </a:solidFill>
                <a:latin typeface="+mn-lt"/>
                <a:ea typeface="+mn-ea"/>
                <a:cs typeface="+mn-cs"/>
              </a:rPr>
              <a:t>Color</a:t>
            </a:r>
            <a:r>
              <a:rPr lang="en-US" sz="1200" b="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b="0" kern="1200" dirty="0" smtClean="0">
                <a:solidFill>
                  <a:schemeClr val="tx1"/>
                </a:solidFill>
                <a:latin typeface="+mn-lt"/>
                <a:ea typeface="+mn-ea"/>
                <a:cs typeface="+mn-cs"/>
              </a:rPr>
              <a:t>click </a:t>
            </a:r>
            <a:r>
              <a:rPr lang="en-US" sz="1200" b="1" kern="1200" dirty="0" smtClean="0">
                <a:solidFill>
                  <a:schemeClr val="tx1"/>
                </a:solidFill>
                <a:latin typeface="+mn-lt"/>
                <a:ea typeface="+mn-ea"/>
                <a:cs typeface="+mn-cs"/>
              </a:rPr>
              <a:t>White, Background 1 </a:t>
            </a:r>
            <a:r>
              <a:rPr lang="en-US" sz="1200" b="0" kern="1200" dirty="0" smtClean="0">
                <a:solidFill>
                  <a:schemeClr val="tx1"/>
                </a:solidFill>
                <a:latin typeface="+mn-lt"/>
                <a:ea typeface="+mn-ea"/>
                <a:cs typeface="+mn-cs"/>
              </a:rPr>
              <a:t>(first row, first option</a:t>
            </a:r>
            <a:r>
              <a:rPr lang="en-US" sz="1200" b="0" kern="1200" baseline="0" dirty="0" smtClean="0">
                <a:solidFill>
                  <a:schemeClr val="tx1"/>
                </a:solidFill>
                <a:latin typeface="+mn-lt"/>
                <a:ea typeface="+mn-ea"/>
                <a:cs typeface="+mn-cs"/>
              </a:rPr>
              <a:t> from the left). In the </a:t>
            </a:r>
            <a:r>
              <a:rPr lang="en-US" sz="1200" b="1" kern="1200" baseline="0" dirty="0" smtClean="0">
                <a:solidFill>
                  <a:schemeClr val="tx1"/>
                </a:solidFill>
                <a:latin typeface="+mn-lt"/>
                <a:ea typeface="+mn-ea"/>
                <a:cs typeface="+mn-cs"/>
              </a:rPr>
              <a:t>Size</a:t>
            </a:r>
            <a:r>
              <a:rPr lang="en-US" sz="1200" b="0" kern="1200" baseline="0" dirty="0" smtClean="0">
                <a:solidFill>
                  <a:schemeClr val="tx1"/>
                </a:solidFill>
                <a:latin typeface="+mn-lt"/>
                <a:ea typeface="+mn-ea"/>
                <a:cs typeface="+mn-cs"/>
              </a:rPr>
              <a:t> box, enter </a:t>
            </a:r>
            <a:r>
              <a:rPr lang="en-US" sz="1200" b="1" kern="1200" baseline="0" dirty="0" smtClean="0">
                <a:solidFill>
                  <a:schemeClr val="tx1"/>
                </a:solidFill>
                <a:latin typeface="+mn-lt"/>
                <a:ea typeface="+mn-ea"/>
                <a:cs typeface="+mn-cs"/>
              </a:rPr>
              <a:t>3.5 pt</a:t>
            </a:r>
            <a:r>
              <a:rPr lang="en-US" sz="1200" b="0" kern="1200" baseline="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i="0" kern="1200" baseline="0" dirty="0" smtClean="0">
                <a:solidFill>
                  <a:schemeClr val="tx1"/>
                </a:solidFill>
                <a:latin typeface="+mn-lt"/>
                <a:ea typeface="+mn-ea"/>
                <a:cs typeface="+mn-cs"/>
              </a:rPr>
              <a:t>Under </a:t>
            </a:r>
            <a:r>
              <a:rPr lang="en-US" sz="1200" b="1" i="0" kern="1200" baseline="0" dirty="0" smtClean="0">
                <a:solidFill>
                  <a:schemeClr val="tx1"/>
                </a:solidFill>
                <a:latin typeface="+mn-lt"/>
                <a:ea typeface="+mn-ea"/>
                <a:cs typeface="+mn-cs"/>
              </a:rPr>
              <a:t>Surface</a:t>
            </a:r>
            <a:r>
              <a:rPr lang="en-US" sz="1200" b="0" i="0" kern="1200" baseline="0" dirty="0" smtClean="0">
                <a:solidFill>
                  <a:schemeClr val="tx1"/>
                </a:solidFill>
                <a:latin typeface="+mn-lt"/>
                <a:ea typeface="+mn-ea"/>
                <a:cs typeface="+mn-cs"/>
              </a:rPr>
              <a:t>, </a:t>
            </a:r>
            <a:r>
              <a:rPr lang="en-US" sz="1200" b="0" kern="1200" baseline="0" dirty="0" smtClean="0">
                <a:solidFill>
                  <a:schemeClr val="tx1"/>
                </a:solidFill>
                <a:latin typeface="+mn-lt"/>
                <a:ea typeface="+mn-ea"/>
                <a:cs typeface="+mn-cs"/>
              </a:rPr>
              <a:t>click the button next to </a:t>
            </a:r>
            <a:r>
              <a:rPr lang="en-US" sz="1200" b="1" i="0" kern="1200" baseline="0" dirty="0" smtClean="0">
                <a:solidFill>
                  <a:schemeClr val="tx1"/>
                </a:solidFill>
                <a:latin typeface="+mn-lt"/>
                <a:ea typeface="+mn-ea"/>
                <a:cs typeface="+mn-cs"/>
              </a:rPr>
              <a:t>Material</a:t>
            </a:r>
            <a:r>
              <a:rPr lang="en-US" sz="1200" b="0" i="0" kern="1200" baseline="0" dirty="0" smtClean="0">
                <a:solidFill>
                  <a:schemeClr val="tx1"/>
                </a:solidFill>
                <a:latin typeface="+mn-lt"/>
                <a:ea typeface="+mn-ea"/>
                <a:cs typeface="+mn-cs"/>
              </a:rPr>
              <a:t>, and then under </a:t>
            </a:r>
            <a:r>
              <a:rPr lang="en-US" sz="1200" b="1" i="0" kern="1200" baseline="0" dirty="0" smtClean="0">
                <a:solidFill>
                  <a:schemeClr val="tx1"/>
                </a:solidFill>
                <a:latin typeface="+mn-lt"/>
                <a:ea typeface="+mn-ea"/>
                <a:cs typeface="+mn-cs"/>
              </a:rPr>
              <a:t>Standard</a:t>
            </a:r>
            <a:r>
              <a:rPr lang="en-US" sz="1200" b="0" i="0" kern="1200" baseline="0" dirty="0" smtClean="0">
                <a:solidFill>
                  <a:schemeClr val="tx1"/>
                </a:solidFill>
                <a:latin typeface="+mn-lt"/>
                <a:ea typeface="+mn-ea"/>
                <a:cs typeface="+mn-cs"/>
              </a:rPr>
              <a:t> click </a:t>
            </a:r>
            <a:r>
              <a:rPr lang="en-US" sz="1200" b="1" i="0" kern="1200" baseline="0" dirty="0" smtClean="0">
                <a:solidFill>
                  <a:schemeClr val="tx1"/>
                </a:solidFill>
                <a:latin typeface="+mn-lt"/>
                <a:ea typeface="+mn-ea"/>
                <a:cs typeface="+mn-cs"/>
              </a:rPr>
              <a:t>Matte </a:t>
            </a:r>
            <a:r>
              <a:rPr lang="en-US" sz="1200" b="0" i="0" kern="1200" baseline="0" dirty="0" smtClean="0">
                <a:solidFill>
                  <a:schemeClr val="tx1"/>
                </a:solidFill>
                <a:latin typeface="+mn-lt"/>
                <a:ea typeface="+mn-ea"/>
                <a:cs typeface="+mn-cs"/>
              </a:rPr>
              <a:t>(first row, first option from the left). C</a:t>
            </a:r>
            <a:r>
              <a:rPr lang="en-US" sz="1200" b="0" kern="1200" baseline="0" dirty="0" smtClean="0">
                <a:solidFill>
                  <a:schemeClr val="tx1"/>
                </a:solidFill>
                <a:latin typeface="+mn-lt"/>
                <a:ea typeface="+mn-ea"/>
                <a:cs typeface="+mn-cs"/>
              </a:rPr>
              <a:t>lick the button next to </a:t>
            </a:r>
            <a:r>
              <a:rPr lang="en-US" sz="1200" b="1" i="0" kern="1200" baseline="0" dirty="0" smtClean="0">
                <a:solidFill>
                  <a:schemeClr val="tx1"/>
                </a:solidFill>
                <a:latin typeface="+mn-lt"/>
                <a:ea typeface="+mn-ea"/>
                <a:cs typeface="+mn-cs"/>
              </a:rPr>
              <a:t>Lighting</a:t>
            </a:r>
            <a:r>
              <a:rPr lang="en-US" sz="1200" b="0" i="0" kern="1200" baseline="0" dirty="0" smtClean="0">
                <a:solidFill>
                  <a:schemeClr val="tx1"/>
                </a:solidFill>
                <a:latin typeface="+mn-lt"/>
                <a:ea typeface="+mn-ea"/>
                <a:cs typeface="+mn-cs"/>
              </a:rPr>
              <a:t>, and then under </a:t>
            </a:r>
            <a:r>
              <a:rPr lang="en-US" sz="1200" b="1" i="0" kern="1200" baseline="0" dirty="0" smtClean="0">
                <a:solidFill>
                  <a:schemeClr val="tx1"/>
                </a:solidFill>
                <a:latin typeface="+mn-lt"/>
                <a:ea typeface="+mn-ea"/>
                <a:cs typeface="+mn-cs"/>
              </a:rPr>
              <a:t>Neutral</a:t>
            </a:r>
            <a:r>
              <a:rPr lang="en-US" sz="1200" b="0" i="0" kern="1200" baseline="0" dirty="0" smtClean="0">
                <a:solidFill>
                  <a:schemeClr val="tx1"/>
                </a:solidFill>
                <a:latin typeface="+mn-lt"/>
                <a:ea typeface="+mn-ea"/>
                <a:cs typeface="+mn-cs"/>
              </a:rPr>
              <a:t> click </a:t>
            </a:r>
            <a:r>
              <a:rPr lang="en-US" sz="1200" b="1" i="0" kern="1200" baseline="0" dirty="0" smtClean="0">
                <a:solidFill>
                  <a:schemeClr val="tx1"/>
                </a:solidFill>
                <a:latin typeface="+mn-lt"/>
                <a:ea typeface="+mn-ea"/>
                <a:cs typeface="+mn-cs"/>
              </a:rPr>
              <a:t>Soft </a:t>
            </a:r>
            <a:r>
              <a:rPr lang="en-US" sz="1200" b="0" i="0" kern="1200" baseline="0" dirty="0" smtClean="0">
                <a:solidFill>
                  <a:schemeClr val="tx1"/>
                </a:solidFill>
                <a:latin typeface="+mn-lt"/>
                <a:ea typeface="+mn-ea"/>
                <a:cs typeface="+mn-cs"/>
              </a:rPr>
              <a:t>(first row, third option from the left).</a:t>
            </a:r>
            <a:endParaRPr lang="en-US" sz="1200" b="0" i="0" baseline="0" dirty="0" smtClean="0">
              <a:latin typeface="+mn-lt"/>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dirty="0" smtClean="0">
                <a:latin typeface="+mn-lt"/>
              </a:rPr>
              <a:t>On</a:t>
            </a:r>
            <a:r>
              <a:rPr lang="en-US" sz="1200" i="0" baseline="0" dirty="0" smtClean="0">
                <a:latin typeface="+mn-lt"/>
              </a:rPr>
              <a:t> the slide, s</a:t>
            </a:r>
            <a:r>
              <a:rPr lang="en-US" sz="1200" i="0" dirty="0" smtClean="0">
                <a:latin typeface="+mn-lt"/>
              </a:rPr>
              <a:t>elect the oval. </a:t>
            </a:r>
            <a:r>
              <a:rPr lang="en-US" sz="1200" b="0" i="0" baseline="0" dirty="0" smtClean="0">
                <a:latin typeface="+mn-lt"/>
              </a:rPr>
              <a:t>Under </a:t>
            </a:r>
            <a:r>
              <a:rPr lang="en-US" sz="1200" b="1" i="0" baseline="0" dirty="0" smtClean="0">
                <a:latin typeface="+mn-lt"/>
              </a:rPr>
              <a:t>Drawing Tools</a:t>
            </a:r>
            <a:r>
              <a:rPr lang="en-US" sz="1200" b="0" i="0" baseline="0" dirty="0" smtClean="0">
                <a:latin typeface="+mn-lt"/>
              </a:rPr>
              <a:t>, on the </a:t>
            </a:r>
            <a:r>
              <a:rPr lang="en-US" sz="1200" b="1" i="0" baseline="0" dirty="0" smtClean="0">
                <a:latin typeface="+mn-lt"/>
              </a:rPr>
              <a:t>Format</a:t>
            </a:r>
            <a:r>
              <a:rPr lang="en-US" sz="1200" b="0" i="0" baseline="0" dirty="0" smtClean="0">
                <a:latin typeface="+mn-lt"/>
              </a:rPr>
              <a:t> tab, in the bottom right corner of the </a:t>
            </a:r>
            <a:r>
              <a:rPr lang="en-US" sz="1200" b="1" i="0" baseline="0" dirty="0" smtClean="0">
                <a:latin typeface="+mn-lt"/>
              </a:rPr>
              <a:t>Size </a:t>
            </a:r>
            <a:r>
              <a:rPr lang="en-US" sz="1200" b="0" i="0" baseline="0" dirty="0" smtClean="0">
                <a:latin typeface="+mn-lt"/>
              </a:rPr>
              <a:t>group, click the </a:t>
            </a:r>
            <a:r>
              <a:rPr lang="en-US" sz="1200" b="1" i="0" baseline="0" dirty="0" smtClean="0">
                <a:latin typeface="+mn-lt"/>
              </a:rPr>
              <a:t>Size and Position </a:t>
            </a:r>
            <a:r>
              <a:rPr lang="en-US" sz="1200" b="0" i="0" baseline="0" dirty="0" smtClean="0">
                <a:latin typeface="+mn-lt"/>
              </a:rPr>
              <a:t>dialog box launcher. </a:t>
            </a:r>
            <a:r>
              <a:rPr lang="en-US" sz="1200" i="0" baseline="0" dirty="0" smtClean="0">
                <a:latin typeface="+mn-lt"/>
              </a:rPr>
              <a:t>In the </a:t>
            </a:r>
            <a:r>
              <a:rPr lang="en-US" sz="1200" b="1" i="0" baseline="0" dirty="0" smtClean="0">
                <a:latin typeface="+mn-lt"/>
              </a:rPr>
              <a:t>Format Shape </a:t>
            </a:r>
            <a:r>
              <a:rPr lang="en-US" sz="1200" i="0" baseline="0" dirty="0" smtClean="0">
                <a:latin typeface="+mn-lt"/>
              </a:rPr>
              <a:t>dialog box, click </a:t>
            </a:r>
            <a:r>
              <a:rPr lang="en-US" sz="1200" b="1" i="0" baseline="0" dirty="0" smtClean="0">
                <a:latin typeface="+mn-lt"/>
              </a:rPr>
              <a:t>Position</a:t>
            </a:r>
            <a:r>
              <a:rPr lang="en-US" sz="1200" i="0" baseline="0" dirty="0" smtClean="0">
                <a:latin typeface="+mn-lt"/>
              </a:rPr>
              <a:t> in the left pane, and in the </a:t>
            </a:r>
            <a:r>
              <a:rPr lang="en-US" sz="1200" b="1" i="0" baseline="0" dirty="0" smtClean="0">
                <a:latin typeface="+mn-lt"/>
              </a:rPr>
              <a:t>Position</a:t>
            </a:r>
            <a:r>
              <a:rPr lang="en-US" sz="1200" i="0" baseline="0" dirty="0" smtClean="0">
                <a:latin typeface="+mn-lt"/>
              </a:rPr>
              <a:t> pane, do the following to position the third and fourth ovals:</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i="0" baseline="0" dirty="0" smtClean="0">
                <a:latin typeface="+mn-lt"/>
              </a:rPr>
              <a:t>In the </a:t>
            </a:r>
            <a:r>
              <a:rPr lang="en-US" sz="1200" b="1" i="0" baseline="0" dirty="0" smtClean="0">
                <a:latin typeface="+mn-lt"/>
              </a:rPr>
              <a:t>Horizontal</a:t>
            </a:r>
            <a:r>
              <a:rPr lang="en-US" sz="1200" b="0" i="0" baseline="0" dirty="0" smtClean="0">
                <a:latin typeface="+mn-lt"/>
              </a:rPr>
              <a:t> box, enter </a:t>
            </a:r>
            <a:r>
              <a:rPr lang="en-US" sz="1200" b="1" i="0" baseline="0" dirty="0" smtClean="0">
                <a:latin typeface="+mn-lt"/>
              </a:rPr>
              <a:t>2.98”</a:t>
            </a:r>
            <a:r>
              <a:rPr lang="en-US" sz="1200" b="0" i="0" baseline="0" dirty="0" smtClean="0">
                <a:latin typeface="+mn-lt"/>
              </a:rPr>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i="0" baseline="0" dirty="0" smtClean="0">
                <a:latin typeface="+mn-lt"/>
              </a:rPr>
              <a:t>In the </a:t>
            </a:r>
            <a:r>
              <a:rPr lang="en-US" sz="1200" b="1" i="0" baseline="0" dirty="0" smtClean="0">
                <a:latin typeface="+mn-lt"/>
              </a:rPr>
              <a:t>Vertical</a:t>
            </a:r>
            <a:r>
              <a:rPr lang="en-US" sz="1200" b="0" i="0" baseline="0" dirty="0" smtClean="0">
                <a:latin typeface="+mn-lt"/>
              </a:rPr>
              <a:t> box, enter </a:t>
            </a:r>
            <a:r>
              <a:rPr lang="en-US" sz="1200" b="1" i="0" baseline="0" dirty="0" smtClean="0">
                <a:latin typeface="+mn-lt"/>
              </a:rPr>
              <a:t>1.5”</a:t>
            </a:r>
            <a:r>
              <a:rPr lang="en-US" sz="1200" b="0" i="0" baseline="0" dirty="0" smtClean="0">
                <a:latin typeface="+mn-lt"/>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latin typeface="+mn-lt"/>
              </a:rPr>
              <a:t>Select the oval. On the </a:t>
            </a:r>
            <a:r>
              <a:rPr lang="en-US" sz="1200" b="1" i="0" baseline="0" dirty="0" smtClean="0">
                <a:latin typeface="+mn-lt"/>
              </a:rPr>
              <a:t>Home</a:t>
            </a:r>
            <a:r>
              <a:rPr lang="en-US" sz="1200" i="0" baseline="0" dirty="0" smtClean="0">
                <a:latin typeface="+mn-lt"/>
              </a:rPr>
              <a:t> tab, in the </a:t>
            </a:r>
            <a:r>
              <a:rPr lang="en-US" sz="1200" b="1" i="0" baseline="0" dirty="0" smtClean="0">
                <a:latin typeface="+mn-lt"/>
              </a:rPr>
              <a:t>Clipboard</a:t>
            </a:r>
            <a:r>
              <a:rPr lang="en-US" sz="1200" i="0" baseline="0" dirty="0" smtClean="0">
                <a:latin typeface="+mn-lt"/>
              </a:rPr>
              <a:t> group, click the arrow under </a:t>
            </a:r>
            <a:r>
              <a:rPr lang="en-US" sz="1200" b="1" i="0" baseline="0" dirty="0" smtClean="0">
                <a:latin typeface="+mn-lt"/>
              </a:rPr>
              <a:t>Paste</a:t>
            </a:r>
            <a:r>
              <a:rPr lang="en-US" sz="1200" i="0" baseline="0" dirty="0" smtClean="0">
                <a:latin typeface="+mn-lt"/>
              </a:rPr>
              <a:t>, and then click </a:t>
            </a:r>
            <a:r>
              <a:rPr lang="en-US" sz="1200" b="1" i="0" baseline="0" dirty="0" smtClean="0">
                <a:latin typeface="+mn-lt"/>
              </a:rPr>
              <a:t>Duplicate</a:t>
            </a:r>
            <a:r>
              <a:rPr lang="en-US" sz="1200" i="0" baseline="0" dirty="0" smtClean="0">
                <a:latin typeface="+mn-lt"/>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Select the duplicate oval. Under </a:t>
            </a:r>
            <a:r>
              <a:rPr lang="en-US" sz="1200" b="1" i="0" baseline="0" dirty="0" smtClean="0">
                <a:latin typeface="+mn-lt"/>
              </a:rPr>
              <a:t>Drawing Tools</a:t>
            </a:r>
            <a:r>
              <a:rPr lang="en-US" sz="1200" b="0" i="0" baseline="0" dirty="0" smtClean="0">
                <a:latin typeface="+mn-lt"/>
              </a:rPr>
              <a:t>, on the </a:t>
            </a:r>
            <a:r>
              <a:rPr lang="en-US" sz="1200" b="1" i="0" baseline="0" dirty="0" smtClean="0">
                <a:latin typeface="+mn-lt"/>
              </a:rPr>
              <a:t>Format</a:t>
            </a:r>
            <a:r>
              <a:rPr lang="en-US" sz="1200" b="0" i="0" baseline="0" dirty="0" smtClean="0">
                <a:latin typeface="+mn-lt"/>
              </a:rPr>
              <a:t> tab, in the bottom right corner of the </a:t>
            </a:r>
            <a:r>
              <a:rPr lang="en-US" sz="1200" b="1" i="0" baseline="0" dirty="0" smtClean="0">
                <a:latin typeface="+mn-lt"/>
              </a:rPr>
              <a:t>Size </a:t>
            </a:r>
            <a:r>
              <a:rPr lang="en-US" sz="1200" b="0" i="0" baseline="0" dirty="0" smtClean="0">
                <a:latin typeface="+mn-lt"/>
              </a:rPr>
              <a:t>group, click the </a:t>
            </a:r>
            <a:r>
              <a:rPr lang="en-US" sz="1200" b="1" i="0" baseline="0" dirty="0" smtClean="0">
                <a:latin typeface="+mn-lt"/>
              </a:rPr>
              <a:t>Size and Position </a:t>
            </a:r>
            <a:r>
              <a:rPr lang="en-US" sz="1200" b="0" i="0" baseline="0" dirty="0" smtClean="0">
                <a:latin typeface="+mn-lt"/>
              </a:rPr>
              <a:t>dialog box launcher. </a:t>
            </a:r>
            <a:r>
              <a:rPr lang="en-US" sz="1200" i="0" baseline="0" dirty="0" smtClean="0">
                <a:latin typeface="+mn-lt"/>
              </a:rPr>
              <a:t>In the </a:t>
            </a:r>
            <a:r>
              <a:rPr lang="en-US" sz="1200" b="1" i="0" baseline="0" dirty="0" smtClean="0">
                <a:latin typeface="+mn-lt"/>
              </a:rPr>
              <a:t>Format Shape </a:t>
            </a:r>
            <a:r>
              <a:rPr lang="en-US" sz="1200" i="0" baseline="0" dirty="0" smtClean="0">
                <a:latin typeface="+mn-lt"/>
              </a:rPr>
              <a:t>dialog box, click </a:t>
            </a:r>
            <a:r>
              <a:rPr lang="en-US" sz="1200" b="1" i="0" baseline="0" dirty="0" smtClean="0">
                <a:latin typeface="+mn-lt"/>
              </a:rPr>
              <a:t>Position</a:t>
            </a:r>
            <a:r>
              <a:rPr lang="en-US" sz="1200" i="0" baseline="0" dirty="0" smtClean="0">
                <a:latin typeface="+mn-lt"/>
              </a:rPr>
              <a:t> in the left pane, and in the </a:t>
            </a:r>
            <a:r>
              <a:rPr lang="en-US" sz="1200" b="1" i="0" baseline="0" dirty="0" smtClean="0">
                <a:latin typeface="+mn-lt"/>
              </a:rPr>
              <a:t>Position</a:t>
            </a:r>
            <a:r>
              <a:rPr lang="en-US" sz="1200" i="0" baseline="0" dirty="0" smtClean="0">
                <a:latin typeface="+mn-lt"/>
              </a:rPr>
              <a:t> pane, do the following to position the third and fourth ovals:</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i="0" baseline="0" dirty="0" smtClean="0">
                <a:latin typeface="+mn-lt"/>
              </a:rPr>
              <a:t>In the </a:t>
            </a:r>
            <a:r>
              <a:rPr lang="en-US" sz="1200" b="1" i="0" baseline="0" dirty="0" smtClean="0">
                <a:latin typeface="+mn-lt"/>
              </a:rPr>
              <a:t>Horizontal</a:t>
            </a:r>
            <a:r>
              <a:rPr lang="en-US" sz="1200" b="0" i="0" baseline="0" dirty="0" smtClean="0">
                <a:latin typeface="+mn-lt"/>
              </a:rPr>
              <a:t> box, enter </a:t>
            </a:r>
            <a:r>
              <a:rPr lang="en-US" sz="1200" b="1" i="0" baseline="0" dirty="0" smtClean="0">
                <a:latin typeface="+mn-lt"/>
              </a:rPr>
              <a:t>3.52”</a:t>
            </a:r>
            <a:r>
              <a:rPr lang="en-US" sz="1200" b="0" i="0" baseline="0" dirty="0" smtClean="0">
                <a:latin typeface="+mn-lt"/>
              </a:rPr>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i="0" baseline="0" dirty="0" smtClean="0">
                <a:latin typeface="+mn-lt"/>
              </a:rPr>
              <a:t>In the </a:t>
            </a:r>
            <a:r>
              <a:rPr lang="en-US" sz="1200" b="1" i="0" baseline="0" dirty="0" smtClean="0">
                <a:latin typeface="+mn-lt"/>
              </a:rPr>
              <a:t>Vertical</a:t>
            </a:r>
            <a:r>
              <a:rPr lang="en-US" sz="1200" b="0" i="0" baseline="0" dirty="0" smtClean="0">
                <a:latin typeface="+mn-lt"/>
              </a:rPr>
              <a:t> box, enter </a:t>
            </a:r>
            <a:r>
              <a:rPr lang="en-US" sz="1200" b="1" i="0" baseline="0" dirty="0" smtClean="0">
                <a:latin typeface="+mn-lt"/>
              </a:rPr>
              <a:t>2.98”</a:t>
            </a:r>
            <a:r>
              <a:rPr lang="en-US" sz="1200" b="0" i="0" baseline="0" dirty="0" smtClean="0">
                <a:latin typeface="+mn-lt"/>
              </a:rPr>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latin typeface="+mn-lt"/>
              </a:rPr>
              <a:t>Repeat step 9 two more times, for a total of four ovals. </a:t>
            </a:r>
            <a:r>
              <a:rPr lang="en-US" sz="1200" b="0" i="0" baseline="0" dirty="0" smtClean="0">
                <a:latin typeface="+mn-lt"/>
              </a:rPr>
              <a:t>Under </a:t>
            </a:r>
            <a:r>
              <a:rPr lang="en-US" sz="1200" b="1" i="0" baseline="0" dirty="0" smtClean="0">
                <a:latin typeface="+mn-lt"/>
              </a:rPr>
              <a:t>Drawing Tools</a:t>
            </a:r>
            <a:r>
              <a:rPr lang="en-US" sz="1200" b="0" i="0" baseline="0" dirty="0" smtClean="0">
                <a:latin typeface="+mn-lt"/>
              </a:rPr>
              <a:t>, on the </a:t>
            </a:r>
            <a:r>
              <a:rPr lang="en-US" sz="1200" b="1" i="0" baseline="0" dirty="0" smtClean="0">
                <a:latin typeface="+mn-lt"/>
              </a:rPr>
              <a:t>Format</a:t>
            </a:r>
            <a:r>
              <a:rPr lang="en-US" sz="1200" b="0" i="0" baseline="0" dirty="0" smtClean="0">
                <a:latin typeface="+mn-lt"/>
              </a:rPr>
              <a:t> tab, in the bottom right corner of the </a:t>
            </a:r>
            <a:r>
              <a:rPr lang="en-US" sz="1200" b="1" i="0" baseline="0" dirty="0" smtClean="0">
                <a:latin typeface="+mn-lt"/>
              </a:rPr>
              <a:t>Size </a:t>
            </a:r>
            <a:r>
              <a:rPr lang="en-US" sz="1200" b="0" i="0" baseline="0" dirty="0" smtClean="0">
                <a:latin typeface="+mn-lt"/>
              </a:rPr>
              <a:t>group, click the </a:t>
            </a:r>
            <a:r>
              <a:rPr lang="en-US" sz="1200" b="1" i="0" baseline="0" dirty="0" smtClean="0">
                <a:latin typeface="+mn-lt"/>
              </a:rPr>
              <a:t>Size and Position </a:t>
            </a:r>
            <a:r>
              <a:rPr lang="en-US" sz="1200" b="0" i="0" baseline="0" dirty="0" smtClean="0">
                <a:latin typeface="+mn-lt"/>
              </a:rPr>
              <a:t>dialog box launcher. </a:t>
            </a:r>
            <a:r>
              <a:rPr lang="en-US" sz="1200" i="0" baseline="0" dirty="0" smtClean="0">
                <a:latin typeface="+mn-lt"/>
              </a:rPr>
              <a:t>In the </a:t>
            </a:r>
            <a:r>
              <a:rPr lang="en-US" sz="1200" b="1" i="0" baseline="0" dirty="0" smtClean="0">
                <a:latin typeface="+mn-lt"/>
              </a:rPr>
              <a:t>Format Shape </a:t>
            </a:r>
            <a:r>
              <a:rPr lang="en-US" sz="1200" i="0" baseline="0" dirty="0" smtClean="0">
                <a:latin typeface="+mn-lt"/>
              </a:rPr>
              <a:t>dialog box, click </a:t>
            </a:r>
            <a:r>
              <a:rPr lang="en-US" sz="1200" b="1" i="0" baseline="0" dirty="0" smtClean="0">
                <a:latin typeface="+mn-lt"/>
              </a:rPr>
              <a:t>Position</a:t>
            </a:r>
            <a:r>
              <a:rPr lang="en-US" sz="1200" i="0" baseline="0" dirty="0" smtClean="0">
                <a:latin typeface="+mn-lt"/>
              </a:rPr>
              <a:t> in the left pane, and in the </a:t>
            </a:r>
            <a:r>
              <a:rPr lang="en-US" sz="1200" b="1" i="0" baseline="0" dirty="0" smtClean="0">
                <a:latin typeface="+mn-lt"/>
              </a:rPr>
              <a:t>Position</a:t>
            </a:r>
            <a:r>
              <a:rPr lang="en-US" sz="1200" i="0" baseline="0" dirty="0" smtClean="0">
                <a:latin typeface="+mn-lt"/>
              </a:rPr>
              <a:t> pane, do the following to position the third and fourth ovals:</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smtClean="0">
                <a:latin typeface="+mn-lt"/>
              </a:rPr>
              <a:t>Select the third oval on the slide, and then enter </a:t>
            </a:r>
            <a:r>
              <a:rPr lang="en-US" sz="1200" b="1" i="0" baseline="0" dirty="0" smtClean="0">
                <a:latin typeface="+mn-lt"/>
              </a:rPr>
              <a:t>3.52” </a:t>
            </a:r>
            <a:r>
              <a:rPr lang="en-US" sz="1200" b="0" i="0" baseline="0" dirty="0" smtClean="0">
                <a:latin typeface="+mn-lt"/>
              </a:rPr>
              <a:t>in the</a:t>
            </a:r>
            <a:r>
              <a:rPr lang="en-US" sz="1200" i="0" baseline="0" dirty="0" smtClean="0">
                <a:latin typeface="+mn-lt"/>
              </a:rPr>
              <a:t> </a:t>
            </a:r>
            <a:r>
              <a:rPr lang="en-US" sz="1200" b="1" i="0" baseline="0" dirty="0" smtClean="0">
                <a:latin typeface="+mn-lt"/>
              </a:rPr>
              <a:t>Horizontal</a:t>
            </a:r>
            <a:r>
              <a:rPr lang="en-US" sz="1200" i="0" baseline="0" dirty="0" smtClean="0">
                <a:latin typeface="+mn-lt"/>
              </a:rPr>
              <a:t> box and </a:t>
            </a:r>
            <a:r>
              <a:rPr lang="en-US" sz="1200" b="1" i="0" baseline="0" dirty="0" smtClean="0">
                <a:latin typeface="+mn-lt"/>
              </a:rPr>
              <a:t>4.27” </a:t>
            </a:r>
            <a:r>
              <a:rPr lang="en-US" sz="1200" b="0" i="0" baseline="0" dirty="0" smtClean="0">
                <a:latin typeface="+mn-lt"/>
              </a:rPr>
              <a:t>in the</a:t>
            </a:r>
            <a:r>
              <a:rPr lang="en-US" sz="1200" b="1" i="0" baseline="0" dirty="0" smtClean="0">
                <a:latin typeface="+mn-lt"/>
              </a:rPr>
              <a:t> Vertical </a:t>
            </a:r>
            <a:r>
              <a:rPr lang="en-US" sz="1200" b="0" i="0" baseline="0" dirty="0" smtClean="0">
                <a:latin typeface="+mn-lt"/>
              </a:rPr>
              <a:t>box.</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smtClean="0">
                <a:latin typeface="+mn-lt"/>
              </a:rPr>
              <a:t>Select the fourth oval on the slide, and then enter </a:t>
            </a:r>
            <a:r>
              <a:rPr lang="en-US" sz="1200" b="1" i="0" baseline="0" dirty="0" smtClean="0">
                <a:latin typeface="+mn-lt"/>
              </a:rPr>
              <a:t>2.99” </a:t>
            </a:r>
            <a:r>
              <a:rPr lang="en-US" sz="1200" b="0" i="0" baseline="0" dirty="0" smtClean="0">
                <a:latin typeface="+mn-lt"/>
              </a:rPr>
              <a:t>in the</a:t>
            </a:r>
            <a:r>
              <a:rPr lang="en-US" sz="1200" i="0" baseline="0" dirty="0" smtClean="0">
                <a:latin typeface="+mn-lt"/>
              </a:rPr>
              <a:t> </a:t>
            </a:r>
            <a:r>
              <a:rPr lang="en-US" sz="1200" b="1" i="0" baseline="0" dirty="0" smtClean="0">
                <a:latin typeface="+mn-lt"/>
              </a:rPr>
              <a:t>Horizontal</a:t>
            </a:r>
            <a:r>
              <a:rPr lang="en-US" sz="1200" i="0" baseline="0" dirty="0" smtClean="0">
                <a:latin typeface="+mn-lt"/>
              </a:rPr>
              <a:t> box and </a:t>
            </a:r>
            <a:r>
              <a:rPr lang="en-US" sz="1200" b="1" i="0" baseline="0" dirty="0" smtClean="0">
                <a:latin typeface="+mn-lt"/>
              </a:rPr>
              <a:t>5.66” </a:t>
            </a:r>
            <a:r>
              <a:rPr lang="en-US" sz="1200" b="0" i="0" baseline="0" dirty="0" smtClean="0">
                <a:latin typeface="+mn-lt"/>
              </a:rPr>
              <a:t>in the</a:t>
            </a:r>
            <a:r>
              <a:rPr lang="en-US" sz="1200" b="1" i="0" baseline="0" dirty="0" smtClean="0">
                <a:latin typeface="+mn-lt"/>
              </a:rPr>
              <a:t> Vertical </a:t>
            </a:r>
            <a:r>
              <a:rPr lang="en-US" sz="1200" b="0" i="0" baseline="0" dirty="0" smtClean="0">
                <a:latin typeface="+mn-lt"/>
              </a:rPr>
              <a:t>box.</a:t>
            </a:r>
            <a:endParaRPr lang="en-US" sz="1200" i="0" baseline="0" dirty="0" smtClean="0">
              <a:latin typeface="+mn-lt"/>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0" i="0" baseline="0" dirty="0" smtClean="0">
              <a:latin typeface="+mn-lt"/>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0" i="0" baseline="0" dirty="0" smtClean="0">
              <a:latin typeface="+mn-lt"/>
            </a:endParaRPr>
          </a:p>
          <a:p>
            <a:pPr marL="228600" marR="0" indent="-22860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mn-lt"/>
              </a:rPr>
              <a:t>To reproduce the text on this slide, do the following:</a:t>
            </a:r>
            <a:endParaRPr lang="en-US" sz="1200" i="0" dirty="0" smtClean="0">
              <a:latin typeface="+mn-lt"/>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dirty="0" smtClean="0">
                <a:latin typeface="+mn-lt"/>
              </a:rPr>
              <a:t>On</a:t>
            </a:r>
            <a:r>
              <a:rPr lang="en-US" sz="1200" i="0" baseline="0" dirty="0" smtClean="0">
                <a:latin typeface="+mn-lt"/>
              </a:rPr>
              <a:t> the </a:t>
            </a:r>
            <a:r>
              <a:rPr lang="en-US" sz="1200" b="1" i="0" baseline="0" dirty="0" smtClean="0">
                <a:latin typeface="+mn-lt"/>
              </a:rPr>
              <a:t>Insert</a:t>
            </a:r>
            <a:r>
              <a:rPr lang="en-US" sz="1200" i="0" baseline="0" dirty="0" smtClean="0">
                <a:latin typeface="+mn-lt"/>
              </a:rPr>
              <a:t> tab, in the </a:t>
            </a:r>
            <a:r>
              <a:rPr lang="en-US" sz="1200" b="1" i="0" baseline="0" dirty="0" smtClean="0">
                <a:latin typeface="+mn-lt"/>
              </a:rPr>
              <a:t>Text</a:t>
            </a:r>
            <a:r>
              <a:rPr lang="en-US" sz="1200" i="0" baseline="0" dirty="0" smtClean="0">
                <a:latin typeface="+mn-lt"/>
              </a:rPr>
              <a:t> group, click </a:t>
            </a:r>
            <a:r>
              <a:rPr lang="en-US" sz="1200" b="1" i="0" baseline="0" dirty="0" smtClean="0">
                <a:latin typeface="+mn-lt"/>
              </a:rPr>
              <a:t>Text Box</a:t>
            </a:r>
            <a:r>
              <a:rPr lang="en-US" sz="1200" i="0" baseline="0" dirty="0" smtClean="0">
                <a:latin typeface="+mn-lt"/>
              </a:rPr>
              <a:t>, and then on the slide, drag to draw the text box.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latin typeface="+mn-lt"/>
              </a:rPr>
              <a:t>Enter text in the text box and select the text. O</a:t>
            </a:r>
            <a:r>
              <a:rPr lang="en-US" sz="1200" i="0" dirty="0" smtClean="0">
                <a:latin typeface="+mn-lt"/>
              </a:rPr>
              <a:t>n the </a:t>
            </a:r>
            <a:r>
              <a:rPr lang="en-US" sz="1200" b="1" i="0" dirty="0" smtClean="0">
                <a:latin typeface="+mn-lt"/>
              </a:rPr>
              <a:t>Home</a:t>
            </a:r>
            <a:r>
              <a:rPr lang="en-US" sz="1200" i="0" baseline="0" dirty="0" smtClean="0">
                <a:latin typeface="+mn-lt"/>
              </a:rPr>
              <a:t> tab, in the </a:t>
            </a:r>
            <a:r>
              <a:rPr lang="en-US" sz="1200" b="1" i="0" baseline="0" dirty="0" smtClean="0">
                <a:latin typeface="+mn-lt"/>
              </a:rPr>
              <a:t>Font</a:t>
            </a:r>
            <a:r>
              <a:rPr lang="en-US" sz="1200" i="0" baseline="0" dirty="0" smtClean="0">
                <a:latin typeface="+mn-lt"/>
              </a:rPr>
              <a:t> group, do the following: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smtClean="0">
                <a:latin typeface="+mn-lt"/>
              </a:rPr>
              <a:t>In the </a:t>
            </a:r>
            <a:r>
              <a:rPr lang="en-US" sz="1200" b="1" i="0" baseline="0" dirty="0" smtClean="0">
                <a:latin typeface="+mn-lt"/>
              </a:rPr>
              <a:t>Font </a:t>
            </a:r>
            <a:r>
              <a:rPr lang="en-US" sz="1200" i="0" baseline="0" dirty="0" smtClean="0">
                <a:latin typeface="+mn-lt"/>
              </a:rPr>
              <a:t>list, select </a:t>
            </a:r>
            <a:r>
              <a:rPr lang="en-US" sz="1200" b="1" i="0" baseline="0" dirty="0" smtClean="0">
                <a:latin typeface="+mn-lt"/>
              </a:rPr>
              <a:t>Corbel</a:t>
            </a:r>
            <a:r>
              <a:rPr lang="en-US" sz="1200" b="0" i="0" baseline="0" dirty="0" smtClean="0">
                <a:latin typeface="+mn-lt"/>
              </a:rPr>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smtClean="0">
                <a:latin typeface="+mn-lt"/>
              </a:rPr>
              <a:t>In the </a:t>
            </a:r>
            <a:r>
              <a:rPr lang="en-US" sz="1200" b="1" i="0" baseline="0" dirty="0" smtClean="0">
                <a:latin typeface="+mn-lt"/>
              </a:rPr>
              <a:t>Font Size </a:t>
            </a:r>
            <a:r>
              <a:rPr lang="en-US" sz="1200" i="0" baseline="0" dirty="0" smtClean="0">
                <a:latin typeface="+mn-lt"/>
              </a:rPr>
              <a:t>list, select </a:t>
            </a:r>
            <a:r>
              <a:rPr lang="en-US" sz="1200" b="1" i="0" baseline="0" dirty="0" smtClean="0">
                <a:latin typeface="+mn-lt"/>
              </a:rPr>
              <a:t>22</a:t>
            </a:r>
            <a:r>
              <a:rPr lang="en-US" sz="1200" b="0" i="0" baseline="0" dirty="0" smtClean="0">
                <a:latin typeface="+mn-lt"/>
              </a:rPr>
              <a:t>.</a:t>
            </a:r>
            <a:r>
              <a:rPr lang="en-US" sz="1200" b="1" i="0" baseline="0" dirty="0" smtClean="0">
                <a:latin typeface="+mn-lt"/>
              </a:rPr>
              <a:t> </a:t>
            </a:r>
            <a:endParaRPr lang="en-US" sz="1200" i="0" baseline="0" dirty="0" smtClean="0">
              <a:latin typeface="+mn-lt"/>
            </a:endParaRP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smtClean="0">
                <a:latin typeface="+mn-lt"/>
              </a:rPr>
              <a:t>Click the arrow next to </a:t>
            </a:r>
            <a:r>
              <a:rPr lang="en-US" sz="1200" b="1" i="0" baseline="0" dirty="0" smtClean="0">
                <a:latin typeface="+mn-lt"/>
              </a:rPr>
              <a:t>Font Color</a:t>
            </a:r>
            <a:r>
              <a:rPr lang="en-US" sz="1200" b="0" i="0" baseline="0" dirty="0" smtClean="0">
                <a:latin typeface="+mn-lt"/>
              </a:rPr>
              <a:t>, and then under </a:t>
            </a:r>
            <a:r>
              <a:rPr lang="en-US" sz="1200" b="1" i="0" baseline="0" dirty="0" smtClean="0">
                <a:latin typeface="+mn-lt"/>
              </a:rPr>
              <a:t>Theme Colors</a:t>
            </a:r>
            <a:r>
              <a:rPr lang="en-US" sz="1200" b="0" i="0" baseline="0" dirty="0" smtClean="0">
                <a:latin typeface="+mn-lt"/>
              </a:rPr>
              <a:t> click </a:t>
            </a:r>
            <a:r>
              <a:rPr lang="en-US" sz="1200" b="1" i="0" baseline="0" dirty="0" smtClean="0">
                <a:latin typeface="+mn-lt"/>
              </a:rPr>
              <a:t>White, Background 1, Darker 50% </a:t>
            </a:r>
            <a:r>
              <a:rPr lang="en-US" sz="1200" b="0" i="0" baseline="0" dirty="0" smtClean="0">
                <a:latin typeface="+mn-lt"/>
              </a:rPr>
              <a:t>(sixth row, first option from the left).</a:t>
            </a:r>
            <a:endParaRPr lang="en-US" sz="1200" i="0" baseline="0" dirty="0" smtClean="0">
              <a:latin typeface="+mn-lt"/>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latin typeface="+mn-lt"/>
              </a:rPr>
              <a:t>On the </a:t>
            </a:r>
            <a:r>
              <a:rPr lang="en-US" sz="1200" b="1" i="0" baseline="0" dirty="0" smtClean="0">
                <a:latin typeface="+mn-lt"/>
              </a:rPr>
              <a:t>Home</a:t>
            </a:r>
            <a:r>
              <a:rPr lang="en-US" sz="1200" i="0" baseline="0" dirty="0" smtClean="0">
                <a:latin typeface="+mn-lt"/>
              </a:rPr>
              <a:t> tab, in the </a:t>
            </a:r>
            <a:r>
              <a:rPr lang="en-US" sz="1200" b="1" i="0" baseline="0" dirty="0" smtClean="0">
                <a:latin typeface="+mn-lt"/>
              </a:rPr>
              <a:t>Paragraph</a:t>
            </a:r>
            <a:r>
              <a:rPr lang="en-US" sz="1200" i="0" baseline="0" dirty="0" smtClean="0">
                <a:latin typeface="+mn-lt"/>
              </a:rPr>
              <a:t> group, click </a:t>
            </a:r>
            <a:r>
              <a:rPr lang="en-US" sz="1200" b="1" i="0" baseline="0" dirty="0" smtClean="0">
                <a:latin typeface="+mn-lt"/>
              </a:rPr>
              <a:t>Align Text Left </a:t>
            </a:r>
            <a:r>
              <a:rPr lang="en-US" sz="1200" i="0" baseline="0" dirty="0" smtClean="0">
                <a:latin typeface="+mn-lt"/>
              </a:rPr>
              <a:t>to align the text left in the text box.</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latin typeface="+mn-lt"/>
              </a:rPr>
              <a:t>On the slide, drag the text box to the right of the first oval.</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latin typeface="+mn-lt"/>
              </a:rPr>
              <a:t>Select the text box.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Home</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Clipboard</a:t>
            </a:r>
            <a:r>
              <a:rPr lang="en-US" sz="1200" kern="1200" dirty="0" smtClean="0">
                <a:solidFill>
                  <a:schemeClr val="tx1"/>
                </a:solidFill>
                <a:effectLst/>
                <a:latin typeface="+mn-lt"/>
                <a:ea typeface="+mn-ea"/>
                <a:cs typeface="+mn-cs"/>
              </a:rPr>
              <a:t> group, click the arrow to the right of </a:t>
            </a:r>
            <a:r>
              <a:rPr lang="en-US" sz="1200" b="1" kern="1200" dirty="0" smtClean="0">
                <a:solidFill>
                  <a:schemeClr val="tx1"/>
                </a:solidFill>
                <a:effectLst/>
                <a:latin typeface="+mn-lt"/>
                <a:ea typeface="+mn-ea"/>
                <a:cs typeface="+mn-cs"/>
              </a:rPr>
              <a:t>Copy</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Duplicate</a:t>
            </a:r>
            <a:r>
              <a:rPr lang="en-US" sz="1200" b="0" i="0" baseline="0" dirty="0" smtClean="0">
                <a:latin typeface="+mn-lt"/>
              </a:rPr>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Click in the text box and edit the text.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Drag the second text box to the right of the second oval.</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Repeat steps 5-7 to create the third and fourth text boxes, dragging them to the right of the third and fourth ovals. </a:t>
            </a:r>
          </a:p>
          <a:p>
            <a:endParaRPr lang="en-US" sz="1200" i="1" baseline="0" dirty="0" smtClean="0">
              <a:latin typeface="+mn-lt"/>
            </a:endParaRPr>
          </a:p>
          <a:p>
            <a:endParaRPr lang="en-US" sz="1200" i="1" baseline="0" dirty="0" smtClean="0">
              <a:latin typeface="+mn-lt"/>
            </a:endParaRPr>
          </a:p>
          <a:p>
            <a:r>
              <a:rPr lang="en-US" sz="1200" baseline="0" dirty="0" smtClean="0">
                <a:latin typeface="+mn-lt"/>
              </a:rPr>
              <a:t>To reproduce the animation effects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On the </a:t>
            </a:r>
            <a:r>
              <a:rPr lang="en-US" sz="1200" b="1" dirty="0" smtClean="0"/>
              <a:t>Home</a:t>
            </a:r>
            <a:r>
              <a:rPr lang="en-US" sz="1200" dirty="0" smtClean="0"/>
              <a:t> tab, in the </a:t>
            </a:r>
            <a:r>
              <a:rPr lang="en-US" sz="1200" b="1" dirty="0" smtClean="0"/>
              <a:t>Editing</a:t>
            </a:r>
            <a:r>
              <a:rPr lang="en-US" sz="1200" dirty="0" smtClean="0"/>
              <a:t> group, click </a:t>
            </a:r>
            <a:r>
              <a:rPr lang="en-US" sz="1200" b="1" dirty="0" smtClean="0"/>
              <a:t>Select</a:t>
            </a:r>
            <a:r>
              <a:rPr lang="en-US" sz="1200" dirty="0" smtClean="0"/>
              <a:t>, and then click </a:t>
            </a:r>
            <a:r>
              <a:rPr lang="en-US" sz="1200" b="1" dirty="0" smtClean="0"/>
              <a:t>Selection Pane</a:t>
            </a:r>
            <a:r>
              <a:rPr lang="en-US" sz="1200" dirty="0" smtClean="0"/>
              <a:t>. </a:t>
            </a:r>
          </a:p>
          <a:p>
            <a:pPr marL="228600" indent="-228600">
              <a:buFont typeface="+mj-lt"/>
              <a:buAutoNum type="arabicPeriod"/>
            </a:pPr>
            <a:r>
              <a:rPr lang="en-US" sz="1200" b="0" baseline="0" dirty="0" smtClean="0"/>
              <a:t>In the </a:t>
            </a:r>
            <a:r>
              <a:rPr lang="en-US" sz="1200" b="1" baseline="0" dirty="0" smtClean="0"/>
              <a:t>Selection and Visibility </a:t>
            </a:r>
            <a:r>
              <a:rPr lang="en-US" sz="1200" b="0" baseline="0" dirty="0" smtClean="0"/>
              <a:t>task pane, select the rectangle </a:t>
            </a:r>
            <a:r>
              <a:rPr lang="en-US" sz="1200" b="0" i="0" baseline="0" dirty="0" smtClean="0"/>
              <a:t>group. </a:t>
            </a:r>
          </a:p>
          <a:p>
            <a:pPr marL="228600" indent="-228600">
              <a:buFont typeface="+mj-lt"/>
              <a:buAutoNum type="arabicPeriod"/>
            </a:pPr>
            <a:r>
              <a:rPr lang="en-US" sz="1200" b="0" baseline="0" dirty="0" smtClean="0"/>
              <a:t>On the </a:t>
            </a:r>
            <a:r>
              <a:rPr lang="en-US" sz="1200" b="1" baseline="0" dirty="0" smtClean="0"/>
              <a:t>Animations</a:t>
            </a:r>
            <a:r>
              <a:rPr lang="en-US" sz="1200" b="0" baseline="0" dirty="0" smtClean="0"/>
              <a:t> tab, in the </a:t>
            </a:r>
            <a:r>
              <a:rPr lang="en-US" sz="1200" b="1" baseline="0" dirty="0" smtClean="0"/>
              <a:t>Advanced Animation </a:t>
            </a:r>
            <a:r>
              <a:rPr lang="en-US" sz="1200" b="0" baseline="0" dirty="0" smtClean="0"/>
              <a:t>group, click </a:t>
            </a:r>
            <a:r>
              <a:rPr lang="en-US" sz="1200" b="1" baseline="0" dirty="0" smtClean="0"/>
              <a:t>Add Animation</a:t>
            </a:r>
            <a:r>
              <a:rPr lang="en-US" sz="1200" b="0" baseline="0" dirty="0" smtClean="0"/>
              <a:t>, and then under </a:t>
            </a:r>
            <a:r>
              <a:rPr lang="en-US" sz="1200" b="1" baseline="0" dirty="0" smtClean="0"/>
              <a:t>Emphasis</a:t>
            </a:r>
            <a:r>
              <a:rPr lang="en-US" sz="1200" b="0" baseline="0" dirty="0" smtClean="0"/>
              <a:t> click </a:t>
            </a:r>
            <a:r>
              <a:rPr lang="en-US" sz="1200" b="1" baseline="0" dirty="0" smtClean="0"/>
              <a:t>Spin</a:t>
            </a:r>
            <a:r>
              <a:rPr lang="en-US" sz="1200" b="0" baseline="0" dirty="0" smtClean="0"/>
              <a:t>.</a:t>
            </a:r>
            <a:endParaRPr lang="en-US" sz="1200" baseline="0" dirty="0" smtClean="0"/>
          </a:p>
          <a:p>
            <a:pPr marL="228600" lvl="0" indent="-228600">
              <a:buFont typeface="+mj-lt"/>
              <a:buAutoNum type="arabicPeriod"/>
            </a:pPr>
            <a:r>
              <a:rPr lang="en-US" sz="1200" b="0" baseline="0" dirty="0" smtClean="0"/>
              <a:t>Also on the </a:t>
            </a:r>
            <a:r>
              <a:rPr lang="en-US" sz="1200" b="1" baseline="0" dirty="0" smtClean="0"/>
              <a:t>Animations</a:t>
            </a:r>
            <a:r>
              <a:rPr lang="en-US" sz="1200" b="0" baseline="0" dirty="0" smtClean="0"/>
              <a:t> tab, in the </a:t>
            </a:r>
            <a:r>
              <a:rPr lang="en-US" sz="1200" b="1" baseline="0" dirty="0" smtClean="0"/>
              <a:t>Animation</a:t>
            </a:r>
            <a:r>
              <a:rPr lang="en-US" sz="1200" b="0" baseline="0" dirty="0" smtClean="0"/>
              <a:t> group, click the </a:t>
            </a:r>
            <a:r>
              <a:rPr lang="en-US" sz="1200" b="1" baseline="0" dirty="0" smtClean="0"/>
              <a:t>Effect Options </a:t>
            </a:r>
            <a:r>
              <a:rPr lang="en-US" sz="1200" b="0" baseline="0" dirty="0" smtClean="0"/>
              <a:t>dialog box launcher. In the </a:t>
            </a:r>
            <a:r>
              <a:rPr lang="en-US" sz="1200" b="1" baseline="0" dirty="0" smtClean="0"/>
              <a:t>Spin</a:t>
            </a:r>
            <a:r>
              <a:rPr lang="en-US" sz="1200" b="0" baseline="0" dirty="0" smtClean="0"/>
              <a:t> dialog box, do the following:</a:t>
            </a:r>
          </a:p>
          <a:p>
            <a:pPr marL="685800" lvl="1" indent="-228600">
              <a:buFont typeface="Arial" pitchFamily="34" charset="0"/>
              <a:buChar char="•"/>
            </a:pPr>
            <a:r>
              <a:rPr lang="en-US" sz="1200" b="0" dirty="0" smtClean="0"/>
              <a:t>On the </a:t>
            </a:r>
            <a:r>
              <a:rPr lang="en-US" sz="1200" b="1" dirty="0" smtClean="0"/>
              <a:t>Effects</a:t>
            </a:r>
            <a:r>
              <a:rPr lang="en-US" sz="1200" b="0" dirty="0" smtClean="0"/>
              <a:t> tab, in the </a:t>
            </a:r>
            <a:r>
              <a:rPr lang="en-US" sz="1200" b="1" dirty="0" smtClean="0"/>
              <a:t>Amount </a:t>
            </a:r>
            <a:r>
              <a:rPr lang="en-US" sz="1200" b="0" dirty="0" smtClean="0"/>
              <a:t>list,</a:t>
            </a:r>
            <a:r>
              <a:rPr lang="en-US" sz="1200" b="0" baseline="0" dirty="0" smtClean="0"/>
              <a:t> in the </a:t>
            </a:r>
            <a:r>
              <a:rPr lang="en-US" sz="1200" b="1" baseline="0" dirty="0" smtClean="0"/>
              <a:t>Custom</a:t>
            </a:r>
            <a:r>
              <a:rPr lang="en-US" sz="1200" b="0" baseline="0" dirty="0" smtClean="0"/>
              <a:t> box, enter </a:t>
            </a:r>
            <a:r>
              <a:rPr lang="en-US" sz="1200" b="1" baseline="0" dirty="0" smtClean="0"/>
              <a:t>123</a:t>
            </a:r>
            <a:r>
              <a:rPr lang="en-US" sz="1200" b="1" baseline="0" dirty="0" smtClean="0">
                <a:latin typeface="Verdana"/>
                <a:ea typeface="Verdana"/>
                <a:cs typeface="Verdana"/>
              </a:rPr>
              <a:t>°</a:t>
            </a:r>
            <a:r>
              <a:rPr lang="en-US" sz="1200" b="0" baseline="0" dirty="0" smtClean="0">
                <a:latin typeface="Verdana"/>
                <a:ea typeface="Verdana"/>
                <a:cs typeface="Verdana"/>
              </a:rPr>
              <a:t>,</a:t>
            </a:r>
            <a:r>
              <a:rPr lang="en-US" sz="1200" b="1" baseline="0" dirty="0" smtClean="0">
                <a:latin typeface="Verdana"/>
                <a:ea typeface="Verdana"/>
                <a:cs typeface="Verdana"/>
              </a:rPr>
              <a:t> </a:t>
            </a:r>
            <a:r>
              <a:rPr lang="en-US" sz="1200" b="0" baseline="0" dirty="0" smtClean="0"/>
              <a:t>and then press ENTER. </a:t>
            </a:r>
            <a:r>
              <a:rPr lang="en-US" sz="1200" b="0" baseline="0" dirty="0" smtClean="0">
                <a:latin typeface="+mn-lt"/>
                <a:ea typeface="+mn-ea"/>
                <a:cs typeface="+mn-cs"/>
              </a:rPr>
              <a:t>Also in the </a:t>
            </a:r>
            <a:r>
              <a:rPr lang="en-US" sz="1200" b="1" baseline="0" dirty="0" smtClean="0">
                <a:latin typeface="+mn-lt"/>
                <a:ea typeface="+mn-ea"/>
                <a:cs typeface="+mn-cs"/>
              </a:rPr>
              <a:t>Amount</a:t>
            </a:r>
            <a:r>
              <a:rPr lang="en-US" sz="1200" b="0" baseline="0" dirty="0" smtClean="0">
                <a:latin typeface="+mn-lt"/>
                <a:ea typeface="+mn-ea"/>
                <a:cs typeface="+mn-cs"/>
              </a:rPr>
              <a:t> list, click</a:t>
            </a:r>
            <a:r>
              <a:rPr lang="en-US" sz="1200" b="0" baseline="0" dirty="0" smtClean="0"/>
              <a:t> </a:t>
            </a:r>
            <a:r>
              <a:rPr lang="en-US" sz="1200" b="1" baseline="0" dirty="0" smtClean="0"/>
              <a:t>Counterclockwise</a:t>
            </a:r>
            <a:r>
              <a:rPr lang="en-US" sz="1200" b="0" baseline="0" dirty="0" smtClean="0"/>
              <a:t>.</a:t>
            </a:r>
          </a:p>
          <a:p>
            <a:pPr marL="685800" lvl="1" indent="-228600">
              <a:buFont typeface="Arial" pitchFamily="34" charset="0"/>
              <a:buChar char="•"/>
            </a:pPr>
            <a:r>
              <a:rPr lang="en-US" sz="1200" b="0" baseline="0" dirty="0" smtClean="0"/>
              <a:t>On the </a:t>
            </a:r>
            <a:r>
              <a:rPr lang="en-US" sz="1200" b="1" baseline="0" dirty="0" smtClean="0"/>
              <a:t>Timing</a:t>
            </a:r>
            <a:r>
              <a:rPr lang="en-US" sz="1200" b="0" baseline="0" dirty="0" smtClean="0"/>
              <a:t> tab, i</a:t>
            </a:r>
            <a:r>
              <a:rPr lang="en-US" sz="1200" dirty="0" smtClean="0"/>
              <a:t>n the </a:t>
            </a:r>
            <a:r>
              <a:rPr lang="en-US" sz="1200" b="1" dirty="0" smtClean="0"/>
              <a:t>Duration </a:t>
            </a:r>
            <a:r>
              <a:rPr lang="en-US" sz="1200" baseline="0" dirty="0" smtClean="0"/>
              <a:t>box</a:t>
            </a:r>
            <a:r>
              <a:rPr lang="en-US" sz="1200" dirty="0" smtClean="0"/>
              <a:t>, select </a:t>
            </a:r>
            <a:r>
              <a:rPr lang="en-US" sz="1200" b="1" dirty="0" smtClean="0"/>
              <a:t>1.00</a:t>
            </a:r>
            <a:r>
              <a:rPr lang="en-US" sz="1200" dirty="0" smtClean="0"/>
              <a:t>. </a:t>
            </a:r>
          </a:p>
          <a:p>
            <a:pPr marL="685800" marR="0" lvl="3"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t>On the </a:t>
            </a:r>
            <a:r>
              <a:rPr lang="en-US" sz="1200" b="1" baseline="0" dirty="0" smtClean="0"/>
              <a:t>Timing</a:t>
            </a:r>
            <a:r>
              <a:rPr lang="en-US" sz="1200" b="0" baseline="0" dirty="0" smtClean="0"/>
              <a:t> tab, i</a:t>
            </a:r>
            <a:r>
              <a:rPr lang="en-US" sz="1200" dirty="0" smtClean="0"/>
              <a:t>n </a:t>
            </a:r>
            <a:r>
              <a:rPr lang="en-US" sz="1200" b="0" baseline="0" dirty="0" smtClean="0"/>
              <a:t>the</a:t>
            </a:r>
            <a:r>
              <a:rPr lang="en-US" sz="1200" baseline="0" dirty="0" smtClean="0"/>
              <a:t> </a:t>
            </a:r>
            <a:r>
              <a:rPr lang="en-US" sz="1200" b="1" dirty="0" smtClean="0"/>
              <a:t>Start</a:t>
            </a:r>
            <a:r>
              <a:rPr lang="en-US" sz="1200" baseline="0" dirty="0" smtClean="0"/>
              <a:t> list, select</a:t>
            </a:r>
            <a:r>
              <a:rPr lang="en-US" sz="1200" dirty="0" smtClean="0"/>
              <a:t> </a:t>
            </a:r>
            <a:r>
              <a:rPr lang="en-US" sz="1200" b="1" dirty="0" smtClean="0"/>
              <a:t>With Previous</a:t>
            </a:r>
            <a:r>
              <a:rPr lang="en-US" sz="1200" b="0" dirty="0" smtClean="0"/>
              <a:t>. </a:t>
            </a:r>
          </a:p>
          <a:p>
            <a:pPr marL="228600" indent="-228600">
              <a:buFont typeface="+mj-lt"/>
              <a:buAutoNum type="arabicPeriod"/>
            </a:pPr>
            <a:r>
              <a:rPr lang="en-US" sz="1200" b="0" baseline="0" dirty="0" smtClean="0"/>
              <a:t>On the slide, select the first oval. On the </a:t>
            </a:r>
            <a:r>
              <a:rPr lang="en-US" sz="1200" b="1" baseline="0" dirty="0" smtClean="0"/>
              <a:t>Animations</a:t>
            </a:r>
            <a:r>
              <a:rPr lang="en-US" sz="1200" b="0" baseline="0" dirty="0" smtClean="0"/>
              <a:t> tab, in the </a:t>
            </a:r>
            <a:r>
              <a:rPr lang="en-US" sz="1200" b="1" baseline="0" dirty="0" smtClean="0"/>
              <a:t>Advanced Animation </a:t>
            </a:r>
            <a:r>
              <a:rPr lang="en-US" sz="1200" b="0" baseline="0" dirty="0" smtClean="0"/>
              <a:t>group, click </a:t>
            </a:r>
            <a:r>
              <a:rPr lang="en-US" sz="1200" b="1" baseline="0" dirty="0" smtClean="0"/>
              <a:t>Add Animation, </a:t>
            </a:r>
            <a:r>
              <a:rPr lang="en-US" sz="1200" b="0" baseline="0" dirty="0" smtClean="0"/>
              <a:t>and then click </a:t>
            </a:r>
            <a:r>
              <a:rPr lang="en-US" sz="1200" b="1" baseline="0" dirty="0" smtClean="0"/>
              <a:t>More Emphasis Effects</a:t>
            </a:r>
            <a:r>
              <a:rPr lang="en-US" sz="1200" b="0" baseline="0" dirty="0" smtClean="0"/>
              <a:t>.</a:t>
            </a:r>
            <a:r>
              <a:rPr lang="en-US" sz="1200" baseline="0" dirty="0" smtClean="0"/>
              <a:t> </a:t>
            </a:r>
            <a:r>
              <a:rPr lang="en-US" sz="1200" b="0" baseline="0" dirty="0" smtClean="0"/>
              <a:t>In the </a:t>
            </a:r>
            <a:r>
              <a:rPr lang="en-US" sz="1200" b="1" baseline="0" dirty="0" smtClean="0"/>
              <a:t>Add Emphasis Effect </a:t>
            </a:r>
            <a:r>
              <a:rPr lang="en-US" sz="1200" b="0" baseline="0" dirty="0" smtClean="0"/>
              <a:t>dialog box, under </a:t>
            </a:r>
            <a:r>
              <a:rPr lang="en-US" sz="1200" b="1" baseline="0" dirty="0" smtClean="0"/>
              <a:t>Basic</a:t>
            </a:r>
            <a:r>
              <a:rPr lang="en-US" sz="1200" b="0" baseline="0" dirty="0" smtClean="0"/>
              <a:t>, click </a:t>
            </a:r>
            <a:r>
              <a:rPr lang="en-US" sz="1200" b="1" baseline="0" dirty="0" smtClean="0"/>
              <a:t>Fill Color</a:t>
            </a:r>
            <a:r>
              <a:rPr lang="en-US" sz="1200" b="0" baseline="0" dirty="0" smtClean="0"/>
              <a:t>. </a:t>
            </a:r>
          </a:p>
          <a:p>
            <a:pPr marL="228600" lvl="0" indent="-228600">
              <a:buFont typeface="+mj-lt"/>
              <a:buAutoNum type="arabicPeriod"/>
            </a:pPr>
            <a:r>
              <a:rPr lang="en-US" sz="1200" b="0" baseline="0" dirty="0" smtClean="0"/>
              <a:t>On the </a:t>
            </a:r>
            <a:r>
              <a:rPr lang="en-US" sz="1200" b="1" baseline="0" dirty="0" smtClean="0"/>
              <a:t>Animations</a:t>
            </a:r>
            <a:r>
              <a:rPr lang="en-US" sz="1200" b="0" baseline="0" dirty="0" smtClean="0"/>
              <a:t> tab, in the </a:t>
            </a:r>
            <a:r>
              <a:rPr lang="en-US" sz="1200" b="1" baseline="0" dirty="0" smtClean="0"/>
              <a:t>Animation</a:t>
            </a:r>
            <a:r>
              <a:rPr lang="en-US" sz="1200" b="0" baseline="0" dirty="0" smtClean="0"/>
              <a:t> group, click the </a:t>
            </a:r>
            <a:r>
              <a:rPr lang="en-US" sz="1200" b="1" baseline="0" dirty="0" smtClean="0"/>
              <a:t>Effect Options </a:t>
            </a:r>
            <a:r>
              <a:rPr lang="en-US" sz="1200" b="0" baseline="0" dirty="0" smtClean="0"/>
              <a:t>dialog box launcher. In </a:t>
            </a:r>
            <a:r>
              <a:rPr lang="en-US" sz="1200" b="1" baseline="0" dirty="0" smtClean="0"/>
              <a:t>Fill Color </a:t>
            </a:r>
            <a:r>
              <a:rPr lang="en-US" sz="1200" b="0" baseline="0" dirty="0" smtClean="0"/>
              <a:t>dialog box, the do the following:</a:t>
            </a:r>
          </a:p>
          <a:p>
            <a:pPr marL="685800" lvl="1" indent="-228600">
              <a:buFont typeface="Arial" pitchFamily="34" charset="0"/>
              <a:buChar char="•"/>
            </a:pPr>
            <a:r>
              <a:rPr lang="en-US" sz="1200" b="0" baseline="0" dirty="0" smtClean="0"/>
              <a:t>On the </a:t>
            </a:r>
            <a:r>
              <a:rPr lang="en-US" sz="1200" b="1" baseline="0" dirty="0" smtClean="0"/>
              <a:t>Effects</a:t>
            </a:r>
            <a:r>
              <a:rPr lang="en-US" sz="1200" b="0" baseline="0" dirty="0" smtClean="0"/>
              <a:t> tab, in the </a:t>
            </a:r>
            <a:r>
              <a:rPr lang="en-US" sz="1200" b="1" baseline="0" dirty="0" smtClean="0"/>
              <a:t>Fill Color </a:t>
            </a:r>
            <a:r>
              <a:rPr lang="en-US" sz="1200" b="0" baseline="0" dirty="0" smtClean="0"/>
              <a:t>list, click </a:t>
            </a:r>
            <a:r>
              <a:rPr lang="en-US" sz="1200" b="1" baseline="0" dirty="0" smtClean="0"/>
              <a:t>More Colors</a:t>
            </a:r>
            <a:r>
              <a:rPr lang="en-US" sz="1200" b="0" baseline="0" dirty="0" smtClean="0"/>
              <a:t>. In the </a:t>
            </a:r>
            <a:r>
              <a:rPr lang="en-US" sz="1200" b="1" baseline="0" dirty="0" smtClean="0"/>
              <a:t>Colors</a:t>
            </a:r>
            <a:r>
              <a:rPr lang="en-US" sz="1200" b="0" baseline="0" dirty="0" smtClean="0"/>
              <a:t> dialog box, on the </a:t>
            </a:r>
            <a:r>
              <a:rPr lang="en-US" sz="1200" b="1" baseline="0" dirty="0" smtClean="0"/>
              <a:t>Custom</a:t>
            </a:r>
            <a:r>
              <a:rPr lang="en-US" sz="1200" b="0" baseline="0" dirty="0" smtClean="0"/>
              <a:t> tab, enter values for Red:</a:t>
            </a:r>
            <a:r>
              <a:rPr lang="en-US" sz="1200" b="1" baseline="0" dirty="0" smtClean="0"/>
              <a:t>130</a:t>
            </a:r>
            <a:r>
              <a:rPr lang="en-US" sz="1200" b="0" baseline="0" dirty="0" smtClean="0"/>
              <a:t>, Green:</a:t>
            </a:r>
            <a:r>
              <a:rPr lang="en-US" sz="1200" b="1" baseline="0" dirty="0" smtClean="0"/>
              <a:t>153</a:t>
            </a:r>
            <a:r>
              <a:rPr lang="en-US" sz="1200" b="0" baseline="0" dirty="0" smtClean="0"/>
              <a:t>, Blue: </a:t>
            </a:r>
            <a:r>
              <a:rPr lang="en-US" sz="1200" b="1" baseline="0" dirty="0" smtClean="0"/>
              <a:t>117</a:t>
            </a:r>
            <a:r>
              <a:rPr lang="en-US" sz="1200" b="0" baseline="0" dirty="0" smtClean="0"/>
              <a:t>. </a:t>
            </a:r>
          </a:p>
          <a:p>
            <a:pPr marL="685800" lvl="1" indent="-228600">
              <a:buFont typeface="Arial" pitchFamily="34" charset="0"/>
              <a:buChar char="•"/>
            </a:pPr>
            <a:r>
              <a:rPr lang="en-US" sz="1200" b="0" baseline="0" dirty="0" smtClean="0"/>
              <a:t>On the </a:t>
            </a:r>
            <a:r>
              <a:rPr lang="en-US" sz="1200" b="1" baseline="0" dirty="0" smtClean="0"/>
              <a:t>Timing</a:t>
            </a:r>
            <a:r>
              <a:rPr lang="en-US" sz="1200" b="0" baseline="0" dirty="0" smtClean="0"/>
              <a:t> tab, in the </a:t>
            </a:r>
            <a:r>
              <a:rPr lang="en-US" sz="1200" b="1" baseline="0" dirty="0" smtClean="0"/>
              <a:t>Duration </a:t>
            </a:r>
            <a:r>
              <a:rPr lang="en-US" sz="1200" b="0" baseline="0" dirty="0" smtClean="0"/>
              <a:t>box, , enter </a:t>
            </a:r>
            <a:r>
              <a:rPr lang="en-US" sz="1200" b="1" baseline="0" dirty="0" smtClean="0"/>
              <a:t>0.50</a:t>
            </a:r>
            <a:r>
              <a:rPr lang="en-US" sz="1200" b="0" baseline="0" dirty="0" smtClean="0"/>
              <a:t>.</a:t>
            </a:r>
          </a:p>
          <a:p>
            <a:pPr marL="685800" marR="0" lvl="3"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t>On the </a:t>
            </a:r>
            <a:r>
              <a:rPr lang="en-US" sz="1200" b="1" baseline="0" dirty="0" smtClean="0"/>
              <a:t>Timing</a:t>
            </a:r>
            <a:r>
              <a:rPr lang="en-US" sz="1200" b="0" baseline="0" dirty="0" smtClean="0"/>
              <a:t> tab, in the </a:t>
            </a:r>
            <a:r>
              <a:rPr lang="en-US" sz="1200" b="1" baseline="0" dirty="0" smtClean="0"/>
              <a:t>Start</a:t>
            </a:r>
            <a:r>
              <a:rPr lang="en-US" sz="1200" b="0" baseline="0" dirty="0" smtClean="0"/>
              <a:t> </a:t>
            </a:r>
            <a:r>
              <a:rPr lang="en-US" sz="1200" baseline="0" dirty="0" smtClean="0"/>
              <a:t>list</a:t>
            </a:r>
            <a:r>
              <a:rPr lang="en-US" sz="1200" b="0" baseline="0" dirty="0" smtClean="0"/>
              <a:t>, select </a:t>
            </a:r>
            <a:r>
              <a:rPr lang="en-US" sz="1200" b="1" baseline="0" dirty="0" smtClean="0"/>
              <a:t>After Previous</a:t>
            </a:r>
            <a:r>
              <a:rPr lang="en-US" sz="1200" b="0" baseline="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On the slide, select the first text box. On the </a:t>
            </a:r>
            <a:r>
              <a:rPr lang="en-US" sz="1200" b="1" baseline="0" dirty="0" smtClean="0"/>
              <a:t>Animations</a:t>
            </a:r>
            <a:r>
              <a:rPr lang="en-US" sz="1200" b="0" baseline="0" dirty="0" smtClean="0"/>
              <a:t> tab, in the </a:t>
            </a:r>
            <a:r>
              <a:rPr lang="en-US" sz="1200" b="1" baseline="0" dirty="0" smtClean="0"/>
              <a:t>Advanced Animation </a:t>
            </a:r>
            <a:r>
              <a:rPr lang="en-US" sz="1200" b="0" baseline="0" dirty="0" smtClean="0"/>
              <a:t>group, click </a:t>
            </a:r>
            <a:r>
              <a:rPr lang="en-US" sz="1200" b="1" baseline="0" dirty="0" smtClean="0"/>
              <a:t>Add Animation</a:t>
            </a:r>
            <a:r>
              <a:rPr lang="en-US" sz="1200" b="0" baseline="0" dirty="0" smtClean="0"/>
              <a:t>, and then under </a:t>
            </a:r>
            <a:r>
              <a:rPr lang="en-US" sz="1200" b="1" baseline="0" dirty="0" smtClean="0"/>
              <a:t>Entrance</a:t>
            </a:r>
            <a:r>
              <a:rPr lang="en-US" sz="1200" b="0" baseline="0" dirty="0" smtClean="0"/>
              <a:t> click </a:t>
            </a:r>
            <a:r>
              <a:rPr lang="en-US" sz="1200" b="1" baseline="0" dirty="0" smtClean="0"/>
              <a:t>Fade</a:t>
            </a:r>
            <a:r>
              <a:rPr lang="en-US" sz="1200" b="0" baseline="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Also on the </a:t>
            </a:r>
            <a:r>
              <a:rPr lang="en-US" sz="1200" b="1" baseline="0" dirty="0" smtClean="0"/>
              <a:t>Animations</a:t>
            </a:r>
            <a:r>
              <a:rPr lang="en-US" sz="1200" b="0" baseline="0" dirty="0" smtClean="0"/>
              <a:t> tab, in the </a:t>
            </a:r>
            <a:r>
              <a:rPr lang="en-US" sz="1200" b="1" baseline="0" dirty="0" smtClean="0"/>
              <a:t>Timing</a:t>
            </a:r>
            <a:r>
              <a:rPr lang="en-US" sz="1200" b="0" baseline="0" dirty="0" smtClean="0"/>
              <a:t> group,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t>In the</a:t>
            </a:r>
            <a:r>
              <a:rPr lang="en-US" sz="1200" baseline="0" dirty="0" smtClean="0"/>
              <a:t> </a:t>
            </a:r>
            <a:r>
              <a:rPr lang="en-US" sz="1200" b="1" dirty="0" smtClean="0"/>
              <a:t>Start</a:t>
            </a:r>
            <a:r>
              <a:rPr lang="en-US" sz="1200" baseline="0" dirty="0" smtClean="0"/>
              <a:t> list, select</a:t>
            </a:r>
            <a:r>
              <a:rPr lang="en-US" sz="1200" dirty="0" smtClean="0"/>
              <a:t> </a:t>
            </a:r>
            <a:r>
              <a:rPr lang="en-US" sz="1200" b="1" dirty="0" smtClean="0"/>
              <a:t>With Previous</a:t>
            </a:r>
            <a:r>
              <a:rPr lang="en-US" sz="1200" b="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dirty="0" smtClean="0"/>
              <a:t>In the </a:t>
            </a:r>
            <a:r>
              <a:rPr lang="en-US" sz="1200" b="1" dirty="0" smtClean="0"/>
              <a:t>Duration </a:t>
            </a:r>
            <a:r>
              <a:rPr lang="en-US" sz="1200" baseline="0" dirty="0" smtClean="0"/>
              <a:t>box</a:t>
            </a:r>
            <a:r>
              <a:rPr lang="en-US" sz="1200" b="0" dirty="0" smtClean="0"/>
              <a:t>,</a:t>
            </a:r>
            <a:r>
              <a:rPr lang="en-US" sz="1200" b="0" baseline="0" dirty="0" smtClean="0"/>
              <a:t> enter </a:t>
            </a:r>
            <a:r>
              <a:rPr lang="en-US" sz="1200" b="1" baseline="0" dirty="0" smtClean="0"/>
              <a:t>0.50</a:t>
            </a:r>
            <a:r>
              <a:rPr lang="en-US" sz="1200" b="0" baseline="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In the </a:t>
            </a:r>
            <a:r>
              <a:rPr lang="en-US" sz="1200" b="1" baseline="0" dirty="0" smtClean="0"/>
              <a:t>Selection and Visibility </a:t>
            </a:r>
            <a:r>
              <a:rPr lang="en-US" sz="1200" b="0" baseline="0" dirty="0" smtClean="0"/>
              <a:t>task pane, select the rectangle </a:t>
            </a:r>
            <a:r>
              <a:rPr lang="en-US" sz="1200" b="0" i="0" baseline="0" dirty="0" smtClean="0"/>
              <a:t>group. </a:t>
            </a:r>
            <a:r>
              <a:rPr lang="en-US" sz="1200" baseline="0" dirty="0" smtClean="0"/>
              <a:t>On the </a:t>
            </a:r>
            <a:r>
              <a:rPr lang="en-US" sz="1200" b="1" baseline="0" dirty="0" smtClean="0"/>
              <a:t>Animations</a:t>
            </a:r>
            <a:r>
              <a:rPr lang="en-US" sz="1200" baseline="0" dirty="0" smtClean="0"/>
              <a:t> tab, in the </a:t>
            </a:r>
            <a:r>
              <a:rPr lang="en-US" sz="1200" b="1" baseline="0" dirty="0" smtClean="0"/>
              <a:t>Advanced Animation </a:t>
            </a:r>
            <a:r>
              <a:rPr lang="en-US" sz="1200" baseline="0" dirty="0" smtClean="0"/>
              <a:t>group, click </a:t>
            </a:r>
            <a:r>
              <a:rPr lang="en-US" sz="1200" b="1" baseline="0" dirty="0" smtClean="0"/>
              <a:t>Add Animation</a:t>
            </a:r>
            <a:r>
              <a:rPr lang="en-US" sz="1200" baseline="0" dirty="0" smtClean="0"/>
              <a:t>, and then under </a:t>
            </a:r>
            <a:r>
              <a:rPr lang="en-US" sz="1200" b="1" baseline="0" dirty="0" smtClean="0"/>
              <a:t>Emphasis</a:t>
            </a:r>
            <a:r>
              <a:rPr lang="en-US" sz="1200" b="0" baseline="0" dirty="0" smtClean="0"/>
              <a:t> click </a:t>
            </a:r>
            <a:r>
              <a:rPr lang="en-US" sz="1200" b="1" baseline="0" dirty="0" smtClean="0"/>
              <a:t>Spin</a:t>
            </a:r>
            <a:r>
              <a:rPr lang="en-US" sz="1200" b="0" baseline="0" dirty="0" smtClean="0"/>
              <a:t>. </a:t>
            </a:r>
          </a:p>
          <a:p>
            <a:pPr marL="228600" lvl="0" indent="-228600">
              <a:buFont typeface="+mj-lt"/>
              <a:buAutoNum type="arabicPeriod"/>
            </a:pPr>
            <a:r>
              <a:rPr lang="en-US" sz="1200" b="0" baseline="0" dirty="0" smtClean="0"/>
              <a:t>Also on the </a:t>
            </a:r>
            <a:r>
              <a:rPr lang="en-US" sz="1200" b="1" baseline="0" dirty="0" smtClean="0"/>
              <a:t>Animations</a:t>
            </a:r>
            <a:r>
              <a:rPr lang="en-US" sz="1200" b="0" baseline="0" dirty="0" smtClean="0"/>
              <a:t> tab, in the </a:t>
            </a:r>
            <a:r>
              <a:rPr lang="en-US" sz="1200" b="1" baseline="0" dirty="0" smtClean="0"/>
              <a:t>Animation</a:t>
            </a:r>
            <a:r>
              <a:rPr lang="en-US" sz="1200" b="0" baseline="0" dirty="0" smtClean="0"/>
              <a:t> group, click the </a:t>
            </a:r>
            <a:r>
              <a:rPr lang="en-US" sz="1200" b="1" baseline="0" dirty="0" smtClean="0"/>
              <a:t>Effect Options</a:t>
            </a:r>
            <a:r>
              <a:rPr lang="en-US" sz="1200" b="0" baseline="0" dirty="0" smtClean="0"/>
              <a:t> dialog box launcher. In the </a:t>
            </a:r>
            <a:r>
              <a:rPr lang="en-US" sz="1200" b="1" baseline="0" dirty="0" smtClean="0"/>
              <a:t>Spin</a:t>
            </a:r>
            <a:r>
              <a:rPr lang="en-US" sz="1200" b="0" baseline="0" dirty="0" smtClean="0"/>
              <a:t> dialog box,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dirty="0" smtClean="0"/>
              <a:t>On the </a:t>
            </a:r>
            <a:r>
              <a:rPr lang="en-US" sz="1200" b="1" dirty="0" smtClean="0"/>
              <a:t>Effects</a:t>
            </a:r>
            <a:r>
              <a:rPr lang="en-US" sz="1200" b="0" dirty="0" smtClean="0"/>
              <a:t> tab, in the </a:t>
            </a:r>
            <a:r>
              <a:rPr lang="en-US" sz="1200" b="1" dirty="0" smtClean="0"/>
              <a:t>Amount </a:t>
            </a:r>
            <a:r>
              <a:rPr lang="en-US" sz="1200" b="0" dirty="0" smtClean="0"/>
              <a:t>list,</a:t>
            </a:r>
            <a:r>
              <a:rPr lang="en-US" sz="1200" b="0" baseline="0" dirty="0" smtClean="0"/>
              <a:t> in the </a:t>
            </a:r>
            <a:r>
              <a:rPr lang="en-US" sz="1200" b="1" baseline="0" dirty="0" smtClean="0"/>
              <a:t>Custom</a:t>
            </a:r>
            <a:r>
              <a:rPr lang="en-US" sz="1200" b="0" baseline="0" dirty="0" smtClean="0"/>
              <a:t> box, enter </a:t>
            </a:r>
            <a:r>
              <a:rPr lang="en-US" sz="1200" b="1" baseline="0" dirty="0" smtClean="0"/>
              <a:t>22</a:t>
            </a:r>
            <a:r>
              <a:rPr lang="en-US" sz="1200" b="1" baseline="0" dirty="0" smtClean="0">
                <a:latin typeface="Verdana"/>
                <a:ea typeface="Verdana"/>
                <a:cs typeface="Verdana"/>
              </a:rPr>
              <a:t>°</a:t>
            </a:r>
            <a:r>
              <a:rPr lang="en-US" sz="1200" b="0" baseline="0" dirty="0" smtClean="0"/>
              <a:t>, and then press ENTER.</a:t>
            </a:r>
            <a:r>
              <a:rPr lang="en-US" sz="1200" dirty="0" smtClean="0"/>
              <a:t> </a:t>
            </a:r>
            <a:r>
              <a:rPr lang="en-US" sz="1200" b="0" baseline="0" dirty="0" smtClean="0"/>
              <a:t> Also in the </a:t>
            </a:r>
            <a:r>
              <a:rPr lang="en-US" sz="1200" b="1" baseline="0" dirty="0" smtClean="0"/>
              <a:t>Amount</a:t>
            </a:r>
            <a:r>
              <a:rPr lang="en-US" sz="1200" b="0" baseline="0" dirty="0" smtClean="0"/>
              <a:t> list, click </a:t>
            </a:r>
            <a:r>
              <a:rPr lang="en-US" sz="1200" b="1" baseline="0" dirty="0" smtClean="0"/>
              <a:t>Clockwise</a:t>
            </a:r>
            <a:r>
              <a:rPr lang="en-US" sz="1200" b="0" baseline="0" dirty="0" smtClean="0"/>
              <a:t>.</a:t>
            </a:r>
            <a:r>
              <a:rPr lang="en-US" sz="1200" dirty="0" smtClean="0"/>
              <a:t>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t>On the </a:t>
            </a:r>
            <a:r>
              <a:rPr lang="en-US" sz="1200" b="1" baseline="0" dirty="0" smtClean="0"/>
              <a:t>Timing</a:t>
            </a:r>
            <a:r>
              <a:rPr lang="en-US" sz="1200" b="0" baseline="0" dirty="0" smtClean="0"/>
              <a:t> tab, in the</a:t>
            </a:r>
            <a:r>
              <a:rPr lang="en-US" sz="1200" baseline="0" dirty="0" smtClean="0"/>
              <a:t> </a:t>
            </a:r>
            <a:r>
              <a:rPr lang="en-US" sz="1200" b="1" dirty="0" smtClean="0"/>
              <a:t>Start</a:t>
            </a:r>
            <a:r>
              <a:rPr lang="en-US" sz="1200" baseline="0" dirty="0" smtClean="0"/>
              <a:t> list, select</a:t>
            </a:r>
            <a:r>
              <a:rPr lang="en-US" sz="1200" dirty="0" smtClean="0"/>
              <a:t> </a:t>
            </a:r>
            <a:r>
              <a:rPr lang="en-US" sz="1200" b="1" dirty="0" smtClean="0"/>
              <a:t>On Click</a:t>
            </a:r>
            <a:r>
              <a:rPr lang="en-US" sz="1200" b="0" dirty="0" smtClean="0"/>
              <a:t>.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t>On the </a:t>
            </a:r>
            <a:r>
              <a:rPr lang="en-US" sz="1200" b="1" baseline="0" dirty="0" smtClean="0"/>
              <a:t>Timing</a:t>
            </a:r>
            <a:r>
              <a:rPr lang="en-US" sz="1200" b="0" baseline="0" dirty="0" smtClean="0"/>
              <a:t> tab, in </a:t>
            </a:r>
            <a:r>
              <a:rPr lang="en-US" sz="1200" b="0" i="0" baseline="0" dirty="0" smtClean="0"/>
              <a:t>the </a:t>
            </a:r>
            <a:r>
              <a:rPr lang="en-US" sz="1200" b="1" i="0" baseline="0" dirty="0" smtClean="0"/>
              <a:t>Duration </a:t>
            </a:r>
            <a:r>
              <a:rPr lang="en-US" sz="1200" b="0" i="0" baseline="0" dirty="0" smtClean="0"/>
              <a:t>box, enter </a:t>
            </a:r>
            <a:r>
              <a:rPr lang="en-US" sz="1200" b="1" i="0" baseline="0" dirty="0" smtClean="0"/>
              <a:t>0.50</a:t>
            </a:r>
            <a:r>
              <a:rPr lang="en-US" sz="1200" b="0" i="0" baseline="0" dirty="0" smtClean="0"/>
              <a:t>.</a:t>
            </a:r>
          </a:p>
          <a:p>
            <a:pPr marL="228600" indent="-228600">
              <a:buFont typeface="+mj-lt"/>
              <a:buAutoNum type="arabicPeriod"/>
            </a:pPr>
            <a:r>
              <a:rPr lang="en-US" sz="1200" b="0" baseline="0" dirty="0" smtClean="0"/>
              <a:t>On the slide, select the second oval. On the </a:t>
            </a:r>
            <a:r>
              <a:rPr lang="en-US" sz="1200" b="1" baseline="0" dirty="0" smtClean="0"/>
              <a:t>Animations</a:t>
            </a:r>
            <a:r>
              <a:rPr lang="en-US" sz="1200" b="0" baseline="0" dirty="0" smtClean="0"/>
              <a:t> tab, in the </a:t>
            </a:r>
            <a:r>
              <a:rPr lang="en-US" sz="1200" b="1" baseline="0" dirty="0" smtClean="0"/>
              <a:t>Advanced Animation </a:t>
            </a:r>
            <a:r>
              <a:rPr lang="en-US" sz="1200" b="0" baseline="0" dirty="0" smtClean="0"/>
              <a:t>group, click </a:t>
            </a:r>
            <a:r>
              <a:rPr lang="en-US" sz="1200" b="1" baseline="0" dirty="0" smtClean="0"/>
              <a:t>Add</a:t>
            </a:r>
            <a:r>
              <a:rPr lang="en-US" sz="1200" b="0" baseline="0" dirty="0" smtClean="0"/>
              <a:t> </a:t>
            </a:r>
            <a:r>
              <a:rPr lang="en-US" sz="1200" b="1" baseline="0" dirty="0" smtClean="0"/>
              <a:t>Animation</a:t>
            </a:r>
            <a:r>
              <a:rPr lang="en-US" sz="1200" b="0" baseline="0" dirty="0" smtClean="0"/>
              <a:t>, and then click </a:t>
            </a:r>
            <a:r>
              <a:rPr lang="en-US" sz="1200" b="1" baseline="0" dirty="0" smtClean="0"/>
              <a:t>More Emphasis Effects</a:t>
            </a:r>
            <a:r>
              <a:rPr lang="en-US" sz="1200" b="0" baseline="0" dirty="0" smtClean="0"/>
              <a:t>. In the </a:t>
            </a:r>
            <a:r>
              <a:rPr lang="en-US" sz="1200" b="1" baseline="0" dirty="0" smtClean="0"/>
              <a:t>Add Emphasis Effect </a:t>
            </a:r>
            <a:r>
              <a:rPr lang="en-US" sz="1200" b="0" baseline="0" dirty="0" smtClean="0"/>
              <a:t>dialog box, under </a:t>
            </a:r>
            <a:r>
              <a:rPr lang="en-US" sz="1200" b="1" baseline="0" dirty="0" smtClean="0"/>
              <a:t>Basic</a:t>
            </a:r>
            <a:r>
              <a:rPr lang="en-US" sz="1200" b="0" baseline="0" dirty="0" smtClean="0"/>
              <a:t>, click </a:t>
            </a:r>
            <a:r>
              <a:rPr lang="en-US" sz="1200" b="1" baseline="0" dirty="0" smtClean="0"/>
              <a:t>Fill Color</a:t>
            </a:r>
            <a:r>
              <a:rPr lang="en-US" sz="1200" b="0" baseline="0" dirty="0" smtClean="0"/>
              <a:t>. </a:t>
            </a:r>
          </a:p>
          <a:p>
            <a:pPr marL="228600" lvl="0" indent="-228600">
              <a:buFont typeface="+mj-lt"/>
              <a:buAutoNum type="arabicPeriod"/>
            </a:pPr>
            <a:r>
              <a:rPr lang="en-US" sz="1200" b="0" baseline="0" dirty="0" smtClean="0"/>
              <a:t>On the </a:t>
            </a:r>
            <a:r>
              <a:rPr lang="en-US" sz="1200" b="1" baseline="0" dirty="0" smtClean="0"/>
              <a:t>Animations</a:t>
            </a:r>
            <a:r>
              <a:rPr lang="en-US" sz="1200" b="0" baseline="0" dirty="0" smtClean="0"/>
              <a:t> tab, in the </a:t>
            </a:r>
            <a:r>
              <a:rPr lang="en-US" sz="1200" b="1" baseline="0" dirty="0" smtClean="0"/>
              <a:t>Animation</a:t>
            </a:r>
            <a:r>
              <a:rPr lang="en-US" sz="1200" b="0" baseline="0" dirty="0" smtClean="0"/>
              <a:t> group, click the </a:t>
            </a:r>
            <a:r>
              <a:rPr lang="en-US" sz="1200" b="1" baseline="0" dirty="0" smtClean="0"/>
              <a:t>Effect Options </a:t>
            </a:r>
            <a:r>
              <a:rPr lang="en-US" sz="1200" b="0" baseline="0" dirty="0" smtClean="0"/>
              <a:t>dialog box launcher. In the </a:t>
            </a:r>
            <a:r>
              <a:rPr lang="en-US" sz="1200" b="1" baseline="0" dirty="0" smtClean="0"/>
              <a:t>Fill Color </a:t>
            </a:r>
            <a:r>
              <a:rPr lang="en-US" sz="1200" b="0" baseline="0" dirty="0" smtClean="0"/>
              <a:t>dialog box, do the following:</a:t>
            </a:r>
          </a:p>
          <a:p>
            <a:pPr marL="685800" lvl="1" indent="-228600">
              <a:buFont typeface="Arial" pitchFamily="34" charset="0"/>
              <a:buChar char="•"/>
            </a:pPr>
            <a:r>
              <a:rPr lang="en-US" sz="1200" b="0" baseline="0" dirty="0" smtClean="0"/>
              <a:t>On the </a:t>
            </a:r>
            <a:r>
              <a:rPr lang="en-US" sz="1200" b="1" baseline="0" dirty="0" smtClean="0"/>
              <a:t>Effects</a:t>
            </a:r>
            <a:r>
              <a:rPr lang="en-US" sz="1200" b="0" baseline="0" dirty="0" smtClean="0"/>
              <a:t> tab, in the </a:t>
            </a:r>
            <a:r>
              <a:rPr lang="en-US" sz="1200" b="1" baseline="0" dirty="0" smtClean="0"/>
              <a:t>Fill Color </a:t>
            </a:r>
            <a:r>
              <a:rPr lang="en-US" sz="1200" b="0" baseline="0" dirty="0" smtClean="0"/>
              <a:t>list, click </a:t>
            </a:r>
            <a:r>
              <a:rPr lang="en-US" sz="1200" b="1" baseline="0" dirty="0" smtClean="0"/>
              <a:t>More Colors</a:t>
            </a:r>
            <a:r>
              <a:rPr lang="en-US" sz="1200" b="0" baseline="0" dirty="0" smtClean="0"/>
              <a:t>. In the </a:t>
            </a:r>
            <a:r>
              <a:rPr lang="en-US" sz="1200" b="1" baseline="0" dirty="0" smtClean="0"/>
              <a:t>Colors</a:t>
            </a:r>
            <a:r>
              <a:rPr lang="en-US" sz="1200" b="0" baseline="0" dirty="0" smtClean="0"/>
              <a:t> dialog box, on the </a:t>
            </a:r>
            <a:r>
              <a:rPr lang="en-US" sz="1200" b="1" baseline="0" dirty="0" smtClean="0"/>
              <a:t>Custom</a:t>
            </a:r>
            <a:r>
              <a:rPr lang="en-US" sz="1200" b="0" baseline="0" dirty="0" smtClean="0"/>
              <a:t> tab, enter values for Red:</a:t>
            </a:r>
            <a:r>
              <a:rPr lang="en-US" sz="1200" b="1" baseline="0" dirty="0" smtClean="0"/>
              <a:t>130</a:t>
            </a:r>
            <a:r>
              <a:rPr lang="en-US" sz="1200" b="0" baseline="0" dirty="0" smtClean="0"/>
              <a:t>, Green:</a:t>
            </a:r>
            <a:r>
              <a:rPr lang="en-US" sz="1200" b="1" baseline="0" dirty="0" smtClean="0"/>
              <a:t>153</a:t>
            </a:r>
            <a:r>
              <a:rPr lang="en-US" sz="1200" b="0" baseline="0" dirty="0" smtClean="0"/>
              <a:t>, Blue: </a:t>
            </a:r>
            <a:r>
              <a:rPr lang="en-US" sz="1200" b="1" baseline="0" dirty="0" smtClean="0"/>
              <a:t>117</a:t>
            </a:r>
            <a:r>
              <a:rPr lang="en-US" sz="1200" b="0" baseline="0" dirty="0" smtClean="0"/>
              <a:t>.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t>On the </a:t>
            </a:r>
            <a:r>
              <a:rPr lang="en-US" sz="1200" b="1" baseline="0" dirty="0" smtClean="0"/>
              <a:t>Timing</a:t>
            </a:r>
            <a:r>
              <a:rPr lang="en-US" sz="1200" b="0" baseline="0" dirty="0" smtClean="0"/>
              <a:t> tab, in the </a:t>
            </a:r>
            <a:r>
              <a:rPr lang="en-US" sz="1200" b="1" baseline="0" dirty="0" smtClean="0"/>
              <a:t>Start</a:t>
            </a:r>
            <a:r>
              <a:rPr lang="en-US" sz="1200" b="0" baseline="0" dirty="0" smtClean="0"/>
              <a:t> </a:t>
            </a:r>
            <a:r>
              <a:rPr lang="en-US" sz="1200" baseline="0" dirty="0" smtClean="0"/>
              <a:t>list</a:t>
            </a:r>
            <a:r>
              <a:rPr lang="en-US" sz="1200" b="0" baseline="0" dirty="0" smtClean="0"/>
              <a:t>, select </a:t>
            </a:r>
            <a:r>
              <a:rPr lang="en-US" sz="1200" b="1" baseline="0" dirty="0" smtClean="0"/>
              <a:t>After Previous</a:t>
            </a:r>
            <a:r>
              <a:rPr lang="en-US" sz="1200" b="0" baseline="0" dirty="0" smtClean="0"/>
              <a:t>. </a:t>
            </a:r>
          </a:p>
          <a:p>
            <a:pPr marL="685800" lvl="1" indent="-228600">
              <a:buFont typeface="Arial" pitchFamily="34" charset="0"/>
              <a:buChar char="•"/>
            </a:pPr>
            <a:r>
              <a:rPr lang="en-US" sz="1200" b="0" baseline="0" dirty="0" smtClean="0"/>
              <a:t>On the </a:t>
            </a:r>
            <a:r>
              <a:rPr lang="en-US" sz="1200" b="1" baseline="0" dirty="0" smtClean="0"/>
              <a:t>Timing</a:t>
            </a:r>
            <a:r>
              <a:rPr lang="en-US" sz="1200" b="0" baseline="0" dirty="0" smtClean="0"/>
              <a:t> tab, in the </a:t>
            </a:r>
            <a:r>
              <a:rPr lang="en-US" sz="1200" b="1" baseline="0" dirty="0" smtClean="0"/>
              <a:t>Duration </a:t>
            </a:r>
            <a:r>
              <a:rPr lang="en-US" sz="1200" b="0" baseline="0" dirty="0" smtClean="0"/>
              <a:t>box, enter </a:t>
            </a:r>
            <a:r>
              <a:rPr lang="en-US" sz="1200" b="1" baseline="0" dirty="0" smtClean="0"/>
              <a:t>0.50</a:t>
            </a:r>
            <a:r>
              <a:rPr lang="en-US" sz="1200" b="0" baseline="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On the slide, select the second text box. On the </a:t>
            </a:r>
            <a:r>
              <a:rPr lang="en-US" sz="1200" b="1" baseline="0" dirty="0" smtClean="0"/>
              <a:t>Animations</a:t>
            </a:r>
            <a:r>
              <a:rPr lang="en-US" sz="1200" b="0" baseline="0" dirty="0" smtClean="0"/>
              <a:t> tab, in the </a:t>
            </a:r>
            <a:r>
              <a:rPr lang="en-US" sz="1200" b="1" baseline="0" dirty="0" smtClean="0"/>
              <a:t>Advanced Animation </a:t>
            </a:r>
            <a:r>
              <a:rPr lang="en-US" sz="1200" b="0" baseline="0" dirty="0" smtClean="0"/>
              <a:t>group, click </a:t>
            </a:r>
            <a:r>
              <a:rPr lang="en-US" sz="1200" b="1" baseline="0" dirty="0" smtClean="0"/>
              <a:t>Add Animation</a:t>
            </a:r>
            <a:r>
              <a:rPr lang="en-US" sz="1200" b="0" baseline="0" dirty="0" smtClean="0"/>
              <a:t>, and then under </a:t>
            </a:r>
            <a:r>
              <a:rPr lang="en-US" sz="1200" b="1" baseline="0" dirty="0" smtClean="0"/>
              <a:t>Entrance</a:t>
            </a:r>
            <a:r>
              <a:rPr lang="en-US" sz="1200" b="0" baseline="0" dirty="0" smtClean="0"/>
              <a:t> click </a:t>
            </a:r>
            <a:r>
              <a:rPr lang="en-US" sz="1200" b="1" baseline="0" dirty="0" smtClean="0"/>
              <a:t>Fade</a:t>
            </a:r>
            <a:r>
              <a:rPr lang="en-US" sz="1200" b="0" baseline="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Also on the </a:t>
            </a:r>
            <a:r>
              <a:rPr lang="en-US" sz="1200" b="1" baseline="0" dirty="0" smtClean="0"/>
              <a:t>Animations</a:t>
            </a:r>
            <a:r>
              <a:rPr lang="en-US" sz="1200" b="0" baseline="0" dirty="0" smtClean="0"/>
              <a:t> tab, in the </a:t>
            </a:r>
            <a:r>
              <a:rPr lang="en-US" sz="1200" b="1" baseline="0" dirty="0" smtClean="0"/>
              <a:t>Timing</a:t>
            </a:r>
            <a:r>
              <a:rPr lang="en-US" sz="1200" b="0" baseline="0" dirty="0" smtClean="0"/>
              <a:t> group,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t>In the</a:t>
            </a:r>
            <a:r>
              <a:rPr lang="en-US" sz="1200" baseline="0" dirty="0" smtClean="0"/>
              <a:t> </a:t>
            </a:r>
            <a:r>
              <a:rPr lang="en-US" sz="1200" b="1" dirty="0" smtClean="0"/>
              <a:t>Start</a:t>
            </a:r>
            <a:r>
              <a:rPr lang="en-US" sz="1200" baseline="0" dirty="0" smtClean="0"/>
              <a:t> list, select</a:t>
            </a:r>
            <a:r>
              <a:rPr lang="en-US" sz="1200" dirty="0" smtClean="0"/>
              <a:t> </a:t>
            </a:r>
            <a:r>
              <a:rPr lang="en-US" sz="1200" b="1" dirty="0" smtClean="0"/>
              <a:t>With Previous</a:t>
            </a:r>
            <a:r>
              <a:rPr lang="en-US" sz="1200" b="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dirty="0" smtClean="0"/>
              <a:t>In the </a:t>
            </a:r>
            <a:r>
              <a:rPr lang="en-US" sz="1200" b="1" dirty="0" smtClean="0"/>
              <a:t>Duration </a:t>
            </a:r>
            <a:r>
              <a:rPr lang="en-US" sz="1200" b="0" baseline="0" dirty="0" smtClean="0"/>
              <a:t>box</a:t>
            </a:r>
            <a:r>
              <a:rPr lang="en-US" sz="1200" b="0" dirty="0" smtClean="0"/>
              <a:t>,</a:t>
            </a:r>
            <a:r>
              <a:rPr lang="en-US" sz="1200" b="0" baseline="0" dirty="0" smtClean="0"/>
              <a:t> enter </a:t>
            </a:r>
            <a:r>
              <a:rPr lang="en-US" sz="1200" b="1" baseline="0" dirty="0" smtClean="0"/>
              <a:t>0.50</a:t>
            </a:r>
            <a:r>
              <a:rPr lang="en-US" sz="1200" b="0" baseline="0" dirty="0" smtClean="0"/>
              <a:t>. </a:t>
            </a:r>
          </a:p>
          <a:p>
            <a:pPr marL="228600" indent="-228600">
              <a:buFont typeface="+mj-lt"/>
              <a:buAutoNum type="arabicPeriod"/>
            </a:pPr>
            <a:r>
              <a:rPr lang="en-US" sz="1200" b="0" baseline="0" dirty="0" smtClean="0"/>
              <a:t>On the slide, select the third oval. On the </a:t>
            </a:r>
            <a:r>
              <a:rPr lang="en-US" sz="1200" b="1" baseline="0" dirty="0" smtClean="0"/>
              <a:t>Animations</a:t>
            </a:r>
            <a:r>
              <a:rPr lang="en-US" sz="1200" b="0" baseline="0" dirty="0" smtClean="0"/>
              <a:t> tab, in the </a:t>
            </a:r>
            <a:r>
              <a:rPr lang="en-US" sz="1200" b="1" baseline="0" dirty="0" smtClean="0"/>
              <a:t>Advanced Animation </a:t>
            </a:r>
            <a:r>
              <a:rPr lang="en-US" sz="1200" b="0" baseline="0" dirty="0" smtClean="0"/>
              <a:t>group, click </a:t>
            </a:r>
            <a:r>
              <a:rPr lang="en-US" sz="1200" b="1" baseline="0" dirty="0" smtClean="0"/>
              <a:t>Add Animation</a:t>
            </a:r>
            <a:r>
              <a:rPr lang="en-US" sz="1200" b="0" baseline="0" dirty="0" smtClean="0"/>
              <a:t>, and then click </a:t>
            </a:r>
            <a:r>
              <a:rPr lang="en-US" sz="1200" b="1" baseline="0" dirty="0" smtClean="0"/>
              <a:t>More Emphasis Effects</a:t>
            </a:r>
            <a:r>
              <a:rPr lang="en-US" sz="1200" b="0" baseline="0" dirty="0" smtClean="0"/>
              <a:t>. In the </a:t>
            </a:r>
            <a:r>
              <a:rPr lang="en-US" sz="1200" b="1" baseline="0" dirty="0" smtClean="0"/>
              <a:t>Add Emphasis Effect </a:t>
            </a:r>
            <a:r>
              <a:rPr lang="en-US" sz="1200" b="0" baseline="0" dirty="0" smtClean="0"/>
              <a:t>dialog box, under </a:t>
            </a:r>
            <a:r>
              <a:rPr lang="en-US" sz="1200" b="1" baseline="0" dirty="0" smtClean="0"/>
              <a:t>Basic</a:t>
            </a:r>
            <a:r>
              <a:rPr lang="en-US" sz="1200" b="0" baseline="0" dirty="0" smtClean="0"/>
              <a:t>, click </a:t>
            </a:r>
            <a:r>
              <a:rPr lang="en-US" sz="1200" b="1" baseline="0" dirty="0" smtClean="0"/>
              <a:t>Fill Color</a:t>
            </a:r>
            <a:r>
              <a:rPr lang="en-US" sz="1200" b="0" baseline="0" dirty="0" smtClean="0"/>
              <a:t>. </a:t>
            </a:r>
          </a:p>
          <a:p>
            <a:pPr marL="228600" lvl="0" indent="-228600">
              <a:buFont typeface="+mj-lt"/>
              <a:buAutoNum type="arabicPeriod"/>
            </a:pPr>
            <a:r>
              <a:rPr lang="en-US" sz="1200" b="0" baseline="0" dirty="0" smtClean="0"/>
              <a:t>On the </a:t>
            </a:r>
            <a:r>
              <a:rPr lang="en-US" sz="1200" b="1" baseline="0" dirty="0" smtClean="0"/>
              <a:t>Animations</a:t>
            </a:r>
            <a:r>
              <a:rPr lang="en-US" sz="1200" b="0" baseline="0" dirty="0" smtClean="0"/>
              <a:t> tab, in the </a:t>
            </a:r>
            <a:r>
              <a:rPr lang="en-US" sz="1200" b="1" baseline="0" dirty="0" smtClean="0"/>
              <a:t>Animation</a:t>
            </a:r>
            <a:r>
              <a:rPr lang="en-US" sz="1200" b="0" baseline="0" dirty="0" smtClean="0"/>
              <a:t> group, click the </a:t>
            </a:r>
            <a:r>
              <a:rPr lang="en-US" sz="1200" b="1" baseline="0" dirty="0" smtClean="0"/>
              <a:t>Effect Options </a:t>
            </a:r>
            <a:r>
              <a:rPr lang="en-US" sz="1200" b="0" baseline="0" dirty="0" smtClean="0"/>
              <a:t>dialog box launcher. In the </a:t>
            </a:r>
            <a:r>
              <a:rPr lang="en-US" sz="1200" b="1" baseline="0" dirty="0" smtClean="0"/>
              <a:t>Fill Color </a:t>
            </a:r>
            <a:r>
              <a:rPr lang="en-US" sz="1200" b="0" baseline="0" dirty="0" smtClean="0"/>
              <a:t>dialog box, do the following:</a:t>
            </a:r>
          </a:p>
          <a:p>
            <a:pPr marL="685800" lvl="1" indent="-228600">
              <a:buFont typeface="Arial" pitchFamily="34" charset="0"/>
              <a:buChar char="•"/>
            </a:pPr>
            <a:r>
              <a:rPr lang="en-US" sz="1200" b="0" baseline="0" dirty="0" smtClean="0"/>
              <a:t>On the </a:t>
            </a:r>
            <a:r>
              <a:rPr lang="en-US" sz="1200" b="1" baseline="0" dirty="0" smtClean="0"/>
              <a:t>Effects</a:t>
            </a:r>
            <a:r>
              <a:rPr lang="en-US" sz="1200" b="0" baseline="0" dirty="0" smtClean="0"/>
              <a:t> tab, in the </a:t>
            </a:r>
            <a:r>
              <a:rPr lang="en-US" sz="1200" b="1" baseline="0" dirty="0" smtClean="0"/>
              <a:t>Fill Color </a:t>
            </a:r>
            <a:r>
              <a:rPr lang="en-US" sz="1200" b="0" baseline="0" dirty="0" smtClean="0"/>
              <a:t>list, click </a:t>
            </a:r>
            <a:r>
              <a:rPr lang="en-US" sz="1200" b="1" baseline="0" dirty="0" smtClean="0"/>
              <a:t>More Colors</a:t>
            </a:r>
            <a:r>
              <a:rPr lang="en-US" sz="1200" b="0" baseline="0" dirty="0" smtClean="0"/>
              <a:t>. In the </a:t>
            </a:r>
            <a:r>
              <a:rPr lang="en-US" sz="1200" b="1" baseline="0" dirty="0" smtClean="0"/>
              <a:t>Colors</a:t>
            </a:r>
            <a:r>
              <a:rPr lang="en-US" sz="1200" b="0" baseline="0" dirty="0" smtClean="0"/>
              <a:t> dialog box, on the </a:t>
            </a:r>
            <a:r>
              <a:rPr lang="en-US" sz="1200" b="1" baseline="0" dirty="0" smtClean="0"/>
              <a:t>Custom</a:t>
            </a:r>
            <a:r>
              <a:rPr lang="en-US" sz="1200" b="0" baseline="0" dirty="0" smtClean="0"/>
              <a:t> tab, enter values for Red:</a:t>
            </a:r>
            <a:r>
              <a:rPr lang="en-US" sz="1200" b="1" baseline="0" dirty="0" smtClean="0"/>
              <a:t>130</a:t>
            </a:r>
            <a:r>
              <a:rPr lang="en-US" sz="1200" b="0" baseline="0" dirty="0" smtClean="0"/>
              <a:t>, Green:</a:t>
            </a:r>
            <a:r>
              <a:rPr lang="en-US" sz="1200" b="1" baseline="0" dirty="0" smtClean="0"/>
              <a:t>153</a:t>
            </a:r>
            <a:r>
              <a:rPr lang="en-US" sz="1200" b="0" baseline="0" dirty="0" smtClean="0"/>
              <a:t>, Blue: </a:t>
            </a:r>
            <a:r>
              <a:rPr lang="en-US" sz="1200" b="1" baseline="0" dirty="0" smtClean="0"/>
              <a:t>117</a:t>
            </a:r>
            <a:r>
              <a:rPr lang="en-US" sz="1200" b="0" baseline="0" dirty="0" smtClean="0"/>
              <a:t>.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t>On the </a:t>
            </a:r>
            <a:r>
              <a:rPr lang="en-US" sz="1200" b="1" baseline="0" dirty="0" smtClean="0"/>
              <a:t>Timing</a:t>
            </a:r>
            <a:r>
              <a:rPr lang="en-US" sz="1200" b="0" baseline="0" dirty="0" smtClean="0"/>
              <a:t> tab, in the </a:t>
            </a:r>
            <a:r>
              <a:rPr lang="en-US" sz="1200" b="1" baseline="0" dirty="0" smtClean="0"/>
              <a:t>Start</a:t>
            </a:r>
            <a:r>
              <a:rPr lang="en-US" sz="1200" b="0" baseline="0" dirty="0" smtClean="0"/>
              <a:t> </a:t>
            </a:r>
            <a:r>
              <a:rPr lang="en-US" sz="1200" baseline="0" dirty="0" smtClean="0"/>
              <a:t>list</a:t>
            </a:r>
            <a:r>
              <a:rPr lang="en-US" sz="1200" b="0" baseline="0" dirty="0" smtClean="0"/>
              <a:t>, select </a:t>
            </a:r>
            <a:r>
              <a:rPr lang="en-US" sz="1200" b="1" baseline="0" dirty="0" smtClean="0"/>
              <a:t>After Previous</a:t>
            </a:r>
            <a:r>
              <a:rPr lang="en-US" sz="1200" b="0" baseline="0" dirty="0" smtClean="0"/>
              <a:t>. </a:t>
            </a:r>
          </a:p>
          <a:p>
            <a:pPr marL="685800" lvl="1" indent="-228600">
              <a:buFont typeface="Arial" pitchFamily="34" charset="0"/>
              <a:buChar char="•"/>
            </a:pPr>
            <a:r>
              <a:rPr lang="en-US" sz="1200" b="0" baseline="0" dirty="0" smtClean="0"/>
              <a:t>On the </a:t>
            </a:r>
            <a:r>
              <a:rPr lang="en-US" sz="1200" b="1" baseline="0" dirty="0" smtClean="0"/>
              <a:t>Timing</a:t>
            </a:r>
            <a:r>
              <a:rPr lang="en-US" sz="1200" b="0" baseline="0" dirty="0" smtClean="0"/>
              <a:t> tab, in the </a:t>
            </a:r>
            <a:r>
              <a:rPr lang="en-US" sz="1200" b="1" baseline="0" dirty="0" smtClean="0"/>
              <a:t>Speed</a:t>
            </a:r>
            <a:r>
              <a:rPr lang="en-US" sz="1200" b="0" baseline="0" dirty="0" smtClean="0"/>
              <a:t> </a:t>
            </a:r>
            <a:r>
              <a:rPr lang="en-US" sz="1200" baseline="0" dirty="0" smtClean="0"/>
              <a:t>list</a:t>
            </a:r>
            <a:r>
              <a:rPr lang="en-US" sz="1200" b="0" baseline="0" dirty="0" smtClean="0"/>
              <a:t>, select </a:t>
            </a:r>
            <a:r>
              <a:rPr lang="en-US" sz="1200" b="1" baseline="0" dirty="0" smtClean="0"/>
              <a:t>Very Fast</a:t>
            </a:r>
            <a:r>
              <a:rPr lang="en-US" sz="1200" b="0" baseline="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On the slide, select the third text box. On the </a:t>
            </a:r>
            <a:r>
              <a:rPr lang="en-US" sz="1200" b="1" baseline="0" dirty="0" smtClean="0"/>
              <a:t>Animations</a:t>
            </a:r>
            <a:r>
              <a:rPr lang="en-US" sz="1200" b="0" baseline="0" dirty="0" smtClean="0"/>
              <a:t> tab, in the </a:t>
            </a:r>
            <a:r>
              <a:rPr lang="en-US" sz="1200" b="1" baseline="0" dirty="0" smtClean="0"/>
              <a:t>Advanced Animation </a:t>
            </a:r>
            <a:r>
              <a:rPr lang="en-US" sz="1200" b="0" baseline="0" dirty="0" smtClean="0"/>
              <a:t>group, click </a:t>
            </a:r>
            <a:r>
              <a:rPr lang="en-US" sz="1200" b="1" baseline="0" dirty="0" smtClean="0"/>
              <a:t>Add Animation</a:t>
            </a:r>
            <a:r>
              <a:rPr lang="en-US" sz="1200" b="0" baseline="0" dirty="0" smtClean="0"/>
              <a:t>, and then under </a:t>
            </a:r>
            <a:r>
              <a:rPr lang="en-US" sz="1200" b="1" baseline="0" dirty="0" smtClean="0"/>
              <a:t>Entrance</a:t>
            </a:r>
            <a:r>
              <a:rPr lang="en-US" sz="1200" baseline="0" dirty="0" smtClean="0"/>
              <a:t> click</a:t>
            </a:r>
            <a:r>
              <a:rPr lang="en-US" sz="1200" b="0" baseline="0" dirty="0" smtClean="0"/>
              <a:t> </a:t>
            </a:r>
            <a:r>
              <a:rPr lang="en-US" sz="1200" b="1" baseline="0" dirty="0" smtClean="0"/>
              <a:t>Fade</a:t>
            </a:r>
            <a:r>
              <a:rPr lang="en-US" sz="1200" b="0" baseline="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Also on the </a:t>
            </a:r>
            <a:r>
              <a:rPr lang="en-US" sz="1200" b="1" baseline="0" dirty="0" smtClean="0"/>
              <a:t>Animations</a:t>
            </a:r>
            <a:r>
              <a:rPr lang="en-US" sz="1200" b="0" baseline="0" dirty="0" smtClean="0"/>
              <a:t> tab, in the </a:t>
            </a:r>
            <a:r>
              <a:rPr lang="en-US" sz="1200" b="1" baseline="0" dirty="0" smtClean="0"/>
              <a:t>Timing</a:t>
            </a:r>
            <a:r>
              <a:rPr lang="en-US" sz="1200" b="0" baseline="0" dirty="0" smtClean="0"/>
              <a:t> group,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t>In the</a:t>
            </a:r>
            <a:r>
              <a:rPr lang="en-US" sz="1200" baseline="0" dirty="0" smtClean="0"/>
              <a:t> </a:t>
            </a:r>
            <a:r>
              <a:rPr lang="en-US" sz="1200" b="1" dirty="0" smtClean="0"/>
              <a:t>Start</a:t>
            </a:r>
            <a:r>
              <a:rPr lang="en-US" sz="1200" baseline="0" dirty="0" smtClean="0"/>
              <a:t> list, select</a:t>
            </a:r>
            <a:r>
              <a:rPr lang="en-US" sz="1200" dirty="0" smtClean="0"/>
              <a:t> </a:t>
            </a:r>
            <a:r>
              <a:rPr lang="en-US" sz="1200" b="1" dirty="0" smtClean="0"/>
              <a:t>With Previous</a:t>
            </a:r>
            <a:r>
              <a:rPr lang="en-US" sz="1200" b="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dirty="0" smtClean="0"/>
              <a:t>In the </a:t>
            </a:r>
            <a:r>
              <a:rPr lang="en-US" sz="1200" b="1" dirty="0" smtClean="0"/>
              <a:t>Duration </a:t>
            </a:r>
            <a:r>
              <a:rPr lang="en-US" sz="1200" b="0" dirty="0" smtClean="0"/>
              <a:t>box, enter </a:t>
            </a:r>
            <a:r>
              <a:rPr lang="en-US" sz="1200" b="1" dirty="0" smtClean="0"/>
              <a:t>0.50.</a:t>
            </a:r>
            <a:endParaRPr lang="en-US" sz="1200" b="0" baseline="0" dirty="0" smtClean="0"/>
          </a:p>
          <a:p>
            <a:pPr marL="228600" indent="-228600">
              <a:buFont typeface="+mj-lt"/>
              <a:buAutoNum type="arabicPeriod"/>
            </a:pPr>
            <a:r>
              <a:rPr lang="en-US" sz="1200" b="0" baseline="0" dirty="0" smtClean="0"/>
              <a:t>On the slide, select the fourth oval. On the </a:t>
            </a:r>
            <a:r>
              <a:rPr lang="en-US" sz="1200" b="1" baseline="0" dirty="0" smtClean="0"/>
              <a:t>Animations</a:t>
            </a:r>
            <a:r>
              <a:rPr lang="en-US" sz="1200" b="0" baseline="0" dirty="0" smtClean="0"/>
              <a:t> tab, in the </a:t>
            </a:r>
            <a:r>
              <a:rPr lang="en-US" sz="1200" b="1" baseline="0" dirty="0" smtClean="0"/>
              <a:t>Advanced Animation </a:t>
            </a:r>
            <a:r>
              <a:rPr lang="en-US" sz="1200" b="0" baseline="0" dirty="0" smtClean="0"/>
              <a:t>group, click </a:t>
            </a:r>
            <a:r>
              <a:rPr lang="en-US" sz="1200" b="1" baseline="0" dirty="0" smtClean="0"/>
              <a:t>Add Animation</a:t>
            </a:r>
            <a:r>
              <a:rPr lang="en-US" sz="1200" b="0" baseline="0" dirty="0" smtClean="0"/>
              <a:t>, and then click </a:t>
            </a:r>
            <a:r>
              <a:rPr lang="en-US" sz="1200" b="1" baseline="0" dirty="0" smtClean="0"/>
              <a:t>More Emphasis Effects</a:t>
            </a:r>
            <a:r>
              <a:rPr lang="en-US" sz="1200" b="0" baseline="0" dirty="0" smtClean="0"/>
              <a:t>. In the </a:t>
            </a:r>
            <a:r>
              <a:rPr lang="en-US" sz="1200" b="1" baseline="0" dirty="0" smtClean="0"/>
              <a:t>Add Emphasis Effect </a:t>
            </a:r>
            <a:r>
              <a:rPr lang="en-US" sz="1200" b="0" baseline="0" dirty="0" smtClean="0"/>
              <a:t>dialog box, under </a:t>
            </a:r>
            <a:r>
              <a:rPr lang="en-US" sz="1200" b="1" baseline="0" dirty="0" smtClean="0"/>
              <a:t>Basic</a:t>
            </a:r>
            <a:r>
              <a:rPr lang="en-US" sz="1200" b="0" baseline="0" dirty="0" smtClean="0"/>
              <a:t>, click </a:t>
            </a:r>
            <a:r>
              <a:rPr lang="en-US" sz="1200" b="1" baseline="0" dirty="0" smtClean="0"/>
              <a:t>Fill Color</a:t>
            </a:r>
            <a:r>
              <a:rPr lang="en-US" sz="1200" b="0" baseline="0" dirty="0" smtClean="0"/>
              <a:t>. </a:t>
            </a:r>
          </a:p>
          <a:p>
            <a:pPr marL="228600" lvl="0" indent="-228600">
              <a:buFont typeface="+mj-lt"/>
              <a:buAutoNum type="arabicPeriod"/>
            </a:pPr>
            <a:r>
              <a:rPr lang="en-US" sz="1200" b="0" baseline="0" dirty="0" smtClean="0"/>
              <a:t>On the </a:t>
            </a:r>
            <a:r>
              <a:rPr lang="en-US" sz="1200" b="1" baseline="0" dirty="0" smtClean="0"/>
              <a:t>Animations</a:t>
            </a:r>
            <a:r>
              <a:rPr lang="en-US" sz="1200" b="0" baseline="0" dirty="0" smtClean="0"/>
              <a:t> tab, in the </a:t>
            </a:r>
            <a:r>
              <a:rPr lang="en-US" sz="1200" b="1" baseline="0" dirty="0" smtClean="0"/>
              <a:t>Animation</a:t>
            </a:r>
            <a:r>
              <a:rPr lang="en-US" sz="1200" b="0" baseline="0" dirty="0" smtClean="0"/>
              <a:t> group, click the </a:t>
            </a:r>
            <a:r>
              <a:rPr lang="en-US" sz="1200" b="1" baseline="0" dirty="0" smtClean="0"/>
              <a:t>Effect Options </a:t>
            </a:r>
            <a:r>
              <a:rPr lang="en-US" sz="1200" b="0" baseline="0" dirty="0" smtClean="0"/>
              <a:t>dialog box launcher. In the </a:t>
            </a:r>
            <a:r>
              <a:rPr lang="en-US" sz="1200" b="1" baseline="0" dirty="0" smtClean="0"/>
              <a:t>Fill Color </a:t>
            </a:r>
            <a:r>
              <a:rPr lang="en-US" sz="1200" b="0" baseline="0" dirty="0" smtClean="0"/>
              <a:t>dialog box, do the following:</a:t>
            </a:r>
          </a:p>
          <a:p>
            <a:pPr marL="685800" lvl="1" indent="-228600">
              <a:buFont typeface="Arial" pitchFamily="34" charset="0"/>
              <a:buChar char="•"/>
            </a:pPr>
            <a:r>
              <a:rPr lang="en-US" sz="1200" b="0" baseline="0" dirty="0" smtClean="0"/>
              <a:t>On the </a:t>
            </a:r>
            <a:r>
              <a:rPr lang="en-US" sz="1200" b="1" baseline="0" dirty="0" smtClean="0"/>
              <a:t>Effects</a:t>
            </a:r>
            <a:r>
              <a:rPr lang="en-US" sz="1200" b="0" baseline="0" dirty="0" smtClean="0"/>
              <a:t> tab, in the </a:t>
            </a:r>
            <a:r>
              <a:rPr lang="en-US" sz="1200" b="1" baseline="0" dirty="0" smtClean="0"/>
              <a:t>Fill Color </a:t>
            </a:r>
            <a:r>
              <a:rPr lang="en-US" sz="1200" b="0" baseline="0" dirty="0" smtClean="0"/>
              <a:t>list, click </a:t>
            </a:r>
            <a:r>
              <a:rPr lang="en-US" sz="1200" b="1" baseline="0" dirty="0" smtClean="0"/>
              <a:t>More Colors</a:t>
            </a:r>
            <a:r>
              <a:rPr lang="en-US" sz="1200" b="0" baseline="0" dirty="0" smtClean="0"/>
              <a:t>. In the </a:t>
            </a:r>
            <a:r>
              <a:rPr lang="en-US" sz="1200" b="1" baseline="0" dirty="0" smtClean="0"/>
              <a:t>Colors</a:t>
            </a:r>
            <a:r>
              <a:rPr lang="en-US" sz="1200" b="0" baseline="0" dirty="0" smtClean="0"/>
              <a:t> dialog box, on the </a:t>
            </a:r>
            <a:r>
              <a:rPr lang="en-US" sz="1200" b="1" baseline="0" dirty="0" smtClean="0"/>
              <a:t>Custom</a:t>
            </a:r>
            <a:r>
              <a:rPr lang="en-US" sz="1200" b="0" baseline="0" dirty="0" smtClean="0"/>
              <a:t> tab, enter values for Red:</a:t>
            </a:r>
            <a:r>
              <a:rPr lang="en-US" sz="1200" b="1" baseline="0" dirty="0" smtClean="0"/>
              <a:t>130</a:t>
            </a:r>
            <a:r>
              <a:rPr lang="en-US" sz="1200" b="0" baseline="0" dirty="0" smtClean="0"/>
              <a:t>, Green:</a:t>
            </a:r>
            <a:r>
              <a:rPr lang="en-US" sz="1200" b="1" baseline="0" dirty="0" smtClean="0"/>
              <a:t>153</a:t>
            </a:r>
            <a:r>
              <a:rPr lang="en-US" sz="1200" b="0" baseline="0" dirty="0" smtClean="0"/>
              <a:t>, Blue: </a:t>
            </a:r>
            <a:r>
              <a:rPr lang="en-US" sz="1200" b="1" baseline="0" dirty="0" smtClean="0"/>
              <a:t>117</a:t>
            </a:r>
            <a:r>
              <a:rPr lang="en-US" sz="1200" b="0" baseline="0" dirty="0" smtClean="0"/>
              <a:t>.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t>On the </a:t>
            </a:r>
            <a:r>
              <a:rPr lang="en-US" sz="1200" b="1" baseline="0" dirty="0" smtClean="0"/>
              <a:t>Timing</a:t>
            </a:r>
            <a:r>
              <a:rPr lang="en-US" sz="1200" b="0" baseline="0" dirty="0" smtClean="0"/>
              <a:t> tab, in the </a:t>
            </a:r>
            <a:r>
              <a:rPr lang="en-US" sz="1200" b="1" baseline="0" dirty="0" smtClean="0"/>
              <a:t>Start</a:t>
            </a:r>
            <a:r>
              <a:rPr lang="en-US" sz="1200" b="0" baseline="0" dirty="0" smtClean="0"/>
              <a:t> </a:t>
            </a:r>
            <a:r>
              <a:rPr lang="en-US" sz="1200" baseline="0" dirty="0" smtClean="0"/>
              <a:t>list</a:t>
            </a:r>
            <a:r>
              <a:rPr lang="en-US" sz="1200" b="0" baseline="0" dirty="0" smtClean="0"/>
              <a:t>, select </a:t>
            </a:r>
            <a:r>
              <a:rPr lang="en-US" sz="1200" b="1" baseline="0" dirty="0" smtClean="0"/>
              <a:t>After Previous</a:t>
            </a:r>
            <a:r>
              <a:rPr lang="en-US" sz="1200" b="0" baseline="0" dirty="0" smtClean="0"/>
              <a:t>. </a:t>
            </a:r>
          </a:p>
          <a:p>
            <a:pPr marL="685800" lvl="1" indent="-228600">
              <a:buFont typeface="Arial" pitchFamily="34" charset="0"/>
              <a:buChar char="•"/>
            </a:pPr>
            <a:r>
              <a:rPr lang="en-US" sz="1200" b="0" baseline="0" dirty="0" smtClean="0"/>
              <a:t>On the </a:t>
            </a:r>
            <a:r>
              <a:rPr lang="en-US" sz="1200" b="1" baseline="0" dirty="0" smtClean="0"/>
              <a:t>Timing</a:t>
            </a:r>
            <a:r>
              <a:rPr lang="en-US" sz="1200" b="0" baseline="0" dirty="0" smtClean="0"/>
              <a:t> tab, in the </a:t>
            </a:r>
            <a:r>
              <a:rPr lang="en-US" sz="1200" b="1" baseline="0" dirty="0" smtClean="0"/>
              <a:t>Duration </a:t>
            </a:r>
            <a:r>
              <a:rPr lang="en-US" sz="1200" baseline="0" dirty="0" smtClean="0"/>
              <a:t>box</a:t>
            </a:r>
            <a:r>
              <a:rPr lang="en-US" sz="1200" b="0" baseline="0" dirty="0" smtClean="0"/>
              <a:t>, enter </a:t>
            </a:r>
            <a:r>
              <a:rPr lang="en-US" sz="1200" b="1" baseline="0" dirty="0" smtClean="0"/>
              <a:t>0.50</a:t>
            </a:r>
            <a:r>
              <a:rPr lang="en-US" sz="1200" b="0" baseline="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On the slide, select the fourth text box. On the </a:t>
            </a:r>
            <a:r>
              <a:rPr lang="en-US" sz="1200" b="1" baseline="0" dirty="0" smtClean="0"/>
              <a:t>Animations</a:t>
            </a:r>
            <a:r>
              <a:rPr lang="en-US" sz="1200" b="0" baseline="0" dirty="0" smtClean="0"/>
              <a:t> tab, in the </a:t>
            </a:r>
            <a:r>
              <a:rPr lang="en-US" sz="1200" b="1" baseline="0" dirty="0" smtClean="0"/>
              <a:t>Advanced Animation</a:t>
            </a:r>
            <a:r>
              <a:rPr lang="en-US" sz="1200" b="0" baseline="0" dirty="0" smtClean="0"/>
              <a:t> group, click </a:t>
            </a:r>
            <a:r>
              <a:rPr lang="en-US" sz="1200" b="1" baseline="0" dirty="0" smtClean="0"/>
              <a:t>Add Animation</a:t>
            </a:r>
            <a:r>
              <a:rPr lang="en-US" sz="1200" b="0" baseline="0" dirty="0" smtClean="0"/>
              <a:t>,</a:t>
            </a:r>
            <a:r>
              <a:rPr lang="en-US" sz="1200" b="1" baseline="0" dirty="0" smtClean="0"/>
              <a:t> </a:t>
            </a:r>
            <a:r>
              <a:rPr lang="en-US" sz="1200" b="0" baseline="0" dirty="0" smtClean="0"/>
              <a:t>and then under </a:t>
            </a:r>
            <a:r>
              <a:rPr lang="en-US" sz="1200" b="1" baseline="0" dirty="0" smtClean="0"/>
              <a:t>Entrance</a:t>
            </a:r>
            <a:r>
              <a:rPr lang="en-US" sz="1200" b="0" baseline="0" dirty="0" smtClean="0"/>
              <a:t> click </a:t>
            </a:r>
            <a:r>
              <a:rPr lang="en-US" sz="1200" b="1" baseline="0" dirty="0" smtClean="0"/>
              <a:t>Fade</a:t>
            </a:r>
            <a:r>
              <a:rPr lang="en-US" sz="1200" b="0" baseline="0" dirty="0" smtClean="0"/>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On the </a:t>
            </a:r>
            <a:r>
              <a:rPr lang="en-US" sz="1200" b="1" baseline="0" dirty="0" smtClean="0"/>
              <a:t>Animations</a:t>
            </a:r>
            <a:r>
              <a:rPr lang="en-US" sz="1200" b="0" baseline="0" dirty="0" smtClean="0"/>
              <a:t> tab, in the </a:t>
            </a:r>
            <a:r>
              <a:rPr lang="en-US" sz="1200" b="1" baseline="0" dirty="0" smtClean="0"/>
              <a:t>Timing</a:t>
            </a:r>
            <a:r>
              <a:rPr lang="en-US" sz="1200" b="0" baseline="0" dirty="0" smtClean="0"/>
              <a:t> group,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t>In the</a:t>
            </a:r>
            <a:r>
              <a:rPr lang="en-US" sz="1200" baseline="0" dirty="0" smtClean="0"/>
              <a:t> </a:t>
            </a:r>
            <a:r>
              <a:rPr lang="en-US" sz="1200" b="1" dirty="0" smtClean="0"/>
              <a:t>Start</a:t>
            </a:r>
            <a:r>
              <a:rPr lang="en-US" sz="1200" baseline="0" dirty="0" smtClean="0"/>
              <a:t> list, select</a:t>
            </a:r>
            <a:r>
              <a:rPr lang="en-US" sz="1200" dirty="0" smtClean="0"/>
              <a:t> </a:t>
            </a:r>
            <a:r>
              <a:rPr lang="en-US" sz="1200" b="1" dirty="0" smtClean="0"/>
              <a:t>With Previous</a:t>
            </a:r>
            <a:r>
              <a:rPr lang="en-US" sz="1200" b="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dirty="0" smtClean="0"/>
              <a:t>In the </a:t>
            </a:r>
            <a:r>
              <a:rPr lang="en-US" sz="1200" b="1" dirty="0" smtClean="0"/>
              <a:t>Duration </a:t>
            </a:r>
            <a:r>
              <a:rPr lang="en-US" sz="1200" baseline="0" dirty="0" smtClean="0"/>
              <a:t>box</a:t>
            </a:r>
            <a:r>
              <a:rPr lang="en-US" sz="1200" b="0" dirty="0" smtClean="0"/>
              <a:t>,</a:t>
            </a:r>
            <a:r>
              <a:rPr lang="en-US" sz="1200" b="0" baseline="0" dirty="0" smtClean="0"/>
              <a:t> enter </a:t>
            </a:r>
            <a:r>
              <a:rPr lang="en-US" sz="1200" b="1" baseline="0" dirty="0" smtClean="0"/>
              <a:t>0:50</a:t>
            </a:r>
            <a:r>
              <a:rPr lang="en-US" sz="1200" b="0" baseline="0" dirty="0" smtClean="0"/>
              <a:t>. </a:t>
            </a:r>
          </a:p>
          <a:p>
            <a:pPr marL="228600" marR="0" indent="-228600" algn="l" defTabSz="914400" rtl="0" eaLnBrk="1" fontAlgn="auto" latinLnBrk="0" hangingPunct="1">
              <a:lnSpc>
                <a:spcPct val="100000"/>
              </a:lnSpc>
              <a:spcBef>
                <a:spcPts val="0"/>
              </a:spcBef>
              <a:spcAft>
                <a:spcPts val="0"/>
              </a:spcAft>
              <a:buClrTx/>
              <a:buSzTx/>
              <a:buFont typeface="+mj-lt"/>
              <a:buNone/>
              <a:tabLst/>
              <a:defRPr/>
            </a:pPr>
            <a:endParaRPr lang="en-US" sz="1200" b="0" baseline="0" dirty="0" smtClean="0"/>
          </a:p>
        </p:txBody>
      </p:sp>
      <p:sp>
        <p:nvSpPr>
          <p:cNvPr id="6" name="Slide Image Placeholder 5"/>
          <p:cNvSpPr>
            <a:spLocks noGrp="1" noRot="1" noChangeAspect="1"/>
          </p:cNvSpPr>
          <p:nvPr>
            <p:ph type="sldImg"/>
          </p:nvPr>
        </p:nvSpPr>
        <p:spPr>
          <a:xfrm>
            <a:off x="533400" y="460375"/>
            <a:ext cx="3144838" cy="2359025"/>
          </a:xfr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idx="1"/>
          </p:nvPr>
        </p:nvSpPr>
        <p:spPr/>
        <p:txBody>
          <a:bodyPr numCol="2" spcCol="182880">
            <a:noAutofit/>
          </a:bodyPr>
          <a:lstStyle/>
          <a:p>
            <a:r>
              <a:rPr lang="en-US" sz="1400" b="1" dirty="0" smtClean="0"/>
              <a:t>Animated</a:t>
            </a:r>
            <a:r>
              <a:rPr lang="en-US" sz="1400" b="1" baseline="0" dirty="0" smtClean="0"/>
              <a:t> radial list with picture</a:t>
            </a:r>
            <a:endParaRPr lang="en-US" sz="1400" b="1" dirty="0" smtClean="0"/>
          </a:p>
          <a:p>
            <a:r>
              <a:rPr lang="en-US" sz="1400" dirty="0" smtClean="0"/>
              <a:t>(Intermediate)</a:t>
            </a:r>
          </a:p>
          <a:p>
            <a:endParaRPr lang="en-US" sz="1200" dirty="0" smtClean="0"/>
          </a:p>
          <a:p>
            <a:endParaRPr lang="en-US" sz="1200" dirty="0" smtClean="0"/>
          </a:p>
          <a:p>
            <a:r>
              <a:rPr lang="en-US" sz="1200" dirty="0" smtClean="0"/>
              <a:t>To reproduce the SmartArt</a:t>
            </a:r>
            <a:r>
              <a:rPr lang="en-US" sz="1200" baseline="0" dirty="0" smtClean="0"/>
              <a:t> effects on this slide, do the following:</a:t>
            </a:r>
            <a:endParaRPr lang="en-US" sz="120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dirty="0" smtClean="0"/>
              <a:t>On the </a:t>
            </a:r>
            <a:r>
              <a:rPr lang="en-US" sz="1200" b="1" dirty="0" smtClean="0"/>
              <a:t>Home</a:t>
            </a:r>
            <a:r>
              <a:rPr lang="en-US" sz="1200" b="0" dirty="0" smtClean="0"/>
              <a:t> tab, in the </a:t>
            </a:r>
            <a:r>
              <a:rPr lang="en-US" sz="1200" b="1" dirty="0" smtClean="0"/>
              <a:t>Slides</a:t>
            </a:r>
            <a:r>
              <a:rPr lang="en-US" sz="1200" b="0" dirty="0" smtClean="0"/>
              <a:t> group, click </a:t>
            </a:r>
            <a:r>
              <a:rPr lang="en-US" sz="1200" b="1" dirty="0" smtClean="0"/>
              <a:t>Layout</a:t>
            </a:r>
            <a:r>
              <a:rPr lang="en-US" sz="1200" b="0" dirty="0" smtClean="0"/>
              <a:t>, and then click</a:t>
            </a:r>
            <a:r>
              <a:rPr lang="en-US" sz="1200" b="0" baseline="0" dirty="0" smtClean="0"/>
              <a:t> </a:t>
            </a:r>
            <a:r>
              <a:rPr lang="en-US" sz="1200" b="1" baseline="0" dirty="0" smtClean="0"/>
              <a:t>Blank</a:t>
            </a:r>
            <a:r>
              <a:rPr lang="en-US" sz="1200" b="0" baseline="0" dirty="0" smtClean="0"/>
              <a:t>. </a:t>
            </a:r>
            <a:endParaRPr lang="en-US" dirty="0" smtClean="0"/>
          </a:p>
          <a:p>
            <a:pPr marL="228600" indent="-228600">
              <a:buFont typeface="+mj-lt"/>
              <a:buAutoNum type="arabicPeriod"/>
            </a:pPr>
            <a:r>
              <a:rPr lang="en-US" sz="1200" b="0" dirty="0" smtClean="0"/>
              <a:t>On the </a:t>
            </a:r>
            <a:r>
              <a:rPr lang="en-US" sz="1200" b="1" dirty="0" smtClean="0"/>
              <a:t>Insert tab</a:t>
            </a:r>
            <a:r>
              <a:rPr lang="en-US" sz="1200" b="0" dirty="0" smtClean="0"/>
              <a:t>, in the </a:t>
            </a:r>
            <a:r>
              <a:rPr lang="en-US" sz="1200" b="1" dirty="0" smtClean="0"/>
              <a:t>Illustrations</a:t>
            </a:r>
            <a:r>
              <a:rPr lang="en-US" sz="1200" dirty="0" smtClean="0"/>
              <a:t> group, click </a:t>
            </a:r>
            <a:r>
              <a:rPr lang="en-US" sz="1200" b="1" dirty="0" smtClean="0"/>
              <a:t>SmartArt</a:t>
            </a:r>
            <a:r>
              <a:rPr lang="en-US" sz="1200" b="0" dirty="0" smtClean="0"/>
              <a:t>.</a:t>
            </a:r>
            <a:r>
              <a:rPr lang="en-US" sz="1200" b="0" baseline="0" dirty="0" smtClean="0"/>
              <a:t> In the </a:t>
            </a:r>
            <a:r>
              <a:rPr lang="en-US" sz="1200" b="1" baseline="0" dirty="0" smtClean="0"/>
              <a:t>Choose a SmartArt Graphic</a:t>
            </a:r>
            <a:r>
              <a:rPr lang="en-US" sz="1200" b="0" baseline="0" dirty="0" smtClean="0"/>
              <a:t> dialog box, in the left pane, click </a:t>
            </a:r>
            <a:r>
              <a:rPr lang="en-US" sz="1200" b="1" baseline="0" dirty="0" smtClean="0"/>
              <a:t>Relationship</a:t>
            </a:r>
            <a:r>
              <a:rPr lang="en-US" sz="1200" b="0" baseline="0" dirty="0" smtClean="0"/>
              <a:t>. In the </a:t>
            </a:r>
            <a:r>
              <a:rPr lang="en-US" sz="1200" b="1" baseline="0" dirty="0" smtClean="0"/>
              <a:t>Relationship </a:t>
            </a:r>
            <a:r>
              <a:rPr lang="en-US" sz="1200" b="0" baseline="0" dirty="0" smtClean="0"/>
              <a:t>pane, click </a:t>
            </a:r>
            <a:r>
              <a:rPr lang="en-US" sz="1200" b="1" baseline="0" dirty="0" smtClean="0"/>
              <a:t>Radial List</a:t>
            </a:r>
            <a:r>
              <a:rPr lang="en-US" sz="1200" baseline="0" dirty="0" smtClean="0"/>
              <a:t>, and then click </a:t>
            </a:r>
            <a:r>
              <a:rPr lang="en-US" sz="1200" b="1" baseline="0" dirty="0" smtClean="0"/>
              <a:t>OK</a:t>
            </a:r>
            <a:r>
              <a:rPr lang="en-US" sz="1200" baseline="0" dirty="0" smtClean="0"/>
              <a:t> to insert the graphic into the slide.</a:t>
            </a:r>
            <a:r>
              <a:rPr lang="en-US" sz="1200" b="0" baseline="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To</a:t>
            </a:r>
            <a:r>
              <a:rPr lang="en-US" sz="1200" baseline="0" dirty="0" smtClean="0"/>
              <a:t> enter text, s</a:t>
            </a:r>
            <a:r>
              <a:rPr lang="en-US" sz="1200" dirty="0" smtClean="0"/>
              <a:t>elect</a:t>
            </a:r>
            <a:r>
              <a:rPr lang="en-US" sz="1200" baseline="0" dirty="0" smtClean="0"/>
              <a:t> the graphic, and then click one of the arrows on the left border. In the </a:t>
            </a:r>
            <a:r>
              <a:rPr lang="en-US" sz="1200" b="1" baseline="0" dirty="0" smtClean="0"/>
              <a:t>Type your text here </a:t>
            </a:r>
            <a:r>
              <a:rPr lang="en-US" sz="1200" baseline="0" dirty="0" smtClean="0"/>
              <a:t>dialog box, in the top level bullets, enter the text for the three, smaller circle shapes in the graphic. In the second-level bullets, type the text for the bullets to the right of the three, smaller circle shapes.</a:t>
            </a:r>
          </a:p>
          <a:p>
            <a:pPr marL="228600" indent="-228600">
              <a:buFont typeface="+mj-lt"/>
              <a:buAutoNum type="arabicPeriod"/>
            </a:pPr>
            <a:r>
              <a:rPr lang="en-US" sz="1200" dirty="0" smtClean="0"/>
              <a:t>On</a:t>
            </a:r>
            <a:r>
              <a:rPr lang="en-US" sz="1200" baseline="0" dirty="0" smtClean="0"/>
              <a:t> the slide, s</a:t>
            </a:r>
            <a:r>
              <a:rPr lang="en-US" sz="1200" dirty="0" smtClean="0"/>
              <a:t>elect the SmartArt, and then on</a:t>
            </a:r>
            <a:r>
              <a:rPr lang="en-US" sz="1200" baseline="0" dirty="0" smtClean="0"/>
              <a:t> the </a:t>
            </a:r>
            <a:r>
              <a:rPr lang="en-US" sz="1200" b="1" baseline="0" dirty="0" smtClean="0"/>
              <a:t>Design</a:t>
            </a:r>
            <a:r>
              <a:rPr lang="en-US" sz="1200" baseline="0" dirty="0" smtClean="0"/>
              <a:t> tab, in the </a:t>
            </a:r>
            <a:r>
              <a:rPr lang="en-US" sz="1200" b="1" baseline="0" dirty="0" smtClean="0"/>
              <a:t>Themes</a:t>
            </a:r>
            <a:r>
              <a:rPr lang="en-US" sz="1200" baseline="0" dirty="0" smtClean="0"/>
              <a:t> group, click </a:t>
            </a:r>
            <a:r>
              <a:rPr lang="en-US" sz="1200" b="1" baseline="0" dirty="0" smtClean="0"/>
              <a:t>Colors</a:t>
            </a:r>
            <a:r>
              <a:rPr lang="en-US" sz="1200" baseline="0" dirty="0" smtClean="0"/>
              <a:t>, and under </a:t>
            </a:r>
            <a:r>
              <a:rPr lang="en-US" sz="1200" b="1" baseline="0" dirty="0" smtClean="0"/>
              <a:t>Built-In</a:t>
            </a:r>
            <a:r>
              <a:rPr lang="en-US" sz="1200" b="0" baseline="0" dirty="0" smtClean="0"/>
              <a:t>,</a:t>
            </a:r>
            <a:r>
              <a:rPr lang="en-US" sz="1200" baseline="0" dirty="0" smtClean="0"/>
              <a:t> select </a:t>
            </a:r>
            <a:r>
              <a:rPr lang="en-US" sz="1200" b="1" baseline="0" dirty="0" smtClean="0"/>
              <a:t>Technic</a:t>
            </a:r>
            <a:r>
              <a:rPr lang="en-US" sz="1200" baseline="0" dirty="0" smtClean="0"/>
              <a:t>.</a:t>
            </a:r>
            <a:endParaRPr lang="en-US" sz="1200" dirty="0" smtClean="0"/>
          </a:p>
          <a:p>
            <a:pPr marL="228600" indent="-228600">
              <a:buFont typeface="+mj-lt"/>
              <a:buAutoNum type="arabicPeriod"/>
            </a:pPr>
            <a:r>
              <a:rPr lang="en-US" sz="1200" dirty="0" smtClean="0"/>
              <a:t>Press and hold CTRL, and on the slide, select</a:t>
            </a:r>
            <a:r>
              <a:rPr lang="en-US" sz="1200" baseline="0" dirty="0" smtClean="0"/>
              <a:t> the large circle and all three small circles.</a:t>
            </a:r>
            <a:endParaRPr lang="en-US" sz="1200" dirty="0" smtClean="0"/>
          </a:p>
          <a:p>
            <a:pPr marL="228600" indent="-228600">
              <a:buFont typeface="+mj-lt"/>
              <a:buAutoNum type="arabicPeriod"/>
            </a:pPr>
            <a:r>
              <a:rPr lang="en-US" sz="1200" dirty="0" smtClean="0"/>
              <a:t>On the </a:t>
            </a:r>
            <a:r>
              <a:rPr lang="en-US" sz="1200" b="1" dirty="0" smtClean="0"/>
              <a:t>Home</a:t>
            </a:r>
            <a:r>
              <a:rPr lang="en-US" sz="1200" dirty="0" smtClean="0"/>
              <a:t> tab, in the </a:t>
            </a:r>
            <a:r>
              <a:rPr lang="en-US" sz="1200" b="1" dirty="0" smtClean="0"/>
              <a:t>Drawing</a:t>
            </a:r>
            <a:r>
              <a:rPr lang="en-US" sz="1200" dirty="0" smtClean="0"/>
              <a:t> group, click the arrow to the right of </a:t>
            </a:r>
            <a:r>
              <a:rPr lang="en-US" sz="1200" b="1" dirty="0" smtClean="0"/>
              <a:t>Shape</a:t>
            </a:r>
            <a:r>
              <a:rPr lang="en-US" sz="1200" dirty="0" smtClean="0"/>
              <a:t> </a:t>
            </a:r>
            <a:r>
              <a:rPr lang="en-US" sz="1200" b="1" dirty="0" smtClean="0"/>
              <a:t>Effects</a:t>
            </a:r>
            <a:r>
              <a:rPr lang="en-US" sz="1200" dirty="0" smtClean="0"/>
              <a:t>, point to </a:t>
            </a:r>
            <a:r>
              <a:rPr lang="en-US" sz="1200" b="1" dirty="0" smtClean="0"/>
              <a:t>Preset</a:t>
            </a:r>
            <a:r>
              <a:rPr lang="en-US" sz="1200" dirty="0" smtClean="0"/>
              <a:t>, and under </a:t>
            </a:r>
            <a:r>
              <a:rPr lang="en-US" sz="1200" b="1" dirty="0" smtClean="0"/>
              <a:t>Presets</a:t>
            </a:r>
            <a:r>
              <a:rPr lang="en-US" sz="1200" dirty="0" smtClean="0"/>
              <a:t> and</a:t>
            </a:r>
            <a:r>
              <a:rPr lang="en-US" sz="1200" baseline="0" dirty="0" smtClean="0"/>
              <a:t> select </a:t>
            </a:r>
            <a:r>
              <a:rPr lang="en-US" sz="1200" b="1" baseline="0" dirty="0" smtClean="0"/>
              <a:t>Preset</a:t>
            </a:r>
            <a:r>
              <a:rPr lang="en-US" sz="1200" baseline="0" dirty="0" smtClean="0"/>
              <a:t> </a:t>
            </a:r>
            <a:r>
              <a:rPr lang="en-US" sz="1200" b="1" baseline="0" dirty="0" smtClean="0"/>
              <a:t>2 </a:t>
            </a:r>
            <a:r>
              <a:rPr lang="en-US" sz="1200" baseline="0" dirty="0" smtClean="0"/>
              <a:t>(first row, the second option from the left).</a:t>
            </a:r>
            <a:endParaRPr lang="en-US" sz="120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On the slide, click on the picture icon in the center of the large circle. In the </a:t>
            </a:r>
            <a:r>
              <a:rPr lang="en-US" sz="1200" b="1" dirty="0" smtClean="0"/>
              <a:t>Insert</a:t>
            </a:r>
            <a:r>
              <a:rPr lang="en-US" sz="1200" b="1" baseline="0" dirty="0" smtClean="0"/>
              <a:t> Picture </a:t>
            </a:r>
            <a:r>
              <a:rPr lang="en-US" sz="1200" baseline="0" dirty="0" smtClean="0"/>
              <a:t>dialog box, select a picture, and then click </a:t>
            </a:r>
            <a:r>
              <a:rPr lang="en-US" sz="1200" b="1" baseline="0" dirty="0" smtClean="0"/>
              <a:t>Insert</a:t>
            </a:r>
            <a:r>
              <a:rPr lang="en-US" sz="1200" baseline="0" dirty="0" smtClean="0"/>
              <a:t>. </a:t>
            </a:r>
            <a:br>
              <a:rPr lang="en-US" sz="1200" baseline="0" dirty="0" smtClean="0"/>
            </a:br>
            <a:r>
              <a:rPr lang="en-US" sz="1200" baseline="0" dirty="0" smtClean="0"/>
              <a:t> (</a:t>
            </a:r>
            <a:r>
              <a:rPr lang="en-US" sz="1200" b="0" baseline="0" dirty="0" smtClean="0"/>
              <a:t>Notes: (1) If the picture in the large circle is distorted, tile the picture as a texture by s</a:t>
            </a:r>
            <a:r>
              <a:rPr lang="en-US" sz="1200" dirty="0" smtClean="0"/>
              <a:t>electing the large, picture-filled circle,</a:t>
            </a:r>
            <a:r>
              <a:rPr lang="en-US" sz="1200" baseline="0" dirty="0" smtClean="0"/>
              <a:t> and then o</a:t>
            </a:r>
            <a:r>
              <a:rPr lang="en-US" sz="1200" dirty="0" smtClean="0"/>
              <a:t>n the </a:t>
            </a:r>
            <a:r>
              <a:rPr lang="en-US" sz="1200" b="1" dirty="0" smtClean="0"/>
              <a:t>Home</a:t>
            </a:r>
            <a:r>
              <a:rPr lang="en-US" sz="1200" dirty="0" smtClean="0"/>
              <a:t> tab, in the bottom right corner of the </a:t>
            </a:r>
            <a:r>
              <a:rPr lang="en-US" sz="1200" b="1" dirty="0" smtClean="0"/>
              <a:t>Drawing</a:t>
            </a:r>
            <a:r>
              <a:rPr lang="en-US" sz="1200" dirty="0" smtClean="0"/>
              <a:t> group,</a:t>
            </a:r>
            <a:r>
              <a:rPr lang="en-US" sz="1200" baseline="0" dirty="0" smtClean="0"/>
              <a:t> click the </a:t>
            </a:r>
            <a:r>
              <a:rPr lang="en-US" sz="1200" b="1" baseline="0" dirty="0" smtClean="0"/>
              <a:t>Format</a:t>
            </a:r>
            <a:r>
              <a:rPr lang="en-US" sz="1200" baseline="0" dirty="0" smtClean="0"/>
              <a:t> </a:t>
            </a:r>
            <a:r>
              <a:rPr lang="en-US" sz="1200" b="1" baseline="0" dirty="0" smtClean="0"/>
              <a:t>Shape</a:t>
            </a:r>
            <a:r>
              <a:rPr lang="en-US" sz="1200" baseline="0" dirty="0" smtClean="0"/>
              <a:t> dialog box launcher. In the </a:t>
            </a:r>
            <a:r>
              <a:rPr lang="en-US" sz="1200" b="1" baseline="0" dirty="0" smtClean="0"/>
              <a:t>Format</a:t>
            </a:r>
            <a:r>
              <a:rPr lang="en-US" sz="1200" baseline="0" dirty="0" smtClean="0"/>
              <a:t> </a:t>
            </a:r>
            <a:r>
              <a:rPr lang="en-US" sz="1200" b="1" baseline="0" dirty="0" smtClean="0"/>
              <a:t>Shape</a:t>
            </a:r>
            <a:r>
              <a:rPr lang="en-US" sz="1200" baseline="0" dirty="0" smtClean="0"/>
              <a:t> dialog box, click </a:t>
            </a:r>
            <a:r>
              <a:rPr lang="en-US" sz="1200" b="1" baseline="0" dirty="0" smtClean="0"/>
              <a:t>Fill</a:t>
            </a:r>
            <a:r>
              <a:rPr lang="en-US" sz="1200" baseline="0" dirty="0" smtClean="0"/>
              <a:t> in the left pane, and in the </a:t>
            </a:r>
            <a:r>
              <a:rPr lang="en-US" sz="1200" b="1" baseline="0" dirty="0" smtClean="0"/>
              <a:t>Fill</a:t>
            </a:r>
            <a:r>
              <a:rPr lang="en-US" sz="1200" baseline="0" dirty="0" smtClean="0"/>
              <a:t> pane check </a:t>
            </a:r>
            <a:r>
              <a:rPr lang="en-US" sz="1200" b="1" baseline="0" dirty="0" smtClean="0"/>
              <a:t>Tile</a:t>
            </a:r>
            <a:r>
              <a:rPr lang="en-US" sz="1200" baseline="0" dirty="0" smtClean="0"/>
              <a:t> </a:t>
            </a:r>
            <a:r>
              <a:rPr lang="en-US" sz="1200" b="1" baseline="0" dirty="0" smtClean="0"/>
              <a:t>picture as texture.</a:t>
            </a:r>
            <a:r>
              <a:rPr lang="en-US" sz="1200" b="0" baseline="0" dirty="0" smtClean="0"/>
              <a:t> (2) If necessary, change the tile position of the picture within the shape. To do this, in the </a:t>
            </a:r>
            <a:r>
              <a:rPr lang="en-US" sz="1200" b="1" baseline="0" dirty="0" smtClean="0"/>
              <a:t>Format</a:t>
            </a:r>
            <a:r>
              <a:rPr lang="en-US" sz="1200" b="0" baseline="0" dirty="0" smtClean="0"/>
              <a:t> </a:t>
            </a:r>
            <a:r>
              <a:rPr lang="en-US" sz="1200" b="1" baseline="0" dirty="0" smtClean="0"/>
              <a:t>Shape</a:t>
            </a:r>
            <a:r>
              <a:rPr lang="en-US" sz="1200" b="0" baseline="0" dirty="0" smtClean="0"/>
              <a:t> dialog box, in the </a:t>
            </a:r>
            <a:r>
              <a:rPr lang="en-US" sz="1200" b="1" baseline="0" dirty="0" smtClean="0"/>
              <a:t>Fill</a:t>
            </a:r>
            <a:r>
              <a:rPr lang="en-US" sz="1200" b="0" baseline="0" dirty="0" smtClean="0"/>
              <a:t> pane, under </a:t>
            </a:r>
            <a:r>
              <a:rPr lang="en-US" sz="1200" b="1" baseline="0" dirty="0" smtClean="0"/>
              <a:t>Tiling</a:t>
            </a:r>
            <a:r>
              <a:rPr lang="en-US" sz="1200" b="0" baseline="0" dirty="0" smtClean="0"/>
              <a:t> options, enter values into the </a:t>
            </a:r>
            <a:r>
              <a:rPr lang="en-US" sz="1200" b="1" baseline="0" dirty="0" smtClean="0"/>
              <a:t>Offset</a:t>
            </a:r>
            <a:r>
              <a:rPr lang="en-US" sz="1200" b="0" baseline="0" dirty="0" smtClean="0"/>
              <a:t> </a:t>
            </a:r>
            <a:r>
              <a:rPr lang="en-US" sz="1200" b="1" baseline="0" dirty="0" smtClean="0"/>
              <a:t>X </a:t>
            </a:r>
            <a:r>
              <a:rPr lang="en-US" sz="1200" b="0" baseline="0" dirty="0" smtClean="0"/>
              <a:t>and </a:t>
            </a:r>
            <a:r>
              <a:rPr lang="en-US" sz="1200" b="1" baseline="0" dirty="0" smtClean="0"/>
              <a:t>Offset</a:t>
            </a:r>
            <a:r>
              <a:rPr lang="en-US" sz="1200" b="0" baseline="0" dirty="0" smtClean="0"/>
              <a:t> </a:t>
            </a:r>
            <a:r>
              <a:rPr lang="en-US" sz="1200" b="1" baseline="0" dirty="0" smtClean="0"/>
              <a:t>Y</a:t>
            </a:r>
            <a:r>
              <a:rPr lang="en-US" sz="1200" b="0" baseline="0" dirty="0" smtClean="0"/>
              <a:t> boxes to reposition the focal point of the picture. To resize the picture, in the </a:t>
            </a:r>
            <a:r>
              <a:rPr lang="en-US" sz="1200" b="1" baseline="0" dirty="0" smtClean="0"/>
              <a:t>Format</a:t>
            </a:r>
            <a:r>
              <a:rPr lang="en-US" sz="1200" b="0" baseline="0" dirty="0" smtClean="0"/>
              <a:t> </a:t>
            </a:r>
            <a:r>
              <a:rPr lang="en-US" sz="1200" b="1" baseline="0" dirty="0" smtClean="0"/>
              <a:t>Shape</a:t>
            </a:r>
            <a:r>
              <a:rPr lang="en-US" sz="1200" b="0" baseline="0" dirty="0" smtClean="0"/>
              <a:t> dialog box, in the </a:t>
            </a:r>
            <a:r>
              <a:rPr lang="en-US" sz="1200" b="1" baseline="0" dirty="0" smtClean="0"/>
              <a:t>Fill</a:t>
            </a:r>
            <a:r>
              <a:rPr lang="en-US" sz="1200" b="0" baseline="0" dirty="0" smtClean="0"/>
              <a:t> pane, under </a:t>
            </a:r>
            <a:r>
              <a:rPr lang="en-US" sz="1200" b="1" baseline="0" dirty="0" smtClean="0"/>
              <a:t>Tiling</a:t>
            </a:r>
            <a:r>
              <a:rPr lang="en-US" sz="1200" b="0" baseline="0" dirty="0" smtClean="0"/>
              <a:t> options, enter values into the </a:t>
            </a:r>
            <a:r>
              <a:rPr lang="en-US" sz="1200" b="1" baseline="0" dirty="0" smtClean="0"/>
              <a:t>Scale X </a:t>
            </a:r>
            <a:r>
              <a:rPr lang="en-US" sz="1200" b="0" baseline="0" dirty="0" smtClean="0"/>
              <a:t>and </a:t>
            </a:r>
            <a:r>
              <a:rPr lang="en-US" sz="1200" b="1" baseline="0" dirty="0" smtClean="0"/>
              <a:t>Scale Y </a:t>
            </a:r>
            <a:r>
              <a:rPr lang="en-US" sz="1200" b="0" baseline="0" dirty="0" smtClean="0"/>
              <a:t>boxes.)</a:t>
            </a:r>
            <a:endParaRPr lang="en-US" sz="1200" dirty="0" smtClean="0"/>
          </a:p>
          <a:p>
            <a:pPr marL="228600" indent="-228600">
              <a:buFont typeface="+mj-lt"/>
              <a:buAutoNum type="arabicPeriod"/>
            </a:pPr>
            <a:r>
              <a:rPr lang="en-US" sz="1200" dirty="0" smtClean="0"/>
              <a:t>Select the top,</a:t>
            </a:r>
            <a:r>
              <a:rPr lang="en-US" sz="1200" baseline="0" dirty="0" smtClean="0"/>
              <a:t> small circle in the SmartArt graphic. </a:t>
            </a:r>
            <a:r>
              <a:rPr lang="en-US" sz="1200" dirty="0" smtClean="0"/>
              <a:t>On</a:t>
            </a:r>
            <a:r>
              <a:rPr lang="en-US" sz="1200" baseline="0" dirty="0" smtClean="0"/>
              <a:t> the </a:t>
            </a:r>
            <a:r>
              <a:rPr lang="en-US" sz="1200" b="1" baseline="0" dirty="0" smtClean="0"/>
              <a:t>Home</a:t>
            </a:r>
            <a:r>
              <a:rPr lang="en-US" sz="1200" baseline="0" dirty="0" smtClean="0"/>
              <a:t> tab, in the bottom right corner of the </a:t>
            </a:r>
            <a:r>
              <a:rPr lang="en-US" sz="1200" b="1" baseline="0" dirty="0" smtClean="0"/>
              <a:t>Drawing</a:t>
            </a:r>
            <a:r>
              <a:rPr lang="en-US" sz="1200" baseline="0" dirty="0" smtClean="0"/>
              <a:t> group, click the </a:t>
            </a:r>
            <a:r>
              <a:rPr lang="en-US" sz="1200" b="1" baseline="0" dirty="0" smtClean="0"/>
              <a:t>Format</a:t>
            </a:r>
            <a:r>
              <a:rPr lang="en-US" sz="1200" baseline="0" dirty="0" smtClean="0"/>
              <a:t> </a:t>
            </a:r>
            <a:r>
              <a:rPr lang="en-US" sz="1200" b="1" baseline="0" dirty="0" smtClean="0"/>
              <a:t>Shape</a:t>
            </a:r>
            <a:r>
              <a:rPr lang="en-US" sz="1200" baseline="0" dirty="0" smtClean="0"/>
              <a:t> dialog box launcher. In the </a:t>
            </a:r>
            <a:r>
              <a:rPr lang="en-US" sz="1200" b="1" baseline="0" dirty="0" smtClean="0"/>
              <a:t>Format</a:t>
            </a:r>
            <a:r>
              <a:rPr lang="en-US" sz="1200" baseline="0" dirty="0" smtClean="0"/>
              <a:t> </a:t>
            </a:r>
            <a:r>
              <a:rPr lang="en-US" sz="1200" b="1" baseline="0" dirty="0" smtClean="0"/>
              <a:t>Shape</a:t>
            </a:r>
            <a:r>
              <a:rPr lang="en-US" sz="1200" baseline="0" dirty="0" smtClean="0"/>
              <a:t> dialog box, click </a:t>
            </a:r>
            <a:r>
              <a:rPr lang="en-US" sz="1200" b="1" baseline="0" dirty="0" smtClean="0"/>
              <a:t>Fill</a:t>
            </a:r>
            <a:r>
              <a:rPr lang="en-US" sz="1200" baseline="0" dirty="0" smtClean="0"/>
              <a:t> in the left pane, and in the </a:t>
            </a:r>
            <a:r>
              <a:rPr lang="en-US" sz="1200" b="1" baseline="0" dirty="0" smtClean="0"/>
              <a:t>Fill</a:t>
            </a:r>
            <a:r>
              <a:rPr lang="en-US" sz="1200" baseline="0" dirty="0" smtClean="0"/>
              <a:t> pane click </a:t>
            </a:r>
            <a:r>
              <a:rPr lang="en-US" sz="1200" b="1" baseline="0" dirty="0" smtClean="0"/>
              <a:t>Solid</a:t>
            </a:r>
            <a:r>
              <a:rPr lang="en-US" sz="1200" baseline="0" dirty="0" smtClean="0"/>
              <a:t> </a:t>
            </a:r>
            <a:r>
              <a:rPr lang="en-US" sz="1200" b="1" baseline="0" dirty="0" smtClean="0"/>
              <a:t>fill</a:t>
            </a:r>
            <a:r>
              <a:rPr lang="en-US" sz="1200" baseline="0" dirty="0" smtClean="0"/>
              <a:t>, and then in the </a:t>
            </a:r>
            <a:r>
              <a:rPr lang="en-US" sz="1200" b="1" baseline="0" dirty="0" smtClean="0"/>
              <a:t>Color</a:t>
            </a:r>
            <a:r>
              <a:rPr lang="en-US" sz="1200" baseline="0" dirty="0" smtClean="0"/>
              <a:t> list select </a:t>
            </a:r>
            <a:r>
              <a:rPr lang="en-US" sz="1200" b="1" baseline="0" dirty="0" smtClean="0"/>
              <a:t>Gray-25%, Background 2, Darker 75% </a:t>
            </a:r>
            <a:r>
              <a:rPr lang="en-US" sz="1200" baseline="0" dirty="0" smtClean="0"/>
              <a:t>(fifth row, the third option from the left).</a:t>
            </a:r>
            <a:endParaRPr lang="en-US" sz="1200" dirty="0" smtClean="0"/>
          </a:p>
          <a:p>
            <a:pPr marL="228600" indent="-228600">
              <a:buFont typeface="+mj-lt"/>
              <a:buAutoNum type="arabicPeriod"/>
            </a:pPr>
            <a:r>
              <a:rPr lang="en-US" sz="1200" dirty="0" smtClean="0"/>
              <a:t>Select the middle small circle in the SmartArt graphic.</a:t>
            </a:r>
            <a:r>
              <a:rPr lang="en-US" sz="1200" baseline="0" dirty="0" smtClean="0"/>
              <a:t> </a:t>
            </a:r>
            <a:r>
              <a:rPr lang="en-US" sz="1200" dirty="0" smtClean="0"/>
              <a:t>On</a:t>
            </a:r>
            <a:r>
              <a:rPr lang="en-US" sz="1200" baseline="0" dirty="0" smtClean="0"/>
              <a:t> the </a:t>
            </a:r>
            <a:r>
              <a:rPr lang="en-US" sz="1200" b="1" baseline="0" dirty="0" smtClean="0"/>
              <a:t>Home</a:t>
            </a:r>
            <a:r>
              <a:rPr lang="en-US" sz="1200" baseline="0" dirty="0" smtClean="0"/>
              <a:t> tab, in the bottom right corner of the </a:t>
            </a:r>
            <a:r>
              <a:rPr lang="en-US" sz="1200" b="1" baseline="0" dirty="0" smtClean="0"/>
              <a:t>Drawing</a:t>
            </a:r>
            <a:r>
              <a:rPr lang="en-US" sz="1200" baseline="0" dirty="0" smtClean="0"/>
              <a:t> group, click the </a:t>
            </a:r>
            <a:r>
              <a:rPr lang="en-US" sz="1200" b="1" baseline="0" dirty="0" smtClean="0"/>
              <a:t>Format</a:t>
            </a:r>
            <a:r>
              <a:rPr lang="en-US" sz="1200" baseline="0" dirty="0" smtClean="0"/>
              <a:t> </a:t>
            </a:r>
            <a:r>
              <a:rPr lang="en-US" sz="1200" b="1" baseline="0" dirty="0" smtClean="0"/>
              <a:t>Shape</a:t>
            </a:r>
            <a:r>
              <a:rPr lang="en-US" sz="1200" baseline="0" dirty="0" smtClean="0"/>
              <a:t> dialog box launcher. In the </a:t>
            </a:r>
            <a:r>
              <a:rPr lang="en-US" sz="1200" b="1" baseline="0" dirty="0" smtClean="0"/>
              <a:t>Format</a:t>
            </a:r>
            <a:r>
              <a:rPr lang="en-US" sz="1200" baseline="0" dirty="0" smtClean="0"/>
              <a:t> </a:t>
            </a:r>
            <a:r>
              <a:rPr lang="en-US" sz="1200" b="1" baseline="0" dirty="0" smtClean="0"/>
              <a:t>Shape</a:t>
            </a:r>
            <a:r>
              <a:rPr lang="en-US" sz="1200" baseline="0" dirty="0" smtClean="0"/>
              <a:t> dialog box, click </a:t>
            </a:r>
            <a:r>
              <a:rPr lang="en-US" sz="1200" b="1" baseline="0" dirty="0" smtClean="0"/>
              <a:t>Fill</a:t>
            </a:r>
            <a:r>
              <a:rPr lang="en-US" sz="1200" baseline="0" dirty="0" smtClean="0"/>
              <a:t> in the left pane, and in the </a:t>
            </a:r>
            <a:r>
              <a:rPr lang="en-US" sz="1200" b="1" baseline="0" dirty="0" smtClean="0"/>
              <a:t>Fill</a:t>
            </a:r>
            <a:r>
              <a:rPr lang="en-US" sz="1200" baseline="0" dirty="0" smtClean="0"/>
              <a:t> pane click </a:t>
            </a:r>
            <a:r>
              <a:rPr lang="en-US" sz="1200" b="1" baseline="0" dirty="0" smtClean="0"/>
              <a:t>Solid</a:t>
            </a:r>
            <a:r>
              <a:rPr lang="en-US" sz="1200" baseline="0" dirty="0" smtClean="0"/>
              <a:t> </a:t>
            </a:r>
            <a:r>
              <a:rPr lang="en-US" sz="1200" b="1" baseline="0" dirty="0" smtClean="0"/>
              <a:t>fill</a:t>
            </a:r>
            <a:r>
              <a:rPr lang="en-US" sz="1200" baseline="0" dirty="0" smtClean="0"/>
              <a:t>, and then in the </a:t>
            </a:r>
            <a:r>
              <a:rPr lang="en-US" sz="1200" b="1" baseline="0" dirty="0" smtClean="0"/>
              <a:t>Color</a:t>
            </a:r>
            <a:r>
              <a:rPr lang="en-US" sz="1200" baseline="0" dirty="0" smtClean="0"/>
              <a:t> list select </a:t>
            </a:r>
            <a:r>
              <a:rPr lang="en-US" sz="1200" b="1" baseline="0" dirty="0" smtClean="0"/>
              <a:t>Gold, Accent 2 </a:t>
            </a:r>
            <a:r>
              <a:rPr lang="en-US" sz="1200" baseline="0" dirty="0" smtClean="0"/>
              <a:t>(first row, the sixth option from the left).</a:t>
            </a:r>
            <a:endParaRPr lang="en-US" sz="1200" b="1" dirty="0" smtClean="0"/>
          </a:p>
          <a:p>
            <a:pPr marL="228600" indent="-228600">
              <a:buFont typeface="+mj-lt"/>
              <a:buAutoNum type="arabicPeriod"/>
            </a:pPr>
            <a:r>
              <a:rPr lang="en-US" sz="1200" dirty="0" smtClean="0"/>
              <a:t>Select</a:t>
            </a:r>
            <a:r>
              <a:rPr lang="en-US" sz="1200" baseline="0" dirty="0" smtClean="0"/>
              <a:t> the bottom small circle in the SmartArt graphic. </a:t>
            </a:r>
            <a:r>
              <a:rPr lang="en-US" sz="1200" dirty="0" smtClean="0"/>
              <a:t>On</a:t>
            </a:r>
            <a:r>
              <a:rPr lang="en-US" sz="1200" baseline="0" dirty="0" smtClean="0"/>
              <a:t> the </a:t>
            </a:r>
            <a:r>
              <a:rPr lang="en-US" sz="1200" b="1" baseline="0" dirty="0" smtClean="0"/>
              <a:t>Home</a:t>
            </a:r>
            <a:r>
              <a:rPr lang="en-US" sz="1200" baseline="0" dirty="0" smtClean="0"/>
              <a:t> tab, in the bottom right corner of the </a:t>
            </a:r>
            <a:r>
              <a:rPr lang="en-US" sz="1200" b="1" baseline="0" dirty="0" smtClean="0"/>
              <a:t>Drawing</a:t>
            </a:r>
            <a:r>
              <a:rPr lang="en-US" sz="1200" baseline="0" dirty="0" smtClean="0"/>
              <a:t> group, click the </a:t>
            </a:r>
            <a:r>
              <a:rPr lang="en-US" sz="1200" b="1" baseline="0" dirty="0" smtClean="0"/>
              <a:t>Format</a:t>
            </a:r>
            <a:r>
              <a:rPr lang="en-US" sz="1200" baseline="0" dirty="0" smtClean="0"/>
              <a:t> </a:t>
            </a:r>
            <a:r>
              <a:rPr lang="en-US" sz="1200" b="1" baseline="0" dirty="0" smtClean="0"/>
              <a:t>Shape</a:t>
            </a:r>
            <a:r>
              <a:rPr lang="en-US" sz="1200" baseline="0" dirty="0" smtClean="0"/>
              <a:t> dialog box launcher.  In the </a:t>
            </a:r>
            <a:r>
              <a:rPr lang="en-US" sz="1200" b="1" baseline="0" dirty="0" smtClean="0"/>
              <a:t>Format</a:t>
            </a:r>
            <a:r>
              <a:rPr lang="en-US" sz="1200" baseline="0" dirty="0" smtClean="0"/>
              <a:t> </a:t>
            </a:r>
            <a:r>
              <a:rPr lang="en-US" sz="1200" b="1" baseline="0" dirty="0" smtClean="0"/>
              <a:t>Shape</a:t>
            </a:r>
            <a:r>
              <a:rPr lang="en-US" sz="1200" baseline="0" dirty="0" smtClean="0"/>
              <a:t> dialog box, click </a:t>
            </a:r>
            <a:r>
              <a:rPr lang="en-US" sz="1200" b="1" baseline="0" dirty="0" smtClean="0"/>
              <a:t>Fill</a:t>
            </a:r>
            <a:r>
              <a:rPr lang="en-US" sz="1200" baseline="0" dirty="0" smtClean="0"/>
              <a:t> in the left pane, and in the </a:t>
            </a:r>
            <a:r>
              <a:rPr lang="en-US" sz="1200" b="1" baseline="0" dirty="0" smtClean="0"/>
              <a:t>Fill</a:t>
            </a:r>
            <a:r>
              <a:rPr lang="en-US" sz="1200" baseline="0" dirty="0" smtClean="0"/>
              <a:t> pane click </a:t>
            </a:r>
            <a:r>
              <a:rPr lang="en-US" sz="1200" b="1" baseline="0" dirty="0" smtClean="0"/>
              <a:t>Solid</a:t>
            </a:r>
            <a:r>
              <a:rPr lang="en-US" sz="1200" baseline="0" dirty="0" smtClean="0"/>
              <a:t> </a:t>
            </a:r>
            <a:r>
              <a:rPr lang="en-US" sz="1200" b="1" baseline="0" dirty="0" smtClean="0"/>
              <a:t>fill</a:t>
            </a:r>
            <a:r>
              <a:rPr lang="en-US" sz="1200" baseline="0" dirty="0" smtClean="0"/>
              <a:t>, and then in the </a:t>
            </a:r>
            <a:r>
              <a:rPr lang="en-US" sz="1200" b="1" baseline="0" dirty="0" smtClean="0"/>
              <a:t>Color</a:t>
            </a:r>
            <a:r>
              <a:rPr lang="en-US" sz="1200" baseline="0" dirty="0" smtClean="0"/>
              <a:t> list select </a:t>
            </a:r>
            <a:r>
              <a:rPr lang="en-US" sz="1200" b="1" baseline="0" dirty="0" smtClean="0"/>
              <a:t>Lavender, Accent 3 </a:t>
            </a:r>
            <a:r>
              <a:rPr lang="en-US" sz="1200" baseline="0" dirty="0" smtClean="0"/>
              <a:t>(first row, the seventh option from the left).</a:t>
            </a:r>
            <a:endParaRPr lang="en-US" sz="1200" dirty="0" smtClean="0"/>
          </a:p>
          <a:p>
            <a:pPr marL="228600" indent="-228600">
              <a:buFont typeface="+mj-lt"/>
              <a:buAutoNum type="arabicPeriod"/>
            </a:pPr>
            <a:r>
              <a:rPr lang="en-US" sz="1200" dirty="0" smtClean="0"/>
              <a:t>Press and hold</a:t>
            </a:r>
            <a:r>
              <a:rPr lang="en-US" sz="1200" baseline="0" dirty="0" smtClean="0"/>
              <a:t> CTRL, and select all three lines connecting the large circle to the three smaller circles. </a:t>
            </a:r>
            <a:r>
              <a:rPr lang="en-US" sz="1200" dirty="0" smtClean="0"/>
              <a:t>On</a:t>
            </a:r>
            <a:r>
              <a:rPr lang="en-US" sz="1200" baseline="0" dirty="0" smtClean="0"/>
              <a:t> the </a:t>
            </a:r>
            <a:r>
              <a:rPr lang="en-US" sz="1200" b="1" baseline="0" dirty="0" smtClean="0"/>
              <a:t>Home</a:t>
            </a:r>
            <a:r>
              <a:rPr lang="en-US" sz="1200" baseline="0" dirty="0" smtClean="0"/>
              <a:t> tab, in the bottom right corner of the </a:t>
            </a:r>
            <a:r>
              <a:rPr lang="en-US" sz="1200" b="1" baseline="0" dirty="0" smtClean="0"/>
              <a:t>Drawing</a:t>
            </a:r>
            <a:r>
              <a:rPr lang="en-US" sz="1200" baseline="0" dirty="0" smtClean="0"/>
              <a:t> group, click the </a:t>
            </a:r>
            <a:r>
              <a:rPr lang="en-US" sz="1200" b="1" baseline="0" dirty="0" smtClean="0"/>
              <a:t>Format</a:t>
            </a:r>
            <a:r>
              <a:rPr lang="en-US" sz="1200" baseline="0" dirty="0" smtClean="0"/>
              <a:t> </a:t>
            </a:r>
            <a:r>
              <a:rPr lang="en-US" sz="1200" b="1" baseline="0" dirty="0" smtClean="0"/>
              <a:t>Shape</a:t>
            </a:r>
            <a:r>
              <a:rPr lang="en-US" sz="1200" baseline="0" dirty="0" smtClean="0"/>
              <a:t> dialog box launcher.  In the </a:t>
            </a:r>
            <a:r>
              <a:rPr lang="en-US" sz="1200" b="1" baseline="0" dirty="0" smtClean="0"/>
              <a:t>Format</a:t>
            </a:r>
            <a:r>
              <a:rPr lang="en-US" sz="1200" baseline="0" dirty="0" smtClean="0"/>
              <a:t> </a:t>
            </a:r>
            <a:r>
              <a:rPr lang="en-US" sz="1200" b="1" baseline="0" dirty="0" smtClean="0"/>
              <a:t>Shape</a:t>
            </a:r>
            <a:r>
              <a:rPr lang="en-US" sz="1200" baseline="0" dirty="0" smtClean="0"/>
              <a:t> dialog box, do the following:</a:t>
            </a:r>
          </a:p>
          <a:p>
            <a:pPr marL="685800" lvl="1" indent="-228600">
              <a:buFont typeface="+mj-lt"/>
              <a:buAutoNum type="arabicPeriod"/>
            </a:pPr>
            <a:r>
              <a:rPr lang="en-US" sz="1200" baseline="0" dirty="0" smtClean="0"/>
              <a:t>Click </a:t>
            </a:r>
            <a:r>
              <a:rPr lang="en-US" sz="1200" b="1" baseline="0" dirty="0" smtClean="0"/>
              <a:t>Line</a:t>
            </a:r>
            <a:r>
              <a:rPr lang="en-US" sz="1200" baseline="0" dirty="0" smtClean="0"/>
              <a:t> </a:t>
            </a:r>
            <a:r>
              <a:rPr lang="en-US" sz="1200" b="1" baseline="0" dirty="0" smtClean="0"/>
              <a:t>Color</a:t>
            </a:r>
            <a:r>
              <a:rPr lang="en-US" sz="1200" baseline="0" dirty="0" smtClean="0"/>
              <a:t> in the left pane, and in the </a:t>
            </a:r>
            <a:r>
              <a:rPr lang="en-US" sz="1200" b="1" baseline="0" dirty="0" smtClean="0"/>
              <a:t>Line</a:t>
            </a:r>
            <a:r>
              <a:rPr lang="en-US" sz="1200" baseline="0" dirty="0" smtClean="0"/>
              <a:t> </a:t>
            </a:r>
            <a:r>
              <a:rPr lang="en-US" sz="1200" b="1" baseline="0" dirty="0" smtClean="0"/>
              <a:t>Color</a:t>
            </a:r>
            <a:r>
              <a:rPr lang="en-US" sz="1200" baseline="0" dirty="0" smtClean="0"/>
              <a:t> pane click </a:t>
            </a:r>
            <a:r>
              <a:rPr lang="en-US" sz="1200" b="1" baseline="0" dirty="0" smtClean="0"/>
              <a:t>Solid</a:t>
            </a:r>
            <a:r>
              <a:rPr lang="en-US" sz="1200" baseline="0" dirty="0" smtClean="0"/>
              <a:t> </a:t>
            </a:r>
            <a:r>
              <a:rPr lang="en-US" sz="1200" b="1" baseline="0" dirty="0" smtClean="0"/>
              <a:t>line</a:t>
            </a:r>
            <a:r>
              <a:rPr lang="en-US" sz="1200" baseline="0" dirty="0" smtClean="0"/>
              <a:t>.</a:t>
            </a:r>
          </a:p>
          <a:p>
            <a:pPr marL="685800" lvl="1" indent="-228600">
              <a:buFont typeface="+mj-lt"/>
              <a:buAutoNum type="arabicPeriod"/>
            </a:pPr>
            <a:r>
              <a:rPr lang="en-US" sz="1200" baseline="0" dirty="0" smtClean="0"/>
              <a:t>Also in the </a:t>
            </a:r>
            <a:r>
              <a:rPr lang="en-US" sz="1200" b="1" baseline="0" dirty="0" smtClean="0"/>
              <a:t>Line</a:t>
            </a:r>
            <a:r>
              <a:rPr lang="en-US" sz="1200" baseline="0" dirty="0" smtClean="0"/>
              <a:t> </a:t>
            </a:r>
            <a:r>
              <a:rPr lang="en-US" sz="1200" b="1" baseline="0" dirty="0" smtClean="0"/>
              <a:t>Color</a:t>
            </a:r>
            <a:r>
              <a:rPr lang="en-US" sz="1200" baseline="0" dirty="0" smtClean="0"/>
              <a:t> pane, in the </a:t>
            </a:r>
            <a:r>
              <a:rPr lang="en-US" sz="1200" b="1" baseline="0" dirty="0" smtClean="0"/>
              <a:t>Color</a:t>
            </a:r>
            <a:r>
              <a:rPr lang="en-US" sz="1200" baseline="0" dirty="0" smtClean="0"/>
              <a:t> list select </a:t>
            </a:r>
            <a:r>
              <a:rPr lang="en-US" sz="1200" b="1" baseline="0" dirty="0" smtClean="0"/>
              <a:t>White, Background 1, Darker 25% </a:t>
            </a:r>
            <a:r>
              <a:rPr lang="en-US" sz="1200" b="0" baseline="0" dirty="0" smtClean="0"/>
              <a:t>(fourth row, first option from the left)</a:t>
            </a:r>
            <a:r>
              <a:rPr lang="en-US" sz="1200" baseline="0" dirty="0" smtClean="0"/>
              <a:t>.</a:t>
            </a:r>
          </a:p>
          <a:p>
            <a:pPr marL="685800" lvl="1" indent="-228600">
              <a:buFont typeface="+mj-lt"/>
              <a:buAutoNum type="arabicPeriod"/>
            </a:pPr>
            <a:r>
              <a:rPr lang="en-US" sz="1200" baseline="0" dirty="0" smtClean="0"/>
              <a:t>Click </a:t>
            </a:r>
            <a:r>
              <a:rPr lang="en-US" sz="1200" b="1" baseline="0" dirty="0" smtClean="0"/>
              <a:t>Line</a:t>
            </a:r>
            <a:r>
              <a:rPr lang="en-US" sz="1200" baseline="0" dirty="0" smtClean="0"/>
              <a:t> </a:t>
            </a:r>
            <a:r>
              <a:rPr lang="en-US" sz="1200" b="1" baseline="0" dirty="0" smtClean="0"/>
              <a:t>Style</a:t>
            </a:r>
            <a:r>
              <a:rPr lang="en-US" sz="1200" baseline="0" dirty="0" smtClean="0"/>
              <a:t> in the left pane, and in the </a:t>
            </a:r>
            <a:r>
              <a:rPr lang="en-US" sz="1200" b="1" baseline="0" dirty="0" smtClean="0"/>
              <a:t>Line</a:t>
            </a:r>
            <a:r>
              <a:rPr lang="en-US" sz="1200" baseline="0" dirty="0" smtClean="0"/>
              <a:t> </a:t>
            </a:r>
            <a:r>
              <a:rPr lang="en-US" sz="1200" b="1" baseline="0" dirty="0" smtClean="0"/>
              <a:t>Style</a:t>
            </a:r>
            <a:r>
              <a:rPr lang="en-US" sz="1200" baseline="0" dirty="0" smtClean="0"/>
              <a:t> pane, in the </a:t>
            </a:r>
            <a:r>
              <a:rPr lang="en-US" sz="1200" b="1" baseline="0" dirty="0" smtClean="0"/>
              <a:t>Width</a:t>
            </a:r>
            <a:r>
              <a:rPr lang="en-US" sz="1200" baseline="0" dirty="0" smtClean="0"/>
              <a:t> box enter </a:t>
            </a:r>
            <a:r>
              <a:rPr lang="en-US" sz="1200" b="1" baseline="0" dirty="0" smtClean="0"/>
              <a:t>2.5 pt</a:t>
            </a:r>
            <a:r>
              <a:rPr lang="en-US" sz="1200" baseline="0" dirty="0" smtClean="0"/>
              <a:t>.</a:t>
            </a:r>
          </a:p>
          <a:p>
            <a:pPr marL="685800" lvl="1" indent="-228600">
              <a:buFont typeface="+mj-lt"/>
              <a:buAutoNum type="arabicPeriod"/>
            </a:pPr>
            <a:r>
              <a:rPr lang="en-US" sz="1200" baseline="0" dirty="0" smtClean="0"/>
              <a:t>Also in the </a:t>
            </a:r>
            <a:r>
              <a:rPr lang="en-US" sz="1200" b="1" baseline="0" dirty="0" smtClean="0"/>
              <a:t>Line</a:t>
            </a:r>
            <a:r>
              <a:rPr lang="en-US" sz="1200" baseline="0" dirty="0" smtClean="0"/>
              <a:t> </a:t>
            </a:r>
            <a:r>
              <a:rPr lang="en-US" sz="1200" b="1" baseline="0" dirty="0" smtClean="0"/>
              <a:t>Style</a:t>
            </a:r>
            <a:r>
              <a:rPr lang="en-US" sz="1200" baseline="0" dirty="0" smtClean="0"/>
              <a:t> pane, in the </a:t>
            </a:r>
            <a:r>
              <a:rPr lang="en-US" sz="1200" b="1" baseline="0" dirty="0" smtClean="0"/>
              <a:t>Dash</a:t>
            </a:r>
            <a:r>
              <a:rPr lang="en-US" sz="1200" baseline="0" dirty="0" smtClean="0"/>
              <a:t> </a:t>
            </a:r>
            <a:r>
              <a:rPr lang="en-US" sz="1200" b="1" baseline="0" dirty="0" smtClean="0"/>
              <a:t>type</a:t>
            </a:r>
            <a:r>
              <a:rPr lang="en-US" sz="1200" baseline="0" dirty="0" smtClean="0"/>
              <a:t> list select </a:t>
            </a:r>
            <a:r>
              <a:rPr lang="en-US" sz="1200" b="1" baseline="0" dirty="0" smtClean="0"/>
              <a:t>Round</a:t>
            </a:r>
            <a:r>
              <a:rPr lang="en-US" sz="1200" baseline="0" dirty="0" smtClean="0"/>
              <a:t> </a:t>
            </a:r>
            <a:r>
              <a:rPr lang="en-US" sz="1200" b="1" baseline="0" dirty="0" smtClean="0"/>
              <a:t>Dot </a:t>
            </a:r>
            <a:r>
              <a:rPr lang="en-US" sz="1200" b="0" baseline="0" dirty="0" smtClean="0"/>
              <a:t>(second option from the top)</a:t>
            </a:r>
            <a:r>
              <a:rPr lang="en-US" sz="1200" baseline="0" dirty="0" smtClean="0"/>
              <a:t>.</a:t>
            </a:r>
            <a:endParaRPr lang="en-US" sz="1200" dirty="0" smtClean="0"/>
          </a:p>
          <a:p>
            <a:pPr marL="228600" indent="-228600">
              <a:buFont typeface="+mj-lt"/>
              <a:buAutoNum type="arabicPeriod"/>
            </a:pPr>
            <a:r>
              <a:rPr lang="en-US" sz="1200" dirty="0" smtClean="0"/>
              <a:t>Press and hold CTRL, and select all</a:t>
            </a:r>
            <a:r>
              <a:rPr lang="en-US" sz="1200" baseline="0" dirty="0" smtClean="0"/>
              <a:t> three text boxes in the SmartArt graphic. On the </a:t>
            </a:r>
            <a:r>
              <a:rPr lang="en-US" sz="1200" b="1" baseline="0" dirty="0" smtClean="0"/>
              <a:t>Home</a:t>
            </a:r>
            <a:r>
              <a:rPr lang="en-US" sz="1200" baseline="0" dirty="0" smtClean="0"/>
              <a:t> tab, in the </a:t>
            </a:r>
            <a:r>
              <a:rPr lang="en-US" sz="1200" b="1" baseline="0" dirty="0" smtClean="0"/>
              <a:t>Font</a:t>
            </a:r>
            <a:r>
              <a:rPr lang="en-US" sz="1200" baseline="0" dirty="0" smtClean="0"/>
              <a:t> group, in the </a:t>
            </a:r>
            <a:r>
              <a:rPr lang="en-US" sz="1200" b="1" baseline="0" dirty="0" smtClean="0"/>
              <a:t>Font</a:t>
            </a:r>
            <a:r>
              <a:rPr lang="en-US" sz="1200" baseline="0" dirty="0" smtClean="0"/>
              <a:t> </a:t>
            </a:r>
            <a:r>
              <a:rPr lang="en-US" sz="1200" b="1" baseline="0" dirty="0" smtClean="0"/>
              <a:t>Size</a:t>
            </a:r>
            <a:r>
              <a:rPr lang="en-US" sz="1200" baseline="0" dirty="0" smtClean="0"/>
              <a:t> box enter </a:t>
            </a:r>
            <a:r>
              <a:rPr lang="en-US" sz="1200" b="1" baseline="0" dirty="0" smtClean="0"/>
              <a:t>22 pt.</a:t>
            </a:r>
            <a:endParaRPr lang="en-US" sz="1200" b="1" dirty="0" smtClean="0"/>
          </a:p>
          <a:p>
            <a:pPr marL="228600" indent="-228600">
              <a:buFont typeface="+mj-lt"/>
              <a:buNone/>
            </a:pPr>
            <a:endParaRPr lang="en-US" sz="1200" dirty="0" smtClean="0"/>
          </a:p>
          <a:p>
            <a:pPr marL="228600" indent="-228600">
              <a:buFont typeface="+mj-lt"/>
              <a:buNone/>
            </a:pPr>
            <a:endParaRPr lang="en-US" sz="1200" dirty="0" smtClean="0"/>
          </a:p>
          <a:p>
            <a:pPr marL="228600" indent="-228600">
              <a:buFont typeface="+mj-lt"/>
              <a:buNone/>
            </a:pPr>
            <a:r>
              <a:rPr lang="en-US" sz="1200" dirty="0" smtClean="0"/>
              <a:t>To reproduce the animation effects on this slide, do the following:</a:t>
            </a:r>
          </a:p>
          <a:p>
            <a:pPr marL="228600" indent="-228600">
              <a:buFont typeface="+mj-lt"/>
              <a:buAutoNum type="arabicPeriod"/>
            </a:pPr>
            <a:r>
              <a:rPr lang="en-US" sz="1200" dirty="0" smtClean="0"/>
              <a:t>Select the SmartArt</a:t>
            </a:r>
            <a:r>
              <a:rPr lang="en-US" sz="1200" baseline="0" dirty="0" smtClean="0"/>
              <a:t> graphic on the slide. On the </a:t>
            </a:r>
            <a:r>
              <a:rPr lang="en-US" sz="1200" b="1" baseline="0" dirty="0" smtClean="0"/>
              <a:t>Animations</a:t>
            </a:r>
            <a:r>
              <a:rPr lang="en-US" sz="1200" baseline="0" dirty="0" smtClean="0"/>
              <a:t> tab, in the </a:t>
            </a:r>
            <a:r>
              <a:rPr lang="en-US" sz="1200" b="1" baseline="0" dirty="0" smtClean="0"/>
              <a:t>Advanced</a:t>
            </a:r>
            <a:r>
              <a:rPr lang="en-US" sz="1200" baseline="0" dirty="0" smtClean="0"/>
              <a:t> </a:t>
            </a:r>
            <a:r>
              <a:rPr lang="en-US" sz="1200" b="1" baseline="0" dirty="0" smtClean="0"/>
              <a:t>Animation</a:t>
            </a:r>
            <a:r>
              <a:rPr lang="en-US" sz="1200" baseline="0" dirty="0" smtClean="0"/>
              <a:t> group, click </a:t>
            </a:r>
            <a:r>
              <a:rPr lang="en-US" sz="1200" b="1" baseline="0" dirty="0" smtClean="0"/>
              <a:t>Add Animation</a:t>
            </a:r>
            <a:r>
              <a:rPr lang="en-US" sz="1200" baseline="0" dirty="0" smtClean="0"/>
              <a:t>, and then under </a:t>
            </a:r>
            <a:r>
              <a:rPr lang="en-US" sz="1200" b="1" baseline="0" dirty="0" smtClean="0"/>
              <a:t>Entrance</a:t>
            </a:r>
            <a:r>
              <a:rPr lang="en-US" sz="1200" baseline="0" dirty="0" smtClean="0"/>
              <a:t> click </a:t>
            </a:r>
            <a:r>
              <a:rPr lang="en-US" sz="1200" b="1" baseline="0" dirty="0" smtClean="0"/>
              <a:t>Fade</a:t>
            </a:r>
            <a:r>
              <a:rPr lang="en-US" sz="1200" baseline="0" dirty="0" smtClean="0"/>
              <a:t>.</a:t>
            </a:r>
          </a:p>
          <a:p>
            <a:pPr marL="228600" indent="-228600">
              <a:buFont typeface="+mj-lt"/>
              <a:buAutoNum type="arabicPeriod"/>
            </a:pPr>
            <a:r>
              <a:rPr lang="en-US" sz="1200" baseline="0" dirty="0" smtClean="0"/>
              <a:t>Also on the </a:t>
            </a:r>
            <a:r>
              <a:rPr lang="en-US" sz="1200" b="1" baseline="0" dirty="0" smtClean="0"/>
              <a:t>Animations</a:t>
            </a:r>
            <a:r>
              <a:rPr lang="en-US" sz="1200" baseline="0" dirty="0" smtClean="0"/>
              <a:t> tab, in the </a:t>
            </a:r>
            <a:r>
              <a:rPr lang="en-US" sz="1200" b="1" baseline="0" dirty="0" smtClean="0"/>
              <a:t>Timing</a:t>
            </a:r>
            <a:r>
              <a:rPr lang="en-US" sz="1200" baseline="0" dirty="0" smtClean="0"/>
              <a:t> group, do the following:</a:t>
            </a:r>
          </a:p>
          <a:p>
            <a:pPr marL="685800" lvl="1" indent="-228600">
              <a:buFont typeface="Arial" pitchFamily="34" charset="0"/>
              <a:buChar char="•"/>
            </a:pPr>
            <a:r>
              <a:rPr lang="en-US" sz="1200" baseline="0" dirty="0" smtClean="0"/>
              <a:t>In the </a:t>
            </a:r>
            <a:r>
              <a:rPr lang="en-US" sz="1200" b="1" baseline="0" dirty="0" smtClean="0"/>
              <a:t>Start</a:t>
            </a:r>
            <a:r>
              <a:rPr lang="en-US" sz="1200" baseline="0" dirty="0" smtClean="0"/>
              <a:t> list, select </a:t>
            </a:r>
            <a:r>
              <a:rPr lang="en-US" sz="1200" b="1" baseline="0" dirty="0" smtClean="0"/>
              <a:t>With Previous</a:t>
            </a:r>
            <a:r>
              <a:rPr lang="en-US" sz="1200" baseline="0" dirty="0" smtClean="0"/>
              <a:t>.</a:t>
            </a:r>
          </a:p>
          <a:p>
            <a:pPr marL="685800" lvl="1" indent="-228600">
              <a:buFont typeface="Arial" pitchFamily="34" charset="0"/>
              <a:buChar char="•"/>
            </a:pPr>
            <a:r>
              <a:rPr lang="en-US" sz="1200" baseline="0" dirty="0" smtClean="0"/>
              <a:t>In the </a:t>
            </a:r>
            <a:r>
              <a:rPr lang="en-US" sz="1200" b="1" baseline="0" dirty="0" smtClean="0"/>
              <a:t>Duration</a:t>
            </a:r>
            <a:r>
              <a:rPr lang="en-US" sz="1200" baseline="0" dirty="0" smtClean="0"/>
              <a:t> box, enter </a:t>
            </a:r>
            <a:r>
              <a:rPr lang="en-US" sz="1200" b="1" baseline="0" dirty="0" smtClean="0"/>
              <a:t>1.00 seconds</a:t>
            </a:r>
            <a:r>
              <a:rPr lang="en-US" sz="1200" baseline="0" dirty="0" smtClean="0"/>
              <a:t>.</a:t>
            </a:r>
          </a:p>
          <a:p>
            <a:pPr marL="228600" lvl="0" indent="-228600">
              <a:buFont typeface="+mj-lt"/>
              <a:buAutoNum type="arabicPeriod"/>
            </a:pPr>
            <a:r>
              <a:rPr lang="en-US" sz="1200" baseline="0" dirty="0" smtClean="0"/>
              <a:t>Also on the </a:t>
            </a:r>
            <a:r>
              <a:rPr lang="en-US" sz="1200" b="1" baseline="0" dirty="0" smtClean="0"/>
              <a:t>Animations</a:t>
            </a:r>
            <a:r>
              <a:rPr lang="en-US" sz="1200" baseline="0" dirty="0" smtClean="0"/>
              <a:t> tab, in the </a:t>
            </a:r>
            <a:r>
              <a:rPr lang="en-US" sz="1200" b="1" baseline="0" dirty="0" smtClean="0"/>
              <a:t>Animation</a:t>
            </a:r>
            <a:r>
              <a:rPr lang="en-US" sz="1200" baseline="0" dirty="0" smtClean="0"/>
              <a:t> group, click </a:t>
            </a:r>
            <a:r>
              <a:rPr lang="en-US" sz="1200" b="1" baseline="0" dirty="0" smtClean="0"/>
              <a:t>Effect Options</a:t>
            </a:r>
            <a:r>
              <a:rPr lang="en-US" sz="1200" baseline="0" dirty="0" smtClean="0"/>
              <a:t>, and then click </a:t>
            </a:r>
            <a:r>
              <a:rPr lang="en-US" sz="1200" b="1" baseline="0" dirty="0" smtClean="0"/>
              <a:t>One by One</a:t>
            </a:r>
            <a:r>
              <a:rPr lang="en-US" sz="1200" baseline="0" dirty="0" smtClean="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Also on the </a:t>
            </a:r>
            <a:r>
              <a:rPr lang="en-US" sz="1200" b="1" baseline="0" dirty="0" smtClean="0"/>
              <a:t>Animations</a:t>
            </a:r>
            <a:r>
              <a:rPr lang="en-US" sz="1200" baseline="0" dirty="0" smtClean="0"/>
              <a:t> tab, in the </a:t>
            </a:r>
            <a:r>
              <a:rPr lang="en-US" sz="1200" b="1" baseline="0" dirty="0" smtClean="0"/>
              <a:t>Advanced Animation </a:t>
            </a:r>
            <a:r>
              <a:rPr lang="en-US" sz="1200" baseline="0" dirty="0" smtClean="0"/>
              <a:t>group, click </a:t>
            </a:r>
            <a:r>
              <a:rPr lang="en-US" sz="1200" b="1" baseline="0" dirty="0" smtClean="0"/>
              <a:t>Animation Pane</a:t>
            </a:r>
            <a:r>
              <a:rPr lang="en-US" sz="1200" baseline="0" dirty="0" smtClean="0"/>
              <a:t>. In the </a:t>
            </a:r>
            <a:r>
              <a:rPr lang="en-US" sz="1200" b="1" baseline="0" dirty="0" smtClean="0"/>
              <a:t>Animation Pane</a:t>
            </a:r>
            <a:r>
              <a:rPr lang="en-US" sz="1200" baseline="0" dirty="0" smtClean="0"/>
              <a:t>, c</a:t>
            </a:r>
            <a:r>
              <a:rPr lang="en-US" sz="1200" dirty="0" smtClean="0"/>
              <a:t>lick the double arrow to expand the contents of the list.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In the </a:t>
            </a:r>
            <a:r>
              <a:rPr lang="en-US" sz="1200" b="1" baseline="0" dirty="0" smtClean="0"/>
              <a:t>Animation Pane</a:t>
            </a:r>
            <a:r>
              <a:rPr lang="en-US" sz="1200" baseline="0" dirty="0" smtClean="0"/>
              <a:t>, select the first effect in the list (fade entrance effect). On the </a:t>
            </a:r>
            <a:r>
              <a:rPr lang="en-US" sz="1200" b="1" baseline="0" dirty="0" smtClean="0"/>
              <a:t>Animations</a:t>
            </a:r>
            <a:r>
              <a:rPr lang="en-US" sz="1200" baseline="0" dirty="0" smtClean="0"/>
              <a:t> tab, in the </a:t>
            </a:r>
            <a:r>
              <a:rPr lang="en-US" sz="1200" b="1" baseline="0" dirty="0" smtClean="0"/>
              <a:t>Animation</a:t>
            </a:r>
            <a:r>
              <a:rPr lang="en-US" sz="1200" baseline="0" dirty="0" smtClean="0"/>
              <a:t> group, click </a:t>
            </a:r>
            <a:r>
              <a:rPr lang="en-US" sz="1200" b="1" baseline="0" dirty="0" smtClean="0"/>
              <a:t>More</a:t>
            </a:r>
            <a:r>
              <a:rPr lang="en-US" sz="1200" baseline="0" dirty="0" smtClean="0"/>
              <a:t>, and then under </a:t>
            </a:r>
            <a:r>
              <a:rPr lang="en-US" sz="1200" b="1" baseline="0" dirty="0" smtClean="0"/>
              <a:t>Entrance</a:t>
            </a:r>
            <a:r>
              <a:rPr lang="en-US" sz="1200" baseline="0" dirty="0" smtClean="0"/>
              <a:t> click </a:t>
            </a:r>
            <a:r>
              <a:rPr lang="en-US" sz="1200" b="1" baseline="0" dirty="0" smtClean="0"/>
              <a:t>Grow &amp; Turn</a:t>
            </a:r>
            <a:r>
              <a:rPr lang="en-US" sz="1200" baseline="0" dirty="0" smtClean="0"/>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In the </a:t>
            </a:r>
            <a:r>
              <a:rPr lang="en-US" sz="1200" b="1" baseline="0" dirty="0" smtClean="0"/>
              <a:t>Animation Pane</a:t>
            </a:r>
            <a:r>
              <a:rPr lang="en-US" sz="1200" baseline="0" dirty="0" smtClean="0"/>
              <a:t>, select the second effect in the list (fade entrance effect). On the </a:t>
            </a:r>
            <a:r>
              <a:rPr lang="en-US" sz="1200" b="1" baseline="0" dirty="0" smtClean="0"/>
              <a:t>Animations</a:t>
            </a:r>
            <a:r>
              <a:rPr lang="en-US" sz="1200" baseline="0" dirty="0" smtClean="0"/>
              <a:t> tab, in the </a:t>
            </a:r>
            <a:r>
              <a:rPr lang="en-US" sz="1200" b="1" baseline="0" dirty="0" smtClean="0"/>
              <a:t>Animation</a:t>
            </a:r>
            <a:r>
              <a:rPr lang="en-US" sz="1200" baseline="0" dirty="0" smtClean="0"/>
              <a:t> group, click </a:t>
            </a:r>
            <a:r>
              <a:rPr lang="en-US" sz="1200" b="1" baseline="0" dirty="0" smtClean="0"/>
              <a:t>More</a:t>
            </a:r>
            <a:r>
              <a:rPr lang="en-US" sz="1200" baseline="0" dirty="0" smtClean="0"/>
              <a:t>, and then under </a:t>
            </a:r>
            <a:r>
              <a:rPr lang="en-US" sz="1200" b="1" baseline="0" dirty="0" smtClean="0"/>
              <a:t>Entrance</a:t>
            </a:r>
            <a:r>
              <a:rPr lang="en-US" sz="1200" baseline="0" dirty="0" smtClean="0"/>
              <a:t> click </a:t>
            </a:r>
            <a:r>
              <a:rPr lang="en-US" sz="1200" b="1" baseline="0" dirty="0" smtClean="0"/>
              <a:t>Wipe</a:t>
            </a:r>
            <a:r>
              <a:rPr lang="en-US" sz="1200" baseline="0" dirty="0" smtClean="0"/>
              <a:t>. </a:t>
            </a:r>
          </a:p>
          <a:p>
            <a:pPr marL="228600" lvl="0" indent="-228600">
              <a:buFont typeface="+mj-lt"/>
              <a:buAutoNum type="arabicPeriod"/>
            </a:pPr>
            <a:r>
              <a:rPr lang="en-US" sz="1200" baseline="0" dirty="0" smtClean="0"/>
              <a:t>Also on the </a:t>
            </a:r>
            <a:r>
              <a:rPr lang="en-US" sz="1200" b="1" baseline="0" dirty="0" smtClean="0"/>
              <a:t>Animations</a:t>
            </a:r>
            <a:r>
              <a:rPr lang="en-US" sz="1200" baseline="0" dirty="0" smtClean="0"/>
              <a:t> tab, in the </a:t>
            </a:r>
            <a:r>
              <a:rPr lang="en-US" sz="1200" b="1" baseline="0" dirty="0" smtClean="0"/>
              <a:t>Timing</a:t>
            </a:r>
            <a:r>
              <a:rPr lang="en-US" sz="1200" baseline="0" dirty="0" smtClean="0"/>
              <a:t> group, do the following:</a:t>
            </a:r>
          </a:p>
          <a:p>
            <a:pPr marL="685800" lvl="1" indent="-228600">
              <a:buFont typeface="Arial" pitchFamily="34" charset="0"/>
              <a:buChar char="•"/>
            </a:pPr>
            <a:r>
              <a:rPr lang="en-US" sz="1200" dirty="0" smtClean="0"/>
              <a:t>In the</a:t>
            </a:r>
            <a:r>
              <a:rPr lang="en-US" sz="1200" baseline="0" dirty="0" smtClean="0"/>
              <a:t> </a:t>
            </a:r>
            <a:r>
              <a:rPr lang="en-US" sz="1200" b="1" baseline="0" dirty="0" smtClean="0"/>
              <a:t>Start</a:t>
            </a:r>
            <a:r>
              <a:rPr lang="en-US" sz="1200" baseline="0" dirty="0" smtClean="0"/>
              <a:t> list, select </a:t>
            </a:r>
            <a:r>
              <a:rPr lang="en-US" sz="1200" b="1" baseline="0" dirty="0" smtClean="0"/>
              <a:t>After</a:t>
            </a:r>
            <a:r>
              <a:rPr lang="en-US" sz="1200" baseline="0" dirty="0" smtClean="0"/>
              <a:t> </a:t>
            </a:r>
            <a:r>
              <a:rPr lang="en-US" sz="1200" b="1" baseline="0" dirty="0" smtClean="0"/>
              <a:t>Previous</a:t>
            </a:r>
            <a:r>
              <a:rPr lang="en-US" sz="1200" baseline="0" dirty="0" smtClean="0"/>
              <a:t>.</a:t>
            </a:r>
          </a:p>
          <a:p>
            <a:pPr marL="685800" lvl="1" indent="-228600">
              <a:buFont typeface="Arial" pitchFamily="34" charset="0"/>
              <a:buChar char="•"/>
            </a:pPr>
            <a:r>
              <a:rPr lang="en-US" sz="1200" baseline="0" dirty="0" smtClean="0"/>
              <a:t>In the </a:t>
            </a:r>
            <a:r>
              <a:rPr lang="en-US" sz="1200" b="1" baseline="0" dirty="0" smtClean="0"/>
              <a:t>Speed</a:t>
            </a:r>
            <a:r>
              <a:rPr lang="en-US" sz="1200" baseline="0" dirty="0" smtClean="0"/>
              <a:t> list, select </a:t>
            </a:r>
            <a:r>
              <a:rPr lang="en-US" sz="1200" b="1" baseline="0" dirty="0" smtClean="0"/>
              <a:t>0.50 seconds.</a:t>
            </a:r>
            <a:endParaRPr lang="en-US" sz="1200" dirty="0" smtClean="0"/>
          </a:p>
          <a:p>
            <a:pPr marL="228600" lvl="0" indent="-228600">
              <a:buFont typeface="+mj-lt"/>
              <a:buAutoNum type="arabicPeriod"/>
            </a:pPr>
            <a:r>
              <a:rPr lang="en-US" sz="1200" dirty="0" smtClean="0"/>
              <a:t>Also</a:t>
            </a:r>
            <a:r>
              <a:rPr lang="en-US" sz="1200" baseline="0" dirty="0" smtClean="0"/>
              <a:t> on the </a:t>
            </a:r>
            <a:r>
              <a:rPr lang="en-US" sz="1200" b="1" baseline="0" dirty="0" smtClean="0"/>
              <a:t>Animations</a:t>
            </a:r>
            <a:r>
              <a:rPr lang="en-US" sz="1200" baseline="0" dirty="0" smtClean="0"/>
              <a:t> tab, in the </a:t>
            </a:r>
            <a:r>
              <a:rPr lang="en-US" sz="1200" b="1" baseline="0" dirty="0" smtClean="0"/>
              <a:t>Animation</a:t>
            </a:r>
            <a:r>
              <a:rPr lang="en-US" sz="1200" baseline="0" dirty="0" smtClean="0"/>
              <a:t> group, click </a:t>
            </a:r>
            <a:r>
              <a:rPr lang="en-US" sz="1200" b="1" baseline="0" dirty="0" smtClean="0"/>
              <a:t>Effect Options</a:t>
            </a:r>
            <a:r>
              <a:rPr lang="en-US" sz="1200" baseline="0" dirty="0" smtClean="0"/>
              <a:t>, and then click </a:t>
            </a:r>
            <a:r>
              <a:rPr lang="en-US" sz="1200" b="1" baseline="0" dirty="0" smtClean="0"/>
              <a:t>From Left</a:t>
            </a:r>
            <a:r>
              <a:rPr lang="en-US" sz="1200" baseline="0" dirty="0" smtClean="0"/>
              <a:t>.</a:t>
            </a:r>
            <a:endParaRPr lang="en-US" sz="1200" dirty="0" smtClean="0"/>
          </a:p>
          <a:p>
            <a:pPr marL="228600" lvl="0" indent="-228600">
              <a:buFont typeface="+mj-lt"/>
              <a:buAutoNum type="arabicPeriod"/>
            </a:pPr>
            <a:r>
              <a:rPr lang="en-US" sz="1200" dirty="0" smtClean="0"/>
              <a:t>In the </a:t>
            </a:r>
            <a:r>
              <a:rPr lang="en-US" sz="1200" b="1" dirty="0" smtClean="0"/>
              <a:t>Animation Pane</a:t>
            </a:r>
            <a:r>
              <a:rPr lang="en-US" sz="1200" dirty="0" smtClean="0"/>
              <a:t>,</a:t>
            </a:r>
            <a:r>
              <a:rPr lang="en-US" sz="1200" baseline="0" dirty="0" smtClean="0"/>
              <a:t> s</a:t>
            </a:r>
            <a:r>
              <a:rPr lang="en-US" sz="1200" dirty="0" smtClean="0"/>
              <a:t>elect the third</a:t>
            </a:r>
            <a:r>
              <a:rPr lang="en-US" sz="1200" baseline="0" dirty="0" smtClean="0"/>
              <a:t> effect in the list (fade entrance effect). On the </a:t>
            </a:r>
            <a:r>
              <a:rPr lang="en-US" sz="1200" b="1" baseline="0" dirty="0" smtClean="0"/>
              <a:t>Animations</a:t>
            </a:r>
            <a:r>
              <a:rPr lang="en-US" sz="1200" baseline="0" dirty="0" smtClean="0"/>
              <a:t> tab, in the </a:t>
            </a:r>
            <a:r>
              <a:rPr lang="en-US" sz="1200" b="1" baseline="0" dirty="0" smtClean="0"/>
              <a:t>Animation</a:t>
            </a:r>
            <a:r>
              <a:rPr lang="en-US" sz="1200" baseline="0" dirty="0" smtClean="0"/>
              <a:t> group, click </a:t>
            </a:r>
            <a:r>
              <a:rPr lang="en-US" sz="1200" b="1" baseline="0" dirty="0" smtClean="0"/>
              <a:t>More</a:t>
            </a:r>
            <a:r>
              <a:rPr lang="en-US" sz="1200" baseline="0" dirty="0" smtClean="0"/>
              <a:t>, and then under </a:t>
            </a:r>
            <a:r>
              <a:rPr lang="en-US" sz="1200" b="1" baseline="0" dirty="0" smtClean="0"/>
              <a:t>Entrance</a:t>
            </a:r>
            <a:r>
              <a:rPr lang="en-US" sz="1200" baseline="0" dirty="0" smtClean="0"/>
              <a:t> click </a:t>
            </a:r>
            <a:r>
              <a:rPr lang="en-US" sz="1200" b="1" baseline="0" dirty="0" smtClean="0"/>
              <a:t>Zoom</a:t>
            </a:r>
            <a:r>
              <a:rPr lang="en-US" sz="1200" baseline="0" dirty="0" smtClean="0"/>
              <a:t>. </a:t>
            </a:r>
          </a:p>
          <a:p>
            <a:pPr marL="228600" lvl="0" indent="-228600">
              <a:buFont typeface="+mj-lt"/>
              <a:buAutoNum type="arabicPeriod"/>
            </a:pPr>
            <a:r>
              <a:rPr lang="en-US" sz="1200" baseline="0" dirty="0" smtClean="0"/>
              <a:t>Also on the </a:t>
            </a:r>
            <a:r>
              <a:rPr lang="en-US" sz="1200" b="1" baseline="0" dirty="0" smtClean="0"/>
              <a:t>Animations</a:t>
            </a:r>
            <a:r>
              <a:rPr lang="en-US" sz="1200" baseline="0" dirty="0" smtClean="0"/>
              <a:t> tab, in the </a:t>
            </a:r>
            <a:r>
              <a:rPr lang="en-US" sz="1200" b="1" baseline="0" dirty="0" smtClean="0"/>
              <a:t>Timing</a:t>
            </a:r>
            <a:r>
              <a:rPr lang="en-US" sz="1200" baseline="0" dirty="0" smtClean="0"/>
              <a:t> group, do the following:</a:t>
            </a:r>
          </a:p>
          <a:p>
            <a:pPr marL="685800" lvl="1" indent="-228600">
              <a:buFont typeface="Arial" pitchFamily="34" charset="0"/>
              <a:buChar char="•"/>
            </a:pPr>
            <a:r>
              <a:rPr lang="en-US" sz="1200" baseline="0" dirty="0" smtClean="0"/>
              <a:t>In the </a:t>
            </a:r>
            <a:r>
              <a:rPr lang="en-US" sz="1200" b="1" baseline="0" dirty="0" smtClean="0"/>
              <a:t>Start</a:t>
            </a:r>
            <a:r>
              <a:rPr lang="en-US" sz="1200" baseline="0" dirty="0" smtClean="0"/>
              <a:t> list, select </a:t>
            </a:r>
            <a:r>
              <a:rPr lang="en-US" sz="1200" b="1" baseline="0" dirty="0" smtClean="0"/>
              <a:t>With</a:t>
            </a:r>
            <a:r>
              <a:rPr lang="en-US" sz="1200" baseline="0" dirty="0" smtClean="0"/>
              <a:t> </a:t>
            </a:r>
            <a:r>
              <a:rPr lang="en-US" sz="1200" b="1" baseline="0" dirty="0" smtClean="0"/>
              <a:t>Previous</a:t>
            </a:r>
            <a:r>
              <a:rPr lang="en-US" sz="1200" baseline="0" dirty="0" smtClean="0"/>
              <a:t>.</a:t>
            </a:r>
          </a:p>
          <a:p>
            <a:pPr marL="685800" lvl="1" indent="-228600">
              <a:buFont typeface="Arial" pitchFamily="34" charset="0"/>
              <a:buChar char="•"/>
            </a:pPr>
            <a:r>
              <a:rPr lang="en-US" sz="1200" baseline="0" dirty="0" smtClean="0"/>
              <a:t>In the </a:t>
            </a:r>
            <a:r>
              <a:rPr lang="en-US" sz="1200" b="1" baseline="0" dirty="0" smtClean="0"/>
              <a:t>Duration </a:t>
            </a:r>
            <a:r>
              <a:rPr lang="en-US" sz="1200" b="0" baseline="0" dirty="0" smtClean="0"/>
              <a:t>box</a:t>
            </a:r>
            <a:r>
              <a:rPr lang="en-US" sz="1200" baseline="0" dirty="0" smtClean="0"/>
              <a:t>, enter </a:t>
            </a:r>
            <a:r>
              <a:rPr lang="en-US" sz="1200" b="1" baseline="0" dirty="0" smtClean="0"/>
              <a:t>1.00 second</a:t>
            </a:r>
            <a:r>
              <a:rPr lang="en-US" sz="1200" baseline="0" dirty="0" smtClean="0"/>
              <a:t>.</a:t>
            </a:r>
            <a:endParaRPr lang="en-US" sz="1200" dirty="0" smtClean="0"/>
          </a:p>
          <a:p>
            <a:pPr marL="228600" lvl="0" indent="-228600">
              <a:buFont typeface="+mj-lt"/>
              <a:buAutoNum type="arabicPeriod"/>
            </a:pPr>
            <a:r>
              <a:rPr lang="en-US" sz="1200" dirty="0" smtClean="0"/>
              <a:t>In the </a:t>
            </a:r>
            <a:r>
              <a:rPr lang="en-US" sz="1200" b="1" dirty="0" smtClean="0"/>
              <a:t>Animation Pane</a:t>
            </a:r>
            <a:r>
              <a:rPr lang="en-US" sz="1200" dirty="0" smtClean="0"/>
              <a:t>, select the fourth effect in the list (fade entrance effect). On the </a:t>
            </a:r>
            <a:r>
              <a:rPr lang="en-US" sz="1200" b="1" dirty="0" smtClean="0"/>
              <a:t>Animations</a:t>
            </a:r>
            <a:r>
              <a:rPr lang="en-US" sz="1200" dirty="0" smtClean="0"/>
              <a:t> tab, in the </a:t>
            </a:r>
            <a:r>
              <a:rPr lang="en-US" sz="1200" b="1" dirty="0" smtClean="0"/>
              <a:t>Timing</a:t>
            </a:r>
            <a:r>
              <a:rPr lang="en-US" sz="1200" dirty="0" smtClean="0"/>
              <a:t> group, in the </a:t>
            </a:r>
            <a:r>
              <a:rPr lang="en-US" sz="1200" b="1" dirty="0" smtClean="0"/>
              <a:t>Start</a:t>
            </a:r>
            <a:r>
              <a:rPr lang="en-US" sz="1200" dirty="0" smtClean="0"/>
              <a:t> list, select </a:t>
            </a:r>
            <a:r>
              <a:rPr lang="en-US" sz="1200" b="1" dirty="0" smtClean="0"/>
              <a:t>With</a:t>
            </a:r>
            <a:r>
              <a:rPr lang="en-US" sz="1200" dirty="0" smtClean="0"/>
              <a:t> </a:t>
            </a:r>
            <a:r>
              <a:rPr lang="en-US" sz="1200" b="1" dirty="0" smtClean="0"/>
              <a:t>Previous</a:t>
            </a:r>
            <a:r>
              <a:rPr lang="en-US" sz="1200" dirty="0" smtClean="0"/>
              <a:t>.</a:t>
            </a:r>
          </a:p>
          <a:p>
            <a:pPr marL="228600" lvl="0" indent="-228600">
              <a:buFont typeface="+mj-lt"/>
              <a:buAutoNum type="arabicPeriod"/>
            </a:pPr>
            <a:r>
              <a:rPr lang="en-US" sz="1200" dirty="0" smtClean="0"/>
              <a:t>Press and hold CTRL, and in the </a:t>
            </a:r>
            <a:r>
              <a:rPr lang="en-US" sz="1200" b="1" dirty="0" smtClean="0"/>
              <a:t>Animation Pane</a:t>
            </a:r>
            <a:r>
              <a:rPr lang="en-US" sz="1200" dirty="0" smtClean="0"/>
              <a:t>, select the fifth</a:t>
            </a:r>
            <a:r>
              <a:rPr lang="en-US" sz="1200" baseline="0" dirty="0" smtClean="0"/>
              <a:t> and eighth effects in the list (fade entrance effects). On the </a:t>
            </a:r>
            <a:r>
              <a:rPr lang="en-US" sz="1200" b="1" baseline="0" dirty="0" smtClean="0"/>
              <a:t>Animations</a:t>
            </a:r>
            <a:r>
              <a:rPr lang="en-US" sz="1200" baseline="0" dirty="0" smtClean="0"/>
              <a:t> tab, in the </a:t>
            </a:r>
            <a:r>
              <a:rPr lang="en-US" sz="1200" b="1" baseline="0" dirty="0" smtClean="0"/>
              <a:t>Animation</a:t>
            </a:r>
            <a:r>
              <a:rPr lang="en-US" sz="1200" baseline="0" dirty="0" smtClean="0"/>
              <a:t> group, click </a:t>
            </a:r>
            <a:r>
              <a:rPr lang="en-US" sz="1200" b="1" baseline="0" dirty="0" smtClean="0"/>
              <a:t>More</a:t>
            </a:r>
            <a:r>
              <a:rPr lang="en-US" sz="1200" baseline="0" dirty="0" smtClean="0"/>
              <a:t>, and then under </a:t>
            </a:r>
            <a:r>
              <a:rPr lang="en-US" sz="1200" b="1" baseline="0" dirty="0" smtClean="0"/>
              <a:t>Entrance</a:t>
            </a:r>
            <a:r>
              <a:rPr lang="en-US" sz="1200" baseline="0" dirty="0" smtClean="0"/>
              <a:t> click </a:t>
            </a:r>
            <a:r>
              <a:rPr lang="en-US" sz="1200" b="1" baseline="0" dirty="0" smtClean="0"/>
              <a:t>Wipe</a:t>
            </a:r>
            <a:r>
              <a:rPr lang="en-US" sz="1200" baseline="0" dirty="0" smtClean="0"/>
              <a:t>. </a:t>
            </a:r>
          </a:p>
          <a:p>
            <a:pPr marL="228600" lvl="0" indent="-228600">
              <a:buFont typeface="+mj-lt"/>
              <a:buAutoNum type="arabicPeriod"/>
            </a:pPr>
            <a:r>
              <a:rPr lang="en-US" sz="1200" baseline="0" dirty="0" smtClean="0"/>
              <a:t>Also on the </a:t>
            </a:r>
            <a:r>
              <a:rPr lang="en-US" sz="1200" b="1" baseline="0" dirty="0" smtClean="0"/>
              <a:t>Animations</a:t>
            </a:r>
            <a:r>
              <a:rPr lang="en-US" sz="1200" baseline="0" dirty="0" smtClean="0"/>
              <a:t> tab, in the </a:t>
            </a:r>
            <a:r>
              <a:rPr lang="en-US" sz="1200" b="1" baseline="0" dirty="0" smtClean="0"/>
              <a:t>Timing</a:t>
            </a:r>
            <a:r>
              <a:rPr lang="en-US" sz="1200" baseline="0" dirty="0" smtClean="0"/>
              <a:t> group, in the </a:t>
            </a:r>
            <a:r>
              <a:rPr lang="en-US" sz="1200" b="1" baseline="0" dirty="0" smtClean="0"/>
              <a:t>Duration</a:t>
            </a:r>
            <a:r>
              <a:rPr lang="en-US" sz="1200" baseline="0" dirty="0" smtClean="0"/>
              <a:t> box, enter </a:t>
            </a:r>
            <a:r>
              <a:rPr lang="en-US" sz="1200" b="1" baseline="0" dirty="0" smtClean="0"/>
              <a:t>0.50 seconds</a:t>
            </a:r>
            <a:r>
              <a:rPr lang="en-US" sz="1200" baseline="0" dirty="0" smtClean="0"/>
              <a:t>.</a:t>
            </a:r>
          </a:p>
          <a:p>
            <a:pPr marL="228600" lvl="0" indent="-228600">
              <a:buFont typeface="+mj-lt"/>
              <a:buAutoNum type="arabicPeriod"/>
            </a:pPr>
            <a:r>
              <a:rPr lang="en-US" sz="1200" baseline="0" dirty="0" smtClean="0"/>
              <a:t>Also on the </a:t>
            </a:r>
            <a:r>
              <a:rPr lang="en-US" sz="1200" b="1" baseline="0" dirty="0" smtClean="0"/>
              <a:t>Animations</a:t>
            </a:r>
            <a:r>
              <a:rPr lang="en-US" sz="1200" baseline="0" dirty="0" smtClean="0"/>
              <a:t> tab, in the </a:t>
            </a:r>
            <a:r>
              <a:rPr lang="en-US" sz="1200" b="1" baseline="0" dirty="0" smtClean="0"/>
              <a:t>Animation</a:t>
            </a:r>
            <a:r>
              <a:rPr lang="en-US" sz="1200" baseline="0" dirty="0" smtClean="0"/>
              <a:t> group, click </a:t>
            </a:r>
            <a:r>
              <a:rPr lang="en-US" sz="1200" b="1" baseline="0" dirty="0" smtClean="0"/>
              <a:t>Effect Options</a:t>
            </a:r>
            <a:r>
              <a:rPr lang="en-US" sz="1200" baseline="0" dirty="0" smtClean="0"/>
              <a:t>, and then click </a:t>
            </a:r>
            <a:r>
              <a:rPr lang="en-US" sz="1200" b="1" baseline="0" dirty="0" smtClean="0"/>
              <a:t>From Left</a:t>
            </a:r>
            <a:r>
              <a:rPr lang="en-US" sz="1200" baseline="0" dirty="0" smtClean="0"/>
              <a:t>.</a:t>
            </a:r>
          </a:p>
          <a:p>
            <a:pPr marL="228600" lvl="0" indent="-228600">
              <a:buFont typeface="+mj-lt"/>
              <a:buAutoNum type="arabicPeriod"/>
            </a:pPr>
            <a:r>
              <a:rPr lang="en-US" sz="1200" dirty="0" smtClean="0"/>
              <a:t>Press and hold CTRL, and in the </a:t>
            </a:r>
            <a:r>
              <a:rPr lang="en-US" sz="1200" b="1" dirty="0" smtClean="0"/>
              <a:t>Animation</a:t>
            </a:r>
            <a:r>
              <a:rPr lang="en-US" sz="1200" b="1" baseline="0" dirty="0" smtClean="0"/>
              <a:t> Pane</a:t>
            </a:r>
            <a:r>
              <a:rPr lang="en-US" sz="1200" baseline="0" dirty="0" smtClean="0"/>
              <a:t>, </a:t>
            </a:r>
            <a:r>
              <a:rPr lang="en-US" sz="1200" dirty="0" smtClean="0"/>
              <a:t>select the sixth and ninth</a:t>
            </a:r>
            <a:r>
              <a:rPr lang="en-US" sz="1200" baseline="0" dirty="0" smtClean="0"/>
              <a:t> effects in the list (fade entrance effects). On the </a:t>
            </a:r>
            <a:r>
              <a:rPr lang="en-US" sz="1200" b="1" baseline="0" dirty="0" smtClean="0"/>
              <a:t>Animations</a:t>
            </a:r>
            <a:r>
              <a:rPr lang="en-US" sz="1200" baseline="0" dirty="0" smtClean="0"/>
              <a:t> tab, in the </a:t>
            </a:r>
            <a:r>
              <a:rPr lang="en-US" sz="1200" b="1" baseline="0" dirty="0" smtClean="0"/>
              <a:t>Animation</a:t>
            </a:r>
            <a:r>
              <a:rPr lang="en-US" sz="1200" baseline="0" dirty="0" smtClean="0"/>
              <a:t> group, click </a:t>
            </a:r>
            <a:r>
              <a:rPr lang="en-US" sz="1200" b="1" baseline="0" dirty="0" smtClean="0"/>
              <a:t>More</a:t>
            </a:r>
            <a:r>
              <a:rPr lang="en-US" sz="1200" baseline="0" dirty="0" smtClean="0"/>
              <a:t>, and then under </a:t>
            </a:r>
            <a:r>
              <a:rPr lang="en-US" sz="1200" b="1" baseline="0" dirty="0" smtClean="0"/>
              <a:t>Entrance</a:t>
            </a:r>
            <a:r>
              <a:rPr lang="en-US" sz="1200" baseline="0" dirty="0" smtClean="0"/>
              <a:t> click </a:t>
            </a:r>
            <a:r>
              <a:rPr lang="en-US" sz="1200" b="1" baseline="0" dirty="0" smtClean="0"/>
              <a:t>Zoom</a:t>
            </a:r>
            <a:r>
              <a:rPr lang="en-US" sz="1200" baseline="0" dirty="0" smtClean="0"/>
              <a:t>. </a:t>
            </a:r>
          </a:p>
          <a:p>
            <a:pPr marL="228600" lvl="0" indent="-228600">
              <a:buFont typeface="+mj-lt"/>
              <a:buAutoNum type="arabicPeriod"/>
            </a:pPr>
            <a:r>
              <a:rPr lang="en-US" sz="1200" baseline="0" dirty="0" smtClean="0"/>
              <a:t>Also on the </a:t>
            </a:r>
            <a:r>
              <a:rPr lang="en-US" sz="1200" b="1" baseline="0" dirty="0" smtClean="0"/>
              <a:t>Animation</a:t>
            </a:r>
            <a:r>
              <a:rPr lang="en-US" sz="1200" baseline="0" dirty="0" smtClean="0"/>
              <a:t> tab, in the </a:t>
            </a:r>
            <a:r>
              <a:rPr lang="en-US" sz="1200" b="1" baseline="0" dirty="0" smtClean="0"/>
              <a:t>Timing</a:t>
            </a:r>
            <a:r>
              <a:rPr lang="en-US" sz="1200" baseline="0" dirty="0" smtClean="0"/>
              <a:t> group, do the following:</a:t>
            </a:r>
          </a:p>
          <a:p>
            <a:pPr marL="685800" lvl="1" indent="-228600">
              <a:buFont typeface="Arial" pitchFamily="34" charset="0"/>
              <a:buChar char="•"/>
            </a:pPr>
            <a:r>
              <a:rPr lang="en-US" sz="1200" baseline="0" dirty="0" smtClean="0"/>
              <a:t>In the </a:t>
            </a:r>
            <a:r>
              <a:rPr lang="en-US" sz="1200" b="1" baseline="0" dirty="0" smtClean="0"/>
              <a:t>Start</a:t>
            </a:r>
            <a:r>
              <a:rPr lang="en-US" sz="1200" baseline="0" dirty="0" smtClean="0"/>
              <a:t> list, select </a:t>
            </a:r>
            <a:r>
              <a:rPr lang="en-US" sz="1200" b="1" baseline="0" dirty="0" smtClean="0"/>
              <a:t>With</a:t>
            </a:r>
            <a:r>
              <a:rPr lang="en-US" sz="1200" baseline="0" dirty="0" smtClean="0"/>
              <a:t> </a:t>
            </a:r>
            <a:r>
              <a:rPr lang="en-US" sz="1200" b="1" baseline="0" dirty="0" smtClean="0"/>
              <a:t>Previous</a:t>
            </a:r>
            <a:r>
              <a:rPr lang="en-US" sz="1200" baseline="0" dirty="0" smtClean="0"/>
              <a:t>.</a:t>
            </a:r>
          </a:p>
          <a:p>
            <a:pPr marL="685800" lvl="1" indent="-228600">
              <a:buFont typeface="Arial" pitchFamily="34" charset="0"/>
              <a:buChar char="•"/>
            </a:pPr>
            <a:r>
              <a:rPr lang="en-US" sz="1200" baseline="0" dirty="0" smtClean="0"/>
              <a:t>In the </a:t>
            </a:r>
            <a:r>
              <a:rPr lang="en-US" sz="1200" b="1" baseline="0" dirty="0" smtClean="0"/>
              <a:t>Duration </a:t>
            </a:r>
            <a:r>
              <a:rPr lang="en-US" sz="1200" baseline="0" dirty="0" smtClean="0"/>
              <a:t>list, select </a:t>
            </a:r>
            <a:r>
              <a:rPr lang="en-US" sz="1200" b="1" baseline="0" dirty="0" smtClean="0"/>
              <a:t>0.50 seconds</a:t>
            </a:r>
            <a:r>
              <a:rPr lang="en-US" sz="1200" baseline="0" dirty="0" smtClean="0"/>
              <a:t>.</a:t>
            </a:r>
            <a:endParaRPr lang="en-US" sz="1200" dirty="0" smtClean="0"/>
          </a:p>
          <a:p>
            <a:pPr marL="228600" lvl="0" indent="-228600">
              <a:buFont typeface="+mj-lt"/>
              <a:buAutoNum type="arabicPeriod"/>
            </a:pPr>
            <a:r>
              <a:rPr lang="en-US" sz="1200" dirty="0" smtClean="0"/>
              <a:t>Press</a:t>
            </a:r>
            <a:r>
              <a:rPr lang="en-US" sz="1200" baseline="0" dirty="0" smtClean="0"/>
              <a:t> and hold CTRL, and in the </a:t>
            </a:r>
            <a:r>
              <a:rPr lang="en-US" sz="1200" b="1" baseline="0" dirty="0" smtClean="0"/>
              <a:t>Animation Pane</a:t>
            </a:r>
            <a:r>
              <a:rPr lang="en-US" sz="1200" baseline="0" dirty="0" smtClean="0"/>
              <a:t>, select the seventh and tenth effects in the list (fade entrance effects). On the </a:t>
            </a:r>
            <a:r>
              <a:rPr lang="en-US" sz="1200" b="1" baseline="0" dirty="0" smtClean="0"/>
              <a:t>Animations</a:t>
            </a:r>
            <a:r>
              <a:rPr lang="en-US" sz="1200" baseline="0" dirty="0" smtClean="0"/>
              <a:t> tab, in the </a:t>
            </a:r>
            <a:r>
              <a:rPr lang="en-US" sz="1200" b="1" baseline="0" dirty="0" smtClean="0"/>
              <a:t>Timing</a:t>
            </a:r>
            <a:r>
              <a:rPr lang="en-US" sz="1200" baseline="0" dirty="0" smtClean="0"/>
              <a:t> group, in the </a:t>
            </a:r>
            <a:r>
              <a:rPr lang="en-US" sz="1200" b="1" baseline="0" dirty="0" smtClean="0"/>
              <a:t>Start</a:t>
            </a:r>
            <a:r>
              <a:rPr lang="en-US" sz="1200" baseline="0" dirty="0" smtClean="0"/>
              <a:t> list select </a:t>
            </a:r>
            <a:r>
              <a:rPr lang="en-US" sz="1200" b="1" baseline="0" dirty="0" smtClean="0"/>
              <a:t>After</a:t>
            </a:r>
            <a:r>
              <a:rPr lang="en-US" sz="1200" baseline="0" dirty="0" smtClean="0"/>
              <a:t> </a:t>
            </a:r>
            <a:r>
              <a:rPr lang="en-US" sz="1200" b="1" baseline="0" dirty="0" smtClean="0"/>
              <a:t>Previous</a:t>
            </a:r>
            <a:r>
              <a:rPr lang="en-US" sz="1200" baseline="0" dirty="0" smtClean="0"/>
              <a:t>.</a:t>
            </a:r>
            <a:endParaRPr lang="en-US" sz="1200" dirty="0" smtClean="0"/>
          </a:p>
          <a:p>
            <a:pPr marL="228600" indent="-228600">
              <a:buFont typeface="+mj-lt"/>
              <a:buNone/>
            </a:pPr>
            <a:endParaRPr lang="en-US" sz="1200" dirty="0" smtClean="0"/>
          </a:p>
          <a:p>
            <a:pPr marL="228600" indent="-228600">
              <a:buFont typeface="+mj-lt"/>
              <a:buNone/>
            </a:pPr>
            <a:endParaRPr lang="en-US" sz="1200" dirty="0" smtClean="0"/>
          </a:p>
          <a:p>
            <a:r>
              <a:rPr lang="en-US" sz="1200" baseline="0" dirty="0" smtClean="0">
                <a:latin typeface="+mn-lt"/>
              </a:rPr>
              <a:t>To reproduce the background effects on this slide, do the following:</a:t>
            </a:r>
          </a:p>
          <a:p>
            <a:pPr marL="228600" lvl="0" indent="-228600">
              <a:buFont typeface="+mj-lt"/>
              <a:buAutoNum type="arabicPeriod"/>
            </a:pPr>
            <a:r>
              <a:rPr lang="en-US" sz="1200" kern="1200" dirty="0" smtClean="0">
                <a:solidFill>
                  <a:schemeClr val="tx1"/>
                </a:solidFill>
                <a:latin typeface="+mn-lt"/>
                <a:ea typeface="+mn-ea"/>
                <a:cs typeface="+mn-cs"/>
              </a:rPr>
              <a:t>Right-click  the slide background area, and then click </a:t>
            </a:r>
            <a:r>
              <a:rPr lang="en-US" sz="1200" b="1" kern="1200" dirty="0" smtClean="0">
                <a:solidFill>
                  <a:schemeClr val="tx1"/>
                </a:solidFill>
                <a:latin typeface="+mn-lt"/>
                <a:ea typeface="+mn-ea"/>
                <a:cs typeface="+mn-cs"/>
              </a:rPr>
              <a:t>Format Background</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Format Background </a:t>
            </a:r>
            <a:r>
              <a:rPr lang="en-US" sz="1200" kern="1200" dirty="0" smtClean="0">
                <a:solidFill>
                  <a:schemeClr val="tx1"/>
                </a:solidFill>
                <a:latin typeface="+mn-lt"/>
                <a:ea typeface="+mn-ea"/>
                <a:cs typeface="+mn-cs"/>
              </a:rPr>
              <a:t>dialog box, click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in the left pane, select </a:t>
            </a:r>
            <a:r>
              <a:rPr lang="en-US" sz="1200" b="1" kern="1200" dirty="0" smtClean="0">
                <a:solidFill>
                  <a:schemeClr val="tx1"/>
                </a:solidFill>
                <a:latin typeface="+mn-lt"/>
                <a:ea typeface="+mn-ea"/>
                <a:cs typeface="+mn-cs"/>
              </a:rPr>
              <a:t>Gradient fill</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pane, and then do the following:</a:t>
            </a: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Type</a:t>
            </a:r>
            <a:r>
              <a:rPr lang="en-US" sz="1200" kern="1200" dirty="0" smtClean="0">
                <a:solidFill>
                  <a:schemeClr val="tx1"/>
                </a:solidFill>
                <a:latin typeface="+mn-lt"/>
                <a:ea typeface="+mn-ea"/>
                <a:cs typeface="+mn-cs"/>
              </a:rPr>
              <a:t> list, select </a:t>
            </a:r>
            <a:r>
              <a:rPr lang="en-US" sz="1200" b="1" kern="1200" dirty="0" smtClean="0">
                <a:solidFill>
                  <a:schemeClr val="tx1"/>
                </a:solidFill>
                <a:latin typeface="+mn-lt"/>
                <a:ea typeface="+mn-ea"/>
                <a:cs typeface="+mn-cs"/>
              </a:rPr>
              <a:t>Radial</a:t>
            </a:r>
            <a:r>
              <a:rPr lang="en-US" sz="1200" kern="1200" dirty="0" smtClean="0">
                <a:solidFill>
                  <a:schemeClr val="tx1"/>
                </a:solidFill>
                <a:latin typeface="+mn-lt"/>
                <a:ea typeface="+mn-ea"/>
                <a:cs typeface="+mn-cs"/>
              </a:rPr>
              <a:t>.</a:t>
            </a:r>
          </a:p>
          <a:p>
            <a:pPr marL="685800" lvl="1"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Direction</a:t>
            </a:r>
            <a:r>
              <a:rPr lang="en-US" sz="1200" kern="1200" dirty="0" smtClean="0">
                <a:solidFill>
                  <a:schemeClr val="tx1"/>
                </a:solidFill>
                <a:latin typeface="+mn-lt"/>
                <a:ea typeface="+mn-ea"/>
                <a:cs typeface="+mn-cs"/>
              </a:rPr>
              <a:t>, and then click </a:t>
            </a:r>
            <a:r>
              <a:rPr lang="en-US" sz="1200" b="1" kern="1200" dirty="0" smtClean="0">
                <a:solidFill>
                  <a:schemeClr val="tx1"/>
                </a:solidFill>
                <a:latin typeface="+mn-lt"/>
                <a:ea typeface="+mn-ea"/>
                <a:cs typeface="+mn-cs"/>
              </a:rPr>
              <a:t>From Center </a:t>
            </a:r>
            <a:r>
              <a:rPr lang="en-US" sz="1200" b="0" kern="1200" dirty="0" smtClean="0">
                <a:solidFill>
                  <a:schemeClr val="tx1"/>
                </a:solidFill>
                <a:latin typeface="+mn-lt"/>
                <a:ea typeface="+mn-ea"/>
                <a:cs typeface="+mn-cs"/>
              </a:rPr>
              <a:t>(third option from the left). </a:t>
            </a:r>
            <a:endParaRPr lang="en-US" sz="1200" b="1"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click </a:t>
            </a:r>
            <a:r>
              <a:rPr lang="en-US" sz="1200" b="1" kern="1200" dirty="0" smtClean="0">
                <a:solidFill>
                  <a:schemeClr val="tx1"/>
                </a:solidFill>
                <a:latin typeface="+mn-lt"/>
                <a:ea typeface="+mn-ea"/>
                <a:cs typeface="+mn-cs"/>
              </a:rPr>
              <a:t>Add gradient stop</a:t>
            </a:r>
            <a:r>
              <a:rPr lang="en-US" sz="1200" b="0" kern="1200" dirty="0" smtClean="0">
                <a:solidFill>
                  <a:schemeClr val="tx1"/>
                </a:solidFill>
                <a:latin typeface="+mn-lt"/>
                <a:ea typeface="+mn-ea"/>
                <a:cs typeface="+mn-cs"/>
              </a:rPr>
              <a:t> or </a:t>
            </a:r>
            <a:r>
              <a:rPr lang="en-US" sz="1200" b="1" kern="1200" dirty="0" smtClean="0">
                <a:solidFill>
                  <a:schemeClr val="tx1"/>
                </a:solidFill>
                <a:latin typeface="+mn-lt"/>
                <a:ea typeface="+mn-ea"/>
                <a:cs typeface="+mn-cs"/>
              </a:rPr>
              <a:t>Remove gradient stop</a:t>
            </a:r>
            <a:r>
              <a:rPr lang="en-US" sz="1200" kern="1200" dirty="0" smtClean="0">
                <a:solidFill>
                  <a:schemeClr val="tx1"/>
                </a:solidFill>
                <a:latin typeface="+mn-lt"/>
                <a:ea typeface="+mn-ea"/>
                <a:cs typeface="+mn-cs"/>
              </a:rPr>
              <a:t> until two stops appear in the slider.</a:t>
            </a:r>
          </a:p>
          <a:p>
            <a:pPr marL="228600" lvl="0" indent="-228600">
              <a:buFont typeface="+mj-lt"/>
              <a:buAutoNum type="arabicPeriod"/>
            </a:pPr>
            <a:r>
              <a:rPr lang="en-US" sz="1200" kern="1200" dirty="0" smtClean="0">
                <a:solidFill>
                  <a:schemeClr val="tx1"/>
                </a:solidFill>
                <a:latin typeface="+mn-lt"/>
                <a:ea typeface="+mn-ea"/>
                <a:cs typeface="+mn-cs"/>
              </a:rPr>
              <a:t>Also 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customize the gradient stops that you added as follows:</a:t>
            </a: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0" kern="1200" dirty="0" smtClean="0">
                <a:solidFill>
                  <a:schemeClr val="tx1"/>
                </a:solidFill>
                <a:latin typeface="+mn-lt"/>
                <a:ea typeface="+mn-ea"/>
                <a:cs typeface="+mn-cs"/>
              </a:rPr>
              <a:t>the</a:t>
            </a:r>
            <a:r>
              <a:rPr lang="en-US" sz="1200" b="0" kern="1200" baseline="0" dirty="0" smtClean="0">
                <a:solidFill>
                  <a:schemeClr val="tx1"/>
                </a:solidFill>
                <a:latin typeface="+mn-lt"/>
                <a:ea typeface="+mn-ea"/>
                <a:cs typeface="+mn-cs"/>
              </a:rPr>
              <a:t> first stop in the slider</a:t>
            </a:r>
            <a:r>
              <a:rPr lang="en-US" sz="1200" kern="1200" dirty="0" smtClean="0">
                <a:solidFill>
                  <a:schemeClr val="tx1"/>
                </a:solidFill>
                <a:latin typeface="+mn-lt"/>
                <a:ea typeface="+mn-ea"/>
                <a:cs typeface="+mn-cs"/>
              </a:rPr>
              <a:t>, and then do the following:</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0%</a:t>
            </a:r>
            <a:r>
              <a:rPr lang="en-US" sz="1200" b="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Colors</a:t>
            </a:r>
            <a:r>
              <a:rPr lang="en-US" sz="1200" kern="1200" baseline="0" dirty="0" smtClean="0">
                <a:solidFill>
                  <a:schemeClr val="tx1"/>
                </a:solidFill>
                <a:latin typeface="+mn-lt"/>
                <a:ea typeface="+mn-ea"/>
                <a:cs typeface="+mn-cs"/>
              </a:rPr>
              <a:t> select </a:t>
            </a:r>
            <a:r>
              <a:rPr lang="en-US" sz="1200" b="1" kern="1200" baseline="0" dirty="0" smtClean="0">
                <a:solidFill>
                  <a:schemeClr val="tx1"/>
                </a:solidFill>
                <a:latin typeface="+mn-lt"/>
                <a:ea typeface="+mn-ea"/>
                <a:cs typeface="+mn-cs"/>
              </a:rPr>
              <a:t>White, Background 1 </a:t>
            </a:r>
            <a:r>
              <a:rPr lang="en-US" sz="1200" b="0" baseline="0" dirty="0" smtClean="0">
                <a:solidFill>
                  <a:schemeClr val="accent6"/>
                </a:solidFill>
                <a:latin typeface="+mn-lt"/>
              </a:rPr>
              <a:t>(first row, first option from the left). </a:t>
            </a:r>
            <a:endParaRPr lang="en-US" sz="1200" b="1" kern="1200" baseline="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0" kern="1200" dirty="0" smtClean="0">
                <a:solidFill>
                  <a:schemeClr val="tx1"/>
                </a:solidFill>
                <a:latin typeface="+mn-lt"/>
                <a:ea typeface="+mn-ea"/>
                <a:cs typeface="+mn-cs"/>
              </a:rPr>
              <a:t>the last stop on the slider</a:t>
            </a:r>
            <a:r>
              <a:rPr lang="en-US" sz="1200" kern="1200" dirty="0" smtClean="0">
                <a:solidFill>
                  <a:schemeClr val="tx1"/>
                </a:solidFill>
                <a:latin typeface="+mn-lt"/>
                <a:ea typeface="+mn-ea"/>
                <a:cs typeface="+mn-cs"/>
              </a:rPr>
              <a:t>, and then do the following: </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100%</a:t>
            </a:r>
            <a:r>
              <a:rPr lang="en-US" sz="1200" kern="1200" dirty="0" smtClean="0">
                <a:solidFill>
                  <a:schemeClr val="tx1"/>
                </a:solidFill>
                <a:latin typeface="+mn-lt"/>
                <a:ea typeface="+mn-ea"/>
                <a:cs typeface="+mn-cs"/>
              </a:rPr>
              <a:t>.</a:t>
            </a:r>
          </a:p>
          <a:p>
            <a:pPr marL="1143000" marR="0" lvl="2"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t>Click the button next to </a:t>
            </a:r>
            <a:r>
              <a:rPr lang="en-US" sz="1200" b="1" dirty="0" smtClean="0"/>
              <a:t>Color</a:t>
            </a:r>
            <a:r>
              <a:rPr lang="en-US" sz="1200" dirty="0" smtClean="0"/>
              <a:t>, </a:t>
            </a:r>
            <a:r>
              <a:rPr lang="en-US" sz="1200" kern="1200" dirty="0" smtClean="0">
                <a:solidFill>
                  <a:schemeClr val="tx1"/>
                </a:solidFill>
                <a:latin typeface="+mn-lt"/>
                <a:ea typeface="+mn-ea"/>
                <a:cs typeface="+mn-cs"/>
              </a:rPr>
              <a:t>and then under </a:t>
            </a:r>
            <a:r>
              <a:rPr lang="en-US" sz="1200" b="1" kern="1200" dirty="0" smtClean="0">
                <a:solidFill>
                  <a:schemeClr val="tx1"/>
                </a:solidFill>
                <a:latin typeface="+mn-lt"/>
                <a:ea typeface="+mn-ea"/>
                <a:cs typeface="+mn-cs"/>
              </a:rPr>
              <a:t>Theme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Colors</a:t>
            </a:r>
            <a:r>
              <a:rPr lang="en-US" sz="1200" kern="1200" baseline="0" dirty="0" smtClean="0">
                <a:solidFill>
                  <a:schemeClr val="tx1"/>
                </a:solidFill>
                <a:latin typeface="+mn-lt"/>
                <a:ea typeface="+mn-ea"/>
                <a:cs typeface="+mn-cs"/>
              </a:rPr>
              <a:t> select </a:t>
            </a:r>
            <a:r>
              <a:rPr lang="en-US" sz="1200" b="1" kern="1200" baseline="0" dirty="0" smtClean="0">
                <a:solidFill>
                  <a:schemeClr val="tx1"/>
                </a:solidFill>
                <a:latin typeface="+mn-lt"/>
                <a:ea typeface="+mn-ea"/>
                <a:cs typeface="+mn-cs"/>
              </a:rPr>
              <a:t>White, Background 1, Darker 35% </a:t>
            </a:r>
            <a:r>
              <a:rPr lang="en-US" sz="1200" b="0" baseline="0" dirty="0" smtClean="0">
                <a:solidFill>
                  <a:schemeClr val="accent6"/>
                </a:solidFill>
                <a:latin typeface="+mn-lt"/>
              </a:rPr>
              <a:t>(fifth row, first option from the left). </a:t>
            </a:r>
            <a:endParaRPr lang="en-US" sz="800" dirty="0" smtClean="0"/>
          </a:p>
          <a:p>
            <a:pPr marL="228600" indent="-228600">
              <a:buFont typeface="+mj-lt"/>
              <a:buNone/>
            </a:pPr>
            <a:endParaRPr lang="en-US" sz="1200" dirty="0" smtClean="0"/>
          </a:p>
          <a:p>
            <a:endParaRPr lang="en-US" sz="1200" dirty="0"/>
          </a:p>
        </p:txBody>
      </p:sp>
      <p:sp>
        <p:nvSpPr>
          <p:cNvPr id="7" name="Slide Image Placeholder 6"/>
          <p:cNvSpPr>
            <a:spLocks noGrp="1" noRot="1" noChangeAspect="1"/>
          </p:cNvSpPr>
          <p:nvPr>
            <p:ph type="sldImg"/>
          </p:nvPr>
        </p:nvSpPr>
        <p:spPr>
          <a:xfrm>
            <a:off x="539750" y="503238"/>
            <a:ext cx="3143250" cy="2359025"/>
          </a:xfr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sz="1400" b="1" dirty="0" smtClean="0"/>
              <a:t>Custom animation effects: dotted line with text fade by letter</a:t>
            </a:r>
          </a:p>
          <a:p>
            <a:r>
              <a:rPr lang="en-US" sz="1400" dirty="0" smtClean="0"/>
              <a:t>(Basic)</a:t>
            </a:r>
          </a:p>
          <a:p>
            <a:endParaRPr lang="en-US" dirty="0" smtClean="0"/>
          </a:p>
          <a:p>
            <a:endParaRPr lang="en-US" dirty="0" smtClean="0"/>
          </a:p>
          <a:p>
            <a:r>
              <a:rPr lang="en-US" dirty="0" smtClean="0"/>
              <a:t>To reproduce the text effects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On the </a:t>
            </a:r>
            <a:r>
              <a:rPr lang="en-US" sz="1200" b="1" dirty="0" smtClean="0"/>
              <a:t>Home</a:t>
            </a:r>
            <a:r>
              <a:rPr lang="en-US" sz="1200" dirty="0" smtClean="0"/>
              <a:t> tab, in the </a:t>
            </a:r>
            <a:r>
              <a:rPr lang="en-US" sz="1200" b="1" dirty="0" smtClean="0"/>
              <a:t>Slides</a:t>
            </a:r>
            <a:r>
              <a:rPr lang="en-US" sz="1200" dirty="0" smtClean="0"/>
              <a:t> group, click </a:t>
            </a:r>
            <a:r>
              <a:rPr lang="en-US" sz="1200" b="1" dirty="0" smtClean="0"/>
              <a:t>Layout</a:t>
            </a:r>
            <a:r>
              <a:rPr lang="en-US" sz="1200" dirty="0" smtClean="0"/>
              <a:t>, and then click </a:t>
            </a:r>
            <a:r>
              <a:rPr lang="en-US" sz="1200" b="1" dirty="0" smtClean="0"/>
              <a:t>Blank</a:t>
            </a:r>
            <a:r>
              <a:rPr lang="en-US" sz="120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On the </a:t>
            </a:r>
            <a:r>
              <a:rPr lang="en-US" sz="1200" b="1" baseline="0" dirty="0" smtClean="0"/>
              <a:t>Insert</a:t>
            </a:r>
            <a:r>
              <a:rPr lang="en-US" sz="1200" baseline="0" dirty="0" smtClean="0"/>
              <a:t> tab, in the </a:t>
            </a:r>
            <a:r>
              <a:rPr lang="en-US" sz="1200" b="1" baseline="0" dirty="0" smtClean="0"/>
              <a:t>Text</a:t>
            </a:r>
            <a:r>
              <a:rPr lang="en-US" sz="1200" baseline="0" dirty="0" smtClean="0"/>
              <a:t> group, click </a:t>
            </a:r>
            <a:r>
              <a:rPr lang="en-US" sz="1200" b="1" baseline="0" dirty="0" smtClean="0"/>
              <a:t>Text Box</a:t>
            </a:r>
            <a:r>
              <a:rPr lang="en-US" sz="1200" baseline="0" dirty="0" smtClean="0"/>
              <a:t>, and then on the slide, drag to draw a text box that spans the entire width of the slide.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On the </a:t>
            </a:r>
            <a:r>
              <a:rPr lang="en-US" sz="1200" b="1" baseline="0" dirty="0" smtClean="0"/>
              <a:t>Insert</a:t>
            </a:r>
            <a:r>
              <a:rPr lang="en-US" sz="1200" baseline="0" dirty="0" smtClean="0"/>
              <a:t> tab, in the </a:t>
            </a:r>
            <a:r>
              <a:rPr lang="en-US" sz="1200" b="1" baseline="0" dirty="0" smtClean="0"/>
              <a:t>Text</a:t>
            </a:r>
            <a:r>
              <a:rPr lang="en-US" sz="1200" baseline="0" dirty="0" smtClean="0"/>
              <a:t> group, click </a:t>
            </a:r>
            <a:r>
              <a:rPr lang="en-US" sz="1200" b="1" baseline="0" dirty="0" smtClean="0"/>
              <a:t>Symbol</a:t>
            </a:r>
            <a:r>
              <a:rPr lang="en-US" sz="1200" baseline="0" dirty="0" smtClean="0"/>
              <a:t>. In the </a:t>
            </a:r>
            <a:r>
              <a:rPr lang="en-US" sz="1200" b="1" baseline="0" dirty="0" smtClean="0"/>
              <a:t>Symbol</a:t>
            </a:r>
            <a:r>
              <a:rPr lang="en-US" sz="1200" baseline="0" dirty="0" smtClean="0"/>
              <a:t> dialog box, do the following: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In the </a:t>
            </a:r>
            <a:r>
              <a:rPr lang="en-US" sz="1200" b="1" baseline="0" dirty="0" smtClean="0"/>
              <a:t>Font</a:t>
            </a:r>
            <a:r>
              <a:rPr lang="en-US" sz="1200" baseline="0" dirty="0" smtClean="0"/>
              <a:t> list, select </a:t>
            </a:r>
            <a:r>
              <a:rPr lang="en-US" sz="1200" b="1" baseline="0" dirty="0" smtClean="0"/>
              <a:t>(normal text)</a:t>
            </a:r>
            <a:r>
              <a:rPr lang="en-US" sz="1200" b="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In the </a:t>
            </a:r>
            <a:r>
              <a:rPr lang="en-US" sz="1200" b="1" baseline="0" dirty="0" smtClean="0"/>
              <a:t>Subset</a:t>
            </a:r>
            <a:r>
              <a:rPr lang="en-US" sz="1200" baseline="0" dirty="0" smtClean="0"/>
              <a:t> list, select </a:t>
            </a:r>
            <a:r>
              <a:rPr lang="en-US" sz="1200" b="1" baseline="0" dirty="0" smtClean="0"/>
              <a:t>General Punctuation</a:t>
            </a:r>
            <a:r>
              <a:rPr lang="en-US" sz="120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In the </a:t>
            </a:r>
            <a:r>
              <a:rPr lang="en-US" sz="1200" b="1" baseline="0" dirty="0" smtClean="0"/>
              <a:t>Character Code </a:t>
            </a:r>
            <a:r>
              <a:rPr lang="en-US" sz="1200" baseline="0" dirty="0" smtClean="0"/>
              <a:t>box, enter </a:t>
            </a:r>
            <a:r>
              <a:rPr lang="en-US" sz="1200" b="1" baseline="0" dirty="0" smtClean="0"/>
              <a:t>2022</a:t>
            </a:r>
            <a:r>
              <a:rPr lang="en-US" sz="1200" b="0" baseline="0" dirty="0" smtClean="0"/>
              <a:t> to select </a:t>
            </a:r>
            <a:r>
              <a:rPr lang="en-US" sz="1200" b="1" baseline="0" dirty="0" smtClean="0"/>
              <a:t>BULLET</a:t>
            </a:r>
            <a:r>
              <a:rPr lang="en-US" sz="1200" baseline="0" dirty="0" smtClean="0"/>
              <a:t>, and then click </a:t>
            </a:r>
            <a:r>
              <a:rPr lang="en-US" sz="1200" b="1" baseline="0" dirty="0" smtClean="0"/>
              <a:t>Insert</a:t>
            </a:r>
            <a:r>
              <a:rPr lang="en-US" sz="120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Click </a:t>
            </a:r>
            <a:r>
              <a:rPr lang="en-US" sz="1200" b="1" baseline="0" dirty="0" smtClean="0"/>
              <a:t>Insert</a:t>
            </a:r>
            <a:r>
              <a:rPr lang="en-US" sz="1200" baseline="0" dirty="0" smtClean="0"/>
              <a:t> 33 more times until there is a row of 34 bullets in the text box. </a:t>
            </a:r>
          </a:p>
          <a:p>
            <a:pPr marL="228600" indent="-228600">
              <a:buFont typeface="+mj-lt"/>
              <a:buAutoNum type="arabicPeriod"/>
            </a:pPr>
            <a:r>
              <a:rPr lang="en-US" dirty="0" smtClean="0"/>
              <a:t>In</a:t>
            </a:r>
            <a:r>
              <a:rPr lang="en-US" baseline="0" dirty="0" smtClean="0"/>
              <a:t> the text box, s</a:t>
            </a:r>
            <a:r>
              <a:rPr lang="en-US" dirty="0" smtClean="0"/>
              <a:t>elect the</a:t>
            </a:r>
            <a:r>
              <a:rPr lang="en-US" baseline="0" dirty="0" smtClean="0"/>
              <a:t> text, and then on the </a:t>
            </a:r>
            <a:r>
              <a:rPr lang="en-US" b="1" baseline="0" dirty="0" smtClean="0"/>
              <a:t>Home</a:t>
            </a:r>
            <a:r>
              <a:rPr lang="en-US" baseline="0" dirty="0" smtClean="0"/>
              <a:t> tab, in the </a:t>
            </a:r>
            <a:r>
              <a:rPr lang="en-US" b="1" baseline="0" dirty="0" smtClean="0"/>
              <a:t>Font</a:t>
            </a:r>
            <a:r>
              <a:rPr lang="en-US" baseline="0" dirty="0" smtClean="0"/>
              <a:t> group do the following:</a:t>
            </a:r>
          </a:p>
          <a:p>
            <a:pPr marL="685800" lvl="1" indent="-228600">
              <a:buFont typeface="Arial" pitchFamily="34" charset="0"/>
              <a:buChar char="•"/>
            </a:pPr>
            <a:r>
              <a:rPr lang="en-US" baseline="0" dirty="0" smtClean="0"/>
              <a:t>In the </a:t>
            </a:r>
            <a:r>
              <a:rPr lang="en-US" b="1" baseline="0" dirty="0" smtClean="0"/>
              <a:t>Font</a:t>
            </a:r>
            <a:r>
              <a:rPr lang="en-US" baseline="0" dirty="0" smtClean="0"/>
              <a:t> list, select </a:t>
            </a:r>
            <a:r>
              <a:rPr lang="en-US" b="1" baseline="0" dirty="0" smtClean="0"/>
              <a:t>Arial</a:t>
            </a:r>
            <a:r>
              <a:rPr lang="en-US" baseline="0" dirty="0" smtClean="0"/>
              <a:t> </a:t>
            </a:r>
            <a:r>
              <a:rPr lang="en-US" b="1" baseline="0" dirty="0" smtClean="0"/>
              <a:t>Black</a:t>
            </a:r>
            <a:r>
              <a:rPr lang="en-US" baseline="0" dirty="0" smtClean="0"/>
              <a:t>.</a:t>
            </a:r>
          </a:p>
          <a:p>
            <a:pPr marL="685800" lvl="1" indent="-228600">
              <a:buFont typeface="Arial" pitchFamily="34" charset="0"/>
              <a:buChar char="•"/>
            </a:pPr>
            <a:r>
              <a:rPr lang="en-US" baseline="0" dirty="0" smtClean="0"/>
              <a:t>In the </a:t>
            </a:r>
            <a:r>
              <a:rPr lang="en-US" b="1" baseline="0" dirty="0" smtClean="0"/>
              <a:t>Font</a:t>
            </a:r>
            <a:r>
              <a:rPr lang="en-US" baseline="0" dirty="0" smtClean="0"/>
              <a:t> </a:t>
            </a:r>
            <a:r>
              <a:rPr lang="en-US" b="1" baseline="0" dirty="0" smtClean="0"/>
              <a:t>Size</a:t>
            </a:r>
            <a:r>
              <a:rPr lang="en-US" baseline="0" dirty="0" smtClean="0"/>
              <a:t> list, select </a:t>
            </a:r>
            <a:r>
              <a:rPr lang="en-US" b="1" baseline="0" dirty="0" smtClean="0"/>
              <a:t>44</a:t>
            </a:r>
            <a:r>
              <a:rPr lang="en-US" baseline="0" dirty="0" smtClean="0"/>
              <a:t>.</a:t>
            </a:r>
          </a:p>
          <a:p>
            <a:pPr marL="685800" lvl="1" indent="-228600">
              <a:buFont typeface="Arial" pitchFamily="34" charset="0"/>
              <a:buChar char="•"/>
            </a:pPr>
            <a:r>
              <a:rPr lang="en-US" baseline="0" dirty="0" smtClean="0"/>
              <a:t>Click the arrow next to </a:t>
            </a:r>
            <a:r>
              <a:rPr lang="en-US" b="1" baseline="0" dirty="0" smtClean="0"/>
              <a:t>Font</a:t>
            </a:r>
            <a:r>
              <a:rPr lang="en-US" baseline="0" dirty="0" smtClean="0"/>
              <a:t> </a:t>
            </a:r>
            <a:r>
              <a:rPr lang="en-US" b="1" baseline="0" dirty="0" smtClean="0"/>
              <a:t>Color</a:t>
            </a:r>
            <a:r>
              <a:rPr lang="en-US" baseline="0" dirty="0" smtClean="0"/>
              <a:t>, and then under </a:t>
            </a:r>
            <a:r>
              <a:rPr lang="en-US" b="1" baseline="0" dirty="0" smtClean="0"/>
              <a:t>Theme</a:t>
            </a:r>
            <a:r>
              <a:rPr lang="en-US" baseline="0" dirty="0" smtClean="0"/>
              <a:t> </a:t>
            </a:r>
            <a:r>
              <a:rPr lang="en-US" b="1" baseline="0" dirty="0" smtClean="0"/>
              <a:t>Colors</a:t>
            </a:r>
            <a:r>
              <a:rPr lang="en-US" baseline="0" dirty="0" smtClean="0"/>
              <a:t> click </a:t>
            </a:r>
            <a:r>
              <a:rPr lang="en-US" b="1" baseline="0" dirty="0" smtClean="0"/>
              <a:t>White, Background 1 </a:t>
            </a:r>
            <a:r>
              <a:rPr lang="en-US" baseline="0" dirty="0" smtClean="0"/>
              <a:t>(first row, first option from the left).</a:t>
            </a:r>
            <a:endParaRPr lang="en-US" dirty="0" smtClean="0"/>
          </a:p>
          <a:p>
            <a:pPr marL="228600" indent="-228600">
              <a:buFont typeface="+mj-lt"/>
              <a:buAutoNum type="arabicPeriod"/>
            </a:pPr>
            <a:r>
              <a:rPr lang="en-US" dirty="0" smtClean="0"/>
              <a:t>On</a:t>
            </a:r>
            <a:r>
              <a:rPr lang="en-US" baseline="0" dirty="0" smtClean="0"/>
              <a:t> the </a:t>
            </a:r>
            <a:r>
              <a:rPr lang="en-US" b="1" baseline="0" dirty="0" smtClean="0"/>
              <a:t>Home</a:t>
            </a:r>
            <a:r>
              <a:rPr lang="en-US" baseline="0" dirty="0" smtClean="0"/>
              <a:t> tab, in the </a:t>
            </a:r>
            <a:r>
              <a:rPr lang="en-US" b="1" baseline="0" dirty="0" smtClean="0"/>
              <a:t>Drawing</a:t>
            </a:r>
            <a:r>
              <a:rPr lang="en-US" baseline="0" dirty="0" smtClean="0"/>
              <a:t> group, click </a:t>
            </a:r>
            <a:r>
              <a:rPr lang="en-US" b="1" baseline="0" dirty="0" smtClean="0"/>
              <a:t>Arrange</a:t>
            </a:r>
            <a:r>
              <a:rPr lang="en-US" baseline="0" dirty="0" smtClean="0"/>
              <a:t>, point to </a:t>
            </a:r>
            <a:r>
              <a:rPr lang="en-US" b="1" baseline="0" dirty="0" smtClean="0"/>
              <a:t>Align</a:t>
            </a:r>
            <a:r>
              <a:rPr lang="en-US" baseline="0" dirty="0" smtClean="0"/>
              <a:t>, and then do the following:</a:t>
            </a:r>
          </a:p>
          <a:p>
            <a:pPr marL="685800" lvl="1" indent="-228600">
              <a:buFont typeface="+mj-lt"/>
              <a:buAutoNum type="arabicPeriod"/>
            </a:pPr>
            <a:r>
              <a:rPr lang="en-US" baseline="0" dirty="0" smtClean="0"/>
              <a:t>Click </a:t>
            </a:r>
            <a:r>
              <a:rPr lang="en-US" b="1" baseline="0" dirty="0" smtClean="0"/>
              <a:t>Align to Slide</a:t>
            </a:r>
            <a:r>
              <a:rPr lang="en-US" baseline="0" dirty="0" smtClean="0"/>
              <a:t>.</a:t>
            </a:r>
          </a:p>
          <a:p>
            <a:pPr marL="685800" lvl="1" indent="-228600">
              <a:buFont typeface="+mj-lt"/>
              <a:buAutoNum type="arabicPeriod"/>
            </a:pPr>
            <a:r>
              <a:rPr lang="en-US" baseline="0" dirty="0" smtClean="0"/>
              <a:t>Click </a:t>
            </a:r>
            <a:r>
              <a:rPr lang="en-US" b="1" baseline="0" dirty="0" smtClean="0"/>
              <a:t>Align</a:t>
            </a:r>
            <a:r>
              <a:rPr lang="en-US" baseline="0" dirty="0" smtClean="0"/>
              <a:t> </a:t>
            </a:r>
            <a:r>
              <a:rPr lang="en-US" b="1" baseline="0" dirty="0" smtClean="0"/>
              <a:t>Center</a:t>
            </a:r>
            <a:r>
              <a:rPr lang="en-US" baseline="0" dirty="0" smtClean="0"/>
              <a:t>.</a:t>
            </a:r>
          </a:p>
          <a:p>
            <a:pPr marL="685800" lvl="1" indent="-228600">
              <a:buFont typeface="+mj-lt"/>
              <a:buAutoNum type="arabicPeriod"/>
            </a:pPr>
            <a:r>
              <a:rPr lang="en-US" baseline="0" dirty="0" smtClean="0"/>
              <a:t>Click </a:t>
            </a:r>
            <a:r>
              <a:rPr lang="en-US" b="1" baseline="0" dirty="0" smtClean="0"/>
              <a:t>Align</a:t>
            </a:r>
            <a:r>
              <a:rPr lang="en-US" baseline="0" dirty="0" smtClean="0"/>
              <a:t> </a:t>
            </a:r>
            <a:r>
              <a:rPr lang="en-US" b="1" baseline="0" dirty="0" smtClean="0"/>
              <a:t>Middle</a:t>
            </a:r>
            <a:r>
              <a:rPr lang="en-US" baseline="0" dirty="0" smtClean="0"/>
              <a:t>.</a:t>
            </a:r>
          </a:p>
          <a:p>
            <a:pPr marL="228600" indent="-228600">
              <a:buFont typeface="+mj-lt"/>
              <a:buAutoNum type="arabicPeriod"/>
            </a:pPr>
            <a:r>
              <a:rPr lang="en-US" dirty="0" smtClean="0"/>
              <a:t>On the </a:t>
            </a:r>
            <a:r>
              <a:rPr lang="en-US" b="1" dirty="0" smtClean="0"/>
              <a:t>Insert</a:t>
            </a:r>
            <a:r>
              <a:rPr lang="en-US" baseline="0" dirty="0" smtClean="0"/>
              <a:t> tab, in the </a:t>
            </a:r>
            <a:r>
              <a:rPr lang="en-US" b="1" baseline="0" dirty="0" smtClean="0"/>
              <a:t>Text</a:t>
            </a:r>
            <a:r>
              <a:rPr lang="en-US" baseline="0" dirty="0" smtClean="0"/>
              <a:t> group, click </a:t>
            </a:r>
            <a:r>
              <a:rPr lang="en-US" b="1" baseline="0" dirty="0" smtClean="0"/>
              <a:t>Text</a:t>
            </a:r>
            <a:r>
              <a:rPr lang="en-US" baseline="0" dirty="0" smtClean="0"/>
              <a:t> </a:t>
            </a:r>
            <a:r>
              <a:rPr lang="en-US" b="1" baseline="0" dirty="0" smtClean="0"/>
              <a:t>Box</a:t>
            </a:r>
            <a:r>
              <a:rPr lang="en-US" baseline="0" dirty="0" smtClean="0"/>
              <a:t>. Drag to draw a text box on the slide.</a:t>
            </a:r>
          </a:p>
          <a:p>
            <a:pPr marL="228600" indent="-228600">
              <a:buFont typeface="+mj-lt"/>
              <a:buAutoNum type="arabicPeriod"/>
            </a:pPr>
            <a:r>
              <a:rPr lang="en-US" baseline="0" dirty="0" smtClean="0"/>
              <a:t>Enter and select the text. On the </a:t>
            </a:r>
            <a:r>
              <a:rPr lang="en-US" b="1" baseline="0" dirty="0" smtClean="0"/>
              <a:t>Home</a:t>
            </a:r>
            <a:r>
              <a:rPr lang="en-US" baseline="0" dirty="0" smtClean="0"/>
              <a:t> tab, in the </a:t>
            </a:r>
            <a:r>
              <a:rPr lang="en-US" b="1" baseline="0" dirty="0" smtClean="0"/>
              <a:t>Font</a:t>
            </a:r>
            <a:r>
              <a:rPr lang="en-US" baseline="0" dirty="0" smtClean="0"/>
              <a:t> group, do the following:</a:t>
            </a:r>
          </a:p>
          <a:p>
            <a:pPr marL="685800" lvl="1" indent="-228600">
              <a:buFont typeface="Arial" pitchFamily="34" charset="0"/>
              <a:buChar char="•"/>
            </a:pPr>
            <a:r>
              <a:rPr lang="en-US" baseline="0" dirty="0" smtClean="0"/>
              <a:t>In the </a:t>
            </a:r>
            <a:r>
              <a:rPr lang="en-US" b="1" baseline="0" dirty="0" smtClean="0"/>
              <a:t>Font</a:t>
            </a:r>
            <a:r>
              <a:rPr lang="en-US" baseline="0" dirty="0" smtClean="0"/>
              <a:t> list, select </a:t>
            </a:r>
            <a:r>
              <a:rPr lang="en-US" b="1" baseline="0" dirty="0" smtClean="0"/>
              <a:t>Corbel</a:t>
            </a:r>
            <a:r>
              <a:rPr lang="en-US" baseline="0" dirty="0" smtClean="0"/>
              <a:t>.</a:t>
            </a:r>
          </a:p>
          <a:p>
            <a:pPr marL="685800" lvl="1" indent="-228600">
              <a:buFont typeface="Arial" pitchFamily="34" charset="0"/>
              <a:buChar char="•"/>
            </a:pPr>
            <a:r>
              <a:rPr lang="en-US" baseline="0" dirty="0" smtClean="0"/>
              <a:t>In the </a:t>
            </a:r>
            <a:r>
              <a:rPr lang="en-US" b="1" baseline="0" dirty="0" smtClean="0"/>
              <a:t>Font</a:t>
            </a:r>
            <a:r>
              <a:rPr lang="en-US" baseline="0" dirty="0" smtClean="0"/>
              <a:t> </a:t>
            </a:r>
            <a:r>
              <a:rPr lang="en-US" b="1" baseline="0" dirty="0" smtClean="0"/>
              <a:t>Size</a:t>
            </a:r>
            <a:r>
              <a:rPr lang="en-US" baseline="0" dirty="0" smtClean="0"/>
              <a:t> box, enter </a:t>
            </a:r>
            <a:r>
              <a:rPr lang="en-US" b="1" baseline="0" dirty="0" smtClean="0"/>
              <a:t>50</a:t>
            </a:r>
            <a:r>
              <a:rPr lang="en-US" baseline="0" dirty="0" smtClean="0"/>
              <a:t>.</a:t>
            </a:r>
          </a:p>
          <a:p>
            <a:pPr marL="685800" lvl="1" indent="-228600">
              <a:buFont typeface="Arial" pitchFamily="34" charset="0"/>
              <a:buChar char="•"/>
            </a:pPr>
            <a:r>
              <a:rPr lang="en-US" baseline="0" dirty="0" smtClean="0"/>
              <a:t>Click the arrow next to </a:t>
            </a:r>
            <a:r>
              <a:rPr lang="en-US" b="1" baseline="0" dirty="0" smtClean="0"/>
              <a:t>Font</a:t>
            </a:r>
            <a:r>
              <a:rPr lang="en-US" baseline="0" dirty="0" smtClean="0"/>
              <a:t> </a:t>
            </a:r>
            <a:r>
              <a:rPr lang="en-US" b="1" baseline="0" dirty="0" smtClean="0"/>
              <a:t>Color</a:t>
            </a:r>
            <a:r>
              <a:rPr lang="en-US" baseline="0" dirty="0" smtClean="0"/>
              <a:t>, and then under </a:t>
            </a:r>
            <a:r>
              <a:rPr lang="en-US" b="1" baseline="0" dirty="0" smtClean="0"/>
              <a:t>Theme</a:t>
            </a:r>
            <a:r>
              <a:rPr lang="en-US" baseline="0" dirty="0" smtClean="0"/>
              <a:t> </a:t>
            </a:r>
            <a:r>
              <a:rPr lang="en-US" b="1" baseline="0" dirty="0" smtClean="0"/>
              <a:t>Colors</a:t>
            </a:r>
            <a:r>
              <a:rPr lang="en-US" baseline="0" dirty="0" smtClean="0"/>
              <a:t> click </a:t>
            </a:r>
            <a:r>
              <a:rPr lang="en-US" b="1" baseline="0" dirty="0" smtClean="0"/>
              <a:t>White, Background 1 </a:t>
            </a:r>
            <a:r>
              <a:rPr lang="en-US" baseline="0" dirty="0" smtClean="0"/>
              <a:t>(first row, first option from the left).</a:t>
            </a:r>
            <a:endParaRPr lang="en-US" dirty="0" smtClean="0"/>
          </a:p>
          <a:p>
            <a:pPr marL="685800" lvl="1" indent="-228600">
              <a:buFont typeface="Arial" pitchFamily="34" charset="0"/>
              <a:buChar char="•"/>
            </a:pPr>
            <a:r>
              <a:rPr lang="en-US" baseline="0" dirty="0" smtClean="0"/>
              <a:t>Click </a:t>
            </a:r>
            <a:r>
              <a:rPr lang="en-US" b="1" baseline="0" dirty="0" smtClean="0"/>
              <a:t>Bold</a:t>
            </a:r>
            <a:r>
              <a:rPr lang="en-US" baseline="0" dirty="0" smtClean="0"/>
              <a:t>.</a:t>
            </a:r>
            <a:endParaRPr lang="en-US" dirty="0" smtClean="0"/>
          </a:p>
          <a:p>
            <a:pPr marL="228600" indent="-228600">
              <a:buFont typeface="+mj-lt"/>
              <a:buAutoNum type="arabicPeriod"/>
            </a:pPr>
            <a:r>
              <a:rPr lang="en-US" dirty="0" smtClean="0"/>
              <a:t>With the text still selected, on the </a:t>
            </a:r>
            <a:r>
              <a:rPr lang="en-US" b="1" dirty="0" smtClean="0"/>
              <a:t>Home</a:t>
            </a:r>
            <a:r>
              <a:rPr lang="en-US" dirty="0" smtClean="0"/>
              <a:t> tab, in the </a:t>
            </a:r>
            <a:r>
              <a:rPr lang="en-US" b="1" dirty="0" smtClean="0"/>
              <a:t>Paragraph</a:t>
            </a:r>
            <a:r>
              <a:rPr lang="en-US" dirty="0" smtClean="0"/>
              <a:t> group, click </a:t>
            </a:r>
            <a:r>
              <a:rPr lang="en-US" b="1" dirty="0" smtClean="0"/>
              <a:t>Center</a:t>
            </a:r>
            <a:r>
              <a:rPr lang="en-US" dirty="0" smtClean="0"/>
              <a:t>.</a:t>
            </a:r>
          </a:p>
          <a:p>
            <a:pPr marL="228600" indent="-228600">
              <a:buFont typeface="+mj-lt"/>
              <a:buAutoNum type="arabicPeriod"/>
            </a:pPr>
            <a:r>
              <a:rPr lang="en-US" dirty="0" smtClean="0"/>
              <a:t>Select the second</a:t>
            </a:r>
            <a:r>
              <a:rPr lang="en-US" baseline="0" dirty="0" smtClean="0"/>
              <a:t> text box. </a:t>
            </a:r>
            <a:r>
              <a:rPr lang="en-US" dirty="0" smtClean="0"/>
              <a:t>On</a:t>
            </a:r>
            <a:r>
              <a:rPr lang="en-US" baseline="0" dirty="0" smtClean="0"/>
              <a:t> the </a:t>
            </a:r>
            <a:r>
              <a:rPr lang="en-US" b="1" baseline="0" dirty="0" smtClean="0"/>
              <a:t>Home</a:t>
            </a:r>
            <a:r>
              <a:rPr lang="en-US" baseline="0" dirty="0" smtClean="0"/>
              <a:t> tab, in the </a:t>
            </a:r>
            <a:r>
              <a:rPr lang="en-US" b="1" baseline="0" dirty="0" smtClean="0"/>
              <a:t>Drawing</a:t>
            </a:r>
            <a:r>
              <a:rPr lang="en-US" baseline="0" dirty="0" smtClean="0"/>
              <a:t> group, click </a:t>
            </a:r>
            <a:r>
              <a:rPr lang="en-US" b="1" baseline="0" dirty="0" smtClean="0"/>
              <a:t>Arrange</a:t>
            </a:r>
            <a:r>
              <a:rPr lang="en-US" baseline="0" dirty="0" smtClean="0"/>
              <a:t>, point to </a:t>
            </a:r>
            <a:r>
              <a:rPr lang="en-US" b="1" baseline="0" dirty="0" smtClean="0"/>
              <a:t>Align</a:t>
            </a:r>
            <a:r>
              <a:rPr lang="en-US" baseline="0" dirty="0" smtClean="0"/>
              <a:t>, and then do the following:</a:t>
            </a:r>
          </a:p>
          <a:p>
            <a:pPr marL="685800" lvl="1" indent="-228600">
              <a:buFont typeface="+mj-lt"/>
              <a:buAutoNum type="arabicPeriod"/>
            </a:pPr>
            <a:r>
              <a:rPr lang="en-US" baseline="0" dirty="0" smtClean="0"/>
              <a:t>Click </a:t>
            </a:r>
            <a:r>
              <a:rPr lang="en-US" b="1" baseline="0" dirty="0" smtClean="0"/>
              <a:t>Align to Slide</a:t>
            </a:r>
            <a:r>
              <a:rPr lang="en-US" baseline="0" dirty="0" smtClean="0"/>
              <a:t>.</a:t>
            </a:r>
          </a:p>
          <a:p>
            <a:pPr marL="685800" lvl="1" indent="-228600">
              <a:buFont typeface="+mj-lt"/>
              <a:buAutoNum type="arabicPeriod"/>
            </a:pPr>
            <a:r>
              <a:rPr lang="en-US" baseline="0" dirty="0" smtClean="0"/>
              <a:t>Click </a:t>
            </a:r>
            <a:r>
              <a:rPr lang="en-US" b="1" baseline="0" dirty="0" smtClean="0"/>
              <a:t>Align</a:t>
            </a:r>
            <a:r>
              <a:rPr lang="en-US" baseline="0" dirty="0" smtClean="0"/>
              <a:t> </a:t>
            </a:r>
            <a:r>
              <a:rPr lang="en-US" b="1" baseline="0" dirty="0" smtClean="0"/>
              <a:t>Center</a:t>
            </a:r>
            <a:r>
              <a:rPr lang="en-US" baseline="0" dirty="0" smtClean="0"/>
              <a:t>.</a:t>
            </a:r>
          </a:p>
          <a:p>
            <a:pPr marL="685800" lvl="1" indent="-228600">
              <a:buFont typeface="+mj-lt"/>
              <a:buAutoNum type="arabicPeriod"/>
            </a:pPr>
            <a:r>
              <a:rPr lang="en-US" baseline="0" dirty="0" smtClean="0"/>
              <a:t>Click </a:t>
            </a:r>
            <a:r>
              <a:rPr lang="en-US" b="1" baseline="0" dirty="0" smtClean="0"/>
              <a:t>Align</a:t>
            </a:r>
            <a:r>
              <a:rPr lang="en-US" baseline="0" dirty="0" smtClean="0"/>
              <a:t> </a:t>
            </a:r>
            <a:r>
              <a:rPr lang="en-US" b="1" baseline="0" dirty="0" smtClean="0"/>
              <a:t>Middle</a:t>
            </a:r>
            <a:r>
              <a:rPr lang="en-US" baseline="0" dirty="0" smtClean="0"/>
              <a:t>.</a:t>
            </a:r>
          </a:p>
          <a:p>
            <a:pPr marL="228600" indent="-228600">
              <a:buFont typeface="+mj-lt"/>
              <a:buNone/>
            </a:pPr>
            <a:endParaRPr lang="en-US" dirty="0" smtClean="0"/>
          </a:p>
          <a:p>
            <a:pPr marL="228600" indent="-228600">
              <a:buFont typeface="+mj-lt"/>
              <a:buNone/>
            </a:pPr>
            <a:endParaRPr lang="en-US" dirty="0" smtClean="0"/>
          </a:p>
          <a:p>
            <a:r>
              <a:rPr lang="en-US" sz="1200" baseline="0" dirty="0" smtClean="0">
                <a:latin typeface="+mn-lt"/>
              </a:rPr>
              <a:t>To reproduce the background effects on this slide, do the following:</a:t>
            </a:r>
          </a:p>
          <a:p>
            <a:pPr marL="228600" lvl="0" indent="-228600">
              <a:buFont typeface="+mj-lt"/>
              <a:buAutoNum type="arabicPeriod"/>
            </a:pPr>
            <a:r>
              <a:rPr lang="en-US" sz="1200" kern="1200" dirty="0" smtClean="0">
                <a:solidFill>
                  <a:schemeClr val="tx1"/>
                </a:solidFill>
                <a:latin typeface="+mn-lt"/>
                <a:ea typeface="+mn-ea"/>
                <a:cs typeface="+mn-cs"/>
              </a:rPr>
              <a:t>Right-click the slide background area, and then click </a:t>
            </a:r>
            <a:r>
              <a:rPr lang="en-US" sz="1200" b="1" kern="1200" dirty="0" smtClean="0">
                <a:solidFill>
                  <a:schemeClr val="tx1"/>
                </a:solidFill>
                <a:latin typeface="+mn-lt"/>
                <a:ea typeface="+mn-ea"/>
                <a:cs typeface="+mn-cs"/>
              </a:rPr>
              <a:t>Format Background</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Format Background </a:t>
            </a:r>
            <a:r>
              <a:rPr lang="en-US" sz="1200" kern="1200" dirty="0" smtClean="0">
                <a:solidFill>
                  <a:schemeClr val="tx1"/>
                </a:solidFill>
                <a:latin typeface="+mn-lt"/>
                <a:ea typeface="+mn-ea"/>
                <a:cs typeface="+mn-cs"/>
              </a:rPr>
              <a:t>dialog box, click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in the left pane, select </a:t>
            </a:r>
            <a:r>
              <a:rPr lang="en-US" sz="1200" b="1" kern="1200" dirty="0" smtClean="0">
                <a:solidFill>
                  <a:schemeClr val="tx1"/>
                </a:solidFill>
                <a:latin typeface="+mn-lt"/>
                <a:ea typeface="+mn-ea"/>
                <a:cs typeface="+mn-cs"/>
              </a:rPr>
              <a:t>Gradient fill</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pane, and then do the following:</a:t>
            </a: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Type</a:t>
            </a:r>
            <a:r>
              <a:rPr lang="en-US" sz="1200" kern="1200" dirty="0" smtClean="0">
                <a:solidFill>
                  <a:schemeClr val="tx1"/>
                </a:solidFill>
                <a:latin typeface="+mn-lt"/>
                <a:ea typeface="+mn-ea"/>
                <a:cs typeface="+mn-cs"/>
              </a:rPr>
              <a:t> list, select </a:t>
            </a:r>
            <a:r>
              <a:rPr lang="en-US" sz="1200" b="1" kern="1200" dirty="0" smtClean="0">
                <a:solidFill>
                  <a:schemeClr val="tx1"/>
                </a:solidFill>
                <a:latin typeface="+mn-lt"/>
                <a:ea typeface="+mn-ea"/>
                <a:cs typeface="+mn-cs"/>
              </a:rPr>
              <a:t>Radial</a:t>
            </a:r>
            <a:r>
              <a:rPr lang="en-US" sz="1200" kern="1200" dirty="0" smtClean="0">
                <a:solidFill>
                  <a:schemeClr val="tx1"/>
                </a:solidFill>
                <a:latin typeface="+mn-lt"/>
                <a:ea typeface="+mn-ea"/>
                <a:cs typeface="+mn-cs"/>
              </a:rPr>
              <a:t>.</a:t>
            </a:r>
          </a:p>
          <a:p>
            <a:pPr marL="685800" lvl="1"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Direction</a:t>
            </a:r>
            <a:r>
              <a:rPr lang="en-US" sz="1200" kern="1200" dirty="0" smtClean="0">
                <a:solidFill>
                  <a:schemeClr val="tx1"/>
                </a:solidFill>
                <a:latin typeface="+mn-lt"/>
                <a:ea typeface="+mn-ea"/>
                <a:cs typeface="+mn-cs"/>
              </a:rPr>
              <a:t>, and then click </a:t>
            </a:r>
            <a:r>
              <a:rPr lang="en-US" sz="1200" b="1" kern="1200" dirty="0" smtClean="0">
                <a:solidFill>
                  <a:schemeClr val="tx1"/>
                </a:solidFill>
                <a:latin typeface="+mn-lt"/>
                <a:ea typeface="+mn-ea"/>
                <a:cs typeface="+mn-cs"/>
              </a:rPr>
              <a:t>From Center </a:t>
            </a:r>
            <a:r>
              <a:rPr lang="en-US" sz="1200" b="0" kern="1200" dirty="0" smtClean="0">
                <a:solidFill>
                  <a:schemeClr val="tx1"/>
                </a:solidFill>
                <a:latin typeface="+mn-lt"/>
                <a:ea typeface="+mn-ea"/>
                <a:cs typeface="+mn-cs"/>
              </a:rPr>
              <a:t>(third option from the left). </a:t>
            </a:r>
            <a:endParaRPr lang="en-US" sz="1200" b="1"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click </a:t>
            </a:r>
            <a:r>
              <a:rPr lang="en-US" sz="1200" b="1" kern="1200" dirty="0" smtClean="0">
                <a:solidFill>
                  <a:schemeClr val="tx1"/>
                </a:solidFill>
                <a:latin typeface="+mn-lt"/>
                <a:ea typeface="+mn-ea"/>
                <a:cs typeface="+mn-cs"/>
              </a:rPr>
              <a:t>Add</a:t>
            </a:r>
            <a:r>
              <a:rPr lang="en-US" sz="1200" b="0" kern="1200" dirty="0" smtClean="0">
                <a:solidFill>
                  <a:schemeClr val="tx1"/>
                </a:solidFill>
                <a:latin typeface="+mn-lt"/>
                <a:ea typeface="+mn-ea"/>
                <a:cs typeface="+mn-cs"/>
              </a:rPr>
              <a:t> or </a:t>
            </a:r>
            <a:r>
              <a:rPr lang="en-US" sz="1200" b="1" kern="1200" dirty="0" smtClean="0">
                <a:solidFill>
                  <a:schemeClr val="tx1"/>
                </a:solidFill>
                <a:latin typeface="+mn-lt"/>
                <a:ea typeface="+mn-ea"/>
                <a:cs typeface="+mn-cs"/>
              </a:rPr>
              <a:t>Remove</a:t>
            </a:r>
            <a:r>
              <a:rPr lang="en-US" sz="1200" kern="1200" dirty="0" smtClean="0">
                <a:solidFill>
                  <a:schemeClr val="tx1"/>
                </a:solidFill>
                <a:latin typeface="+mn-lt"/>
                <a:ea typeface="+mn-ea"/>
                <a:cs typeface="+mn-cs"/>
              </a:rPr>
              <a:t> until two stops appear in the drop-down list.</a:t>
            </a:r>
          </a:p>
          <a:p>
            <a:pPr marL="228600" lvl="0" indent="-228600">
              <a:buFont typeface="+mj-lt"/>
              <a:buAutoNum type="arabicPeriod"/>
            </a:pPr>
            <a:r>
              <a:rPr lang="en-US" sz="1200" kern="1200" dirty="0" smtClean="0">
                <a:solidFill>
                  <a:schemeClr val="tx1"/>
                </a:solidFill>
                <a:latin typeface="+mn-lt"/>
                <a:ea typeface="+mn-ea"/>
                <a:cs typeface="+mn-cs"/>
              </a:rPr>
              <a:t>Also 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customize the gradient stops that you added as follows:</a:t>
            </a: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1" kern="1200" dirty="0" smtClean="0">
                <a:solidFill>
                  <a:schemeClr val="tx1"/>
                </a:solidFill>
                <a:latin typeface="+mn-lt"/>
                <a:ea typeface="+mn-ea"/>
                <a:cs typeface="+mn-cs"/>
              </a:rPr>
              <a:t>Stop 1 </a:t>
            </a:r>
            <a:r>
              <a:rPr lang="en-US" sz="1200" kern="1200" dirty="0" smtClean="0">
                <a:solidFill>
                  <a:schemeClr val="tx1"/>
                </a:solidFill>
                <a:latin typeface="+mn-lt"/>
                <a:ea typeface="+mn-ea"/>
                <a:cs typeface="+mn-cs"/>
              </a:rPr>
              <a:t>from the list, and then do the following:</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Stop 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0%</a:t>
            </a:r>
            <a:r>
              <a:rPr lang="en-US" sz="1200" b="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Colors</a:t>
            </a:r>
            <a:r>
              <a:rPr lang="en-US" sz="1200" kern="1200" baseline="0" dirty="0" smtClean="0">
                <a:solidFill>
                  <a:schemeClr val="tx1"/>
                </a:solidFill>
                <a:latin typeface="+mn-lt"/>
                <a:ea typeface="+mn-ea"/>
                <a:cs typeface="+mn-cs"/>
              </a:rPr>
              <a:t> select </a:t>
            </a:r>
            <a:r>
              <a:rPr lang="en-US" sz="1200" b="1" kern="1200" baseline="0" dirty="0" smtClean="0">
                <a:solidFill>
                  <a:schemeClr val="tx1"/>
                </a:solidFill>
                <a:latin typeface="+mn-lt"/>
                <a:ea typeface="+mn-ea"/>
                <a:cs typeface="+mn-cs"/>
              </a:rPr>
              <a:t>Blue, Accent 1, Darker 25% </a:t>
            </a:r>
            <a:r>
              <a:rPr lang="en-US" sz="1200" b="0" baseline="0" dirty="0" smtClean="0">
                <a:solidFill>
                  <a:schemeClr val="accent6"/>
                </a:solidFill>
                <a:latin typeface="+mn-lt"/>
              </a:rPr>
              <a:t>(fifth row, fifth option from the left). </a:t>
            </a:r>
            <a:endParaRPr lang="en-US" sz="1200" b="1" kern="1200" baseline="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1" kern="1200" dirty="0" smtClean="0">
                <a:solidFill>
                  <a:schemeClr val="tx1"/>
                </a:solidFill>
                <a:latin typeface="+mn-lt"/>
                <a:ea typeface="+mn-ea"/>
                <a:cs typeface="+mn-cs"/>
              </a:rPr>
              <a:t>Stop 2 </a:t>
            </a:r>
            <a:r>
              <a:rPr lang="en-US" sz="1200" kern="1200" dirty="0" smtClean="0">
                <a:solidFill>
                  <a:schemeClr val="tx1"/>
                </a:solidFill>
                <a:latin typeface="+mn-lt"/>
                <a:ea typeface="+mn-ea"/>
                <a:cs typeface="+mn-cs"/>
              </a:rPr>
              <a:t>from the list, and then do the following: </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Stop 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100%</a:t>
            </a:r>
            <a:r>
              <a:rPr lang="en-US" sz="1200" kern="1200" dirty="0" smtClean="0">
                <a:solidFill>
                  <a:schemeClr val="tx1"/>
                </a:solidFill>
                <a:latin typeface="+mn-lt"/>
                <a:ea typeface="+mn-ea"/>
                <a:cs typeface="+mn-cs"/>
              </a:rPr>
              <a:t>.</a:t>
            </a:r>
          </a:p>
          <a:p>
            <a:pPr marL="1143000" marR="0" lvl="2"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t>Click the button next to </a:t>
            </a:r>
            <a:r>
              <a:rPr lang="en-US" sz="1200" b="1" dirty="0" smtClean="0"/>
              <a:t>Color</a:t>
            </a:r>
            <a:r>
              <a:rPr lang="en-US" sz="1200" dirty="0" smtClean="0"/>
              <a:t>, </a:t>
            </a:r>
            <a:r>
              <a:rPr lang="en-US" sz="1200" kern="1200" dirty="0" smtClean="0">
                <a:solidFill>
                  <a:schemeClr val="tx1"/>
                </a:solidFill>
                <a:latin typeface="+mn-lt"/>
                <a:ea typeface="+mn-ea"/>
                <a:cs typeface="+mn-cs"/>
              </a:rPr>
              <a:t>and then under </a:t>
            </a:r>
            <a:r>
              <a:rPr lang="en-US" sz="1200" b="1" kern="1200" dirty="0" smtClean="0">
                <a:solidFill>
                  <a:schemeClr val="tx1"/>
                </a:solidFill>
                <a:latin typeface="+mn-lt"/>
                <a:ea typeface="+mn-ea"/>
                <a:cs typeface="+mn-cs"/>
              </a:rPr>
              <a:t>Theme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Colors</a:t>
            </a:r>
            <a:r>
              <a:rPr lang="en-US" sz="1200" kern="1200" baseline="0" dirty="0" smtClean="0">
                <a:solidFill>
                  <a:schemeClr val="tx1"/>
                </a:solidFill>
                <a:latin typeface="+mn-lt"/>
                <a:ea typeface="+mn-ea"/>
                <a:cs typeface="+mn-cs"/>
              </a:rPr>
              <a:t> select </a:t>
            </a:r>
            <a:r>
              <a:rPr lang="en-US" sz="1200" b="1" kern="1200" baseline="0" dirty="0" smtClean="0">
                <a:solidFill>
                  <a:schemeClr val="tx1"/>
                </a:solidFill>
                <a:latin typeface="+mn-lt"/>
                <a:ea typeface="+mn-ea"/>
                <a:cs typeface="+mn-cs"/>
              </a:rPr>
              <a:t>Black, Text 1 </a:t>
            </a:r>
            <a:r>
              <a:rPr lang="en-US" sz="1200" b="0" baseline="0" dirty="0" smtClean="0">
                <a:solidFill>
                  <a:schemeClr val="accent6"/>
                </a:solidFill>
                <a:latin typeface="+mn-lt"/>
              </a:rPr>
              <a:t>(first row, second option from the left). </a:t>
            </a:r>
            <a:endParaRPr lang="en-US" sz="1200" dirty="0" smtClean="0"/>
          </a:p>
          <a:p>
            <a:pPr marL="228600" indent="-228600">
              <a:buFont typeface="+mj-lt"/>
              <a:buNone/>
            </a:pPr>
            <a:endParaRPr lang="en-US" dirty="0" smtClean="0"/>
          </a:p>
          <a:p>
            <a:pPr marL="228600" indent="-228600">
              <a:buFont typeface="+mj-lt"/>
              <a:buNone/>
            </a:pPr>
            <a:endParaRPr lang="en-US" dirty="0" smtClean="0"/>
          </a:p>
          <a:p>
            <a:pPr marL="228600" indent="-228600">
              <a:buFont typeface="+mj-lt"/>
              <a:buNone/>
            </a:pPr>
            <a:r>
              <a:rPr lang="en-US" dirty="0" smtClean="0"/>
              <a:t>To reproduce the animation effects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On the </a:t>
            </a:r>
            <a:r>
              <a:rPr lang="en-US" b="1" dirty="0" smtClean="0"/>
              <a:t>Animations</a:t>
            </a:r>
            <a:r>
              <a:rPr lang="en-US" dirty="0" smtClean="0"/>
              <a:t> tab, in the </a:t>
            </a:r>
            <a:r>
              <a:rPr lang="en-US" b="1" dirty="0" smtClean="0"/>
              <a:t>Animations</a:t>
            </a:r>
            <a:r>
              <a:rPr lang="en-US" dirty="0" smtClean="0"/>
              <a:t> group, click </a:t>
            </a:r>
            <a:r>
              <a:rPr lang="en-US" b="1" dirty="0" smtClean="0"/>
              <a:t>Custom</a:t>
            </a:r>
            <a:r>
              <a:rPr lang="en-US" dirty="0" smtClean="0"/>
              <a:t> </a:t>
            </a:r>
            <a:r>
              <a:rPr lang="en-US" b="1" dirty="0" smtClean="0"/>
              <a:t>Animation</a:t>
            </a:r>
            <a:r>
              <a:rPr lang="en-US"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On</a:t>
            </a:r>
            <a:r>
              <a:rPr lang="en-US" baseline="0" dirty="0" smtClean="0"/>
              <a:t> the slide, s</a:t>
            </a:r>
            <a:r>
              <a:rPr lang="en-US" dirty="0" smtClean="0"/>
              <a:t>elect the first</a:t>
            </a:r>
            <a:r>
              <a:rPr lang="en-US" baseline="0" dirty="0" smtClean="0"/>
              <a:t> t</a:t>
            </a:r>
            <a:r>
              <a:rPr lang="en-US" dirty="0" smtClean="0"/>
              <a:t>ext box.</a:t>
            </a:r>
            <a:r>
              <a:rPr lang="en-US" baseline="0" dirty="0" smtClean="0"/>
              <a:t> I</a:t>
            </a:r>
            <a:r>
              <a:rPr lang="en-US" dirty="0" smtClean="0"/>
              <a:t>n</a:t>
            </a:r>
            <a:r>
              <a:rPr lang="en-US" baseline="0" dirty="0" smtClean="0"/>
              <a:t> the </a:t>
            </a:r>
            <a:r>
              <a:rPr lang="en-US" b="1" baseline="0" dirty="0" smtClean="0"/>
              <a:t>Custom</a:t>
            </a:r>
            <a:r>
              <a:rPr lang="en-US" baseline="0" dirty="0" smtClean="0"/>
              <a:t> </a:t>
            </a:r>
            <a:r>
              <a:rPr lang="en-US" b="1" baseline="0" dirty="0" smtClean="0"/>
              <a:t>Animation</a:t>
            </a:r>
            <a:r>
              <a:rPr lang="en-US" baseline="0" dirty="0" smtClean="0"/>
              <a:t> task pane, do the following: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Click </a:t>
            </a:r>
            <a:r>
              <a:rPr lang="en-US" b="1" baseline="0" dirty="0" smtClean="0"/>
              <a:t>Add</a:t>
            </a:r>
            <a:r>
              <a:rPr lang="en-US" baseline="0" dirty="0" smtClean="0"/>
              <a:t> </a:t>
            </a:r>
            <a:r>
              <a:rPr lang="en-US" b="1" baseline="0" dirty="0" smtClean="0"/>
              <a:t>Effect</a:t>
            </a:r>
            <a:r>
              <a:rPr lang="en-US" baseline="0" dirty="0" smtClean="0"/>
              <a:t>, point to </a:t>
            </a:r>
            <a:r>
              <a:rPr lang="en-US" b="1" baseline="0" dirty="0" smtClean="0"/>
              <a:t>Entrance</a:t>
            </a:r>
            <a:r>
              <a:rPr lang="en-US" b="0" baseline="0" dirty="0" smtClean="0"/>
              <a:t>,</a:t>
            </a:r>
            <a:r>
              <a:rPr lang="en-US" baseline="0" dirty="0" smtClean="0"/>
              <a:t> and then click </a:t>
            </a:r>
            <a:r>
              <a:rPr lang="en-US" b="1" baseline="0" dirty="0" smtClean="0"/>
              <a:t>More</a:t>
            </a:r>
            <a:r>
              <a:rPr lang="en-US" baseline="0" dirty="0" smtClean="0"/>
              <a:t> </a:t>
            </a:r>
            <a:r>
              <a:rPr lang="en-US" b="1" baseline="0" dirty="0" smtClean="0"/>
              <a:t>Effects</a:t>
            </a:r>
            <a:r>
              <a:rPr lang="en-US" baseline="0" dirty="0" smtClean="0"/>
              <a:t>. In the </a:t>
            </a:r>
            <a:r>
              <a:rPr lang="en-US" b="1" baseline="0" dirty="0" smtClean="0"/>
              <a:t>Add</a:t>
            </a:r>
            <a:r>
              <a:rPr lang="en-US" baseline="0" dirty="0" smtClean="0"/>
              <a:t> </a:t>
            </a:r>
            <a:r>
              <a:rPr lang="en-US" b="1" baseline="0" dirty="0" smtClean="0"/>
              <a:t>Entrance Effect </a:t>
            </a:r>
            <a:r>
              <a:rPr lang="en-US" baseline="0" dirty="0" smtClean="0"/>
              <a:t>dialog box, under </a:t>
            </a:r>
            <a:r>
              <a:rPr lang="en-US" b="1" baseline="0" dirty="0" smtClean="0"/>
              <a:t>Basic</a:t>
            </a:r>
            <a:r>
              <a:rPr lang="en-US" b="0" baseline="0" dirty="0" smtClean="0"/>
              <a:t>,</a:t>
            </a:r>
            <a:r>
              <a:rPr lang="en-US" baseline="0" dirty="0" smtClean="0"/>
              <a:t> click </a:t>
            </a:r>
            <a:r>
              <a:rPr lang="en-US" b="1" baseline="0" dirty="0" smtClean="0"/>
              <a:t>Fly In</a:t>
            </a:r>
            <a:r>
              <a:rPr lang="en-US" baseline="0" dirty="0" smtClean="0"/>
              <a:t>.</a:t>
            </a:r>
          </a:p>
          <a:p>
            <a:pPr marL="685800" lvl="1" indent="-228600">
              <a:buFont typeface="+mj-lt"/>
              <a:buAutoNum type="arabicPeriod"/>
            </a:pPr>
            <a:r>
              <a:rPr lang="en-US" dirty="0" smtClean="0"/>
              <a:t>Select the animation effect (fly-in effect for the first text box). Click</a:t>
            </a:r>
            <a:r>
              <a:rPr lang="en-US" baseline="0" dirty="0" smtClean="0"/>
              <a:t> the arrow to the right of the selected effect, and then click </a:t>
            </a:r>
            <a:r>
              <a:rPr lang="en-US" b="1" baseline="0" dirty="0" smtClean="0"/>
              <a:t>Effect</a:t>
            </a:r>
            <a:r>
              <a:rPr lang="en-US" baseline="0" dirty="0" smtClean="0"/>
              <a:t> </a:t>
            </a:r>
            <a:r>
              <a:rPr lang="en-US" b="1" baseline="0" dirty="0" smtClean="0"/>
              <a:t>Options</a:t>
            </a:r>
            <a:r>
              <a:rPr lang="en-US" baseline="0" dirty="0" smtClean="0"/>
              <a:t>. In the </a:t>
            </a:r>
            <a:r>
              <a:rPr lang="en-US" b="1" baseline="0" dirty="0" smtClean="0"/>
              <a:t>Fly In </a:t>
            </a:r>
            <a:r>
              <a:rPr lang="en-US" baseline="0" dirty="0" smtClean="0"/>
              <a:t>dialog box, do the following:</a:t>
            </a:r>
          </a:p>
          <a:p>
            <a:pPr marL="1143000" lvl="2" indent="-228600">
              <a:buFont typeface="Arial" pitchFamily="34" charset="0"/>
              <a:buChar char="•"/>
            </a:pPr>
            <a:r>
              <a:rPr lang="en-US" baseline="0" dirty="0" smtClean="0"/>
              <a:t>On the </a:t>
            </a:r>
            <a:r>
              <a:rPr lang="en-US" b="1" baseline="0" dirty="0" smtClean="0"/>
              <a:t>Effect </a:t>
            </a:r>
            <a:r>
              <a:rPr lang="en-US" baseline="0" dirty="0" smtClean="0"/>
              <a:t>tab, do the following:</a:t>
            </a:r>
          </a:p>
          <a:p>
            <a:pPr marL="1600200" marR="0" lvl="3"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In</a:t>
            </a:r>
            <a:r>
              <a:rPr lang="en-US" baseline="0" dirty="0" smtClean="0"/>
              <a:t> the </a:t>
            </a:r>
            <a:r>
              <a:rPr lang="en-US" b="1" baseline="0" dirty="0" smtClean="0"/>
              <a:t>Direction</a:t>
            </a:r>
            <a:r>
              <a:rPr lang="en-US" baseline="0" dirty="0" smtClean="0"/>
              <a:t> list, select </a:t>
            </a:r>
            <a:r>
              <a:rPr lang="en-US" b="1" baseline="0" dirty="0" smtClean="0"/>
              <a:t>From</a:t>
            </a:r>
            <a:r>
              <a:rPr lang="en-US" baseline="0" dirty="0" smtClean="0"/>
              <a:t> </a:t>
            </a:r>
            <a:r>
              <a:rPr lang="en-US" b="1" baseline="0" dirty="0" smtClean="0"/>
              <a:t>Left</a:t>
            </a:r>
            <a:r>
              <a:rPr lang="en-US" baseline="0" dirty="0" smtClean="0"/>
              <a:t>.</a:t>
            </a:r>
          </a:p>
          <a:p>
            <a:pPr marL="1600200" lvl="3" indent="-228600">
              <a:buFont typeface="Arial" pitchFamily="34" charset="0"/>
              <a:buChar char="•"/>
            </a:pPr>
            <a:r>
              <a:rPr lang="en-US" dirty="0" smtClean="0"/>
              <a:t>In the </a:t>
            </a:r>
            <a:r>
              <a:rPr lang="en-US" b="1" dirty="0" smtClean="0"/>
              <a:t>Animate</a:t>
            </a:r>
            <a:r>
              <a:rPr lang="en-US" dirty="0" smtClean="0"/>
              <a:t> </a:t>
            </a:r>
            <a:r>
              <a:rPr lang="en-US" b="1" dirty="0" smtClean="0"/>
              <a:t>text</a:t>
            </a:r>
            <a:r>
              <a:rPr lang="en-US" baseline="0" dirty="0" smtClean="0"/>
              <a:t> list, select</a:t>
            </a:r>
            <a:r>
              <a:rPr lang="en-US" dirty="0" smtClean="0"/>
              <a:t> </a:t>
            </a:r>
            <a:r>
              <a:rPr lang="en-US" b="1" dirty="0" smtClean="0"/>
              <a:t>By</a:t>
            </a:r>
            <a:r>
              <a:rPr lang="en-US" dirty="0" smtClean="0"/>
              <a:t> </a:t>
            </a:r>
            <a:r>
              <a:rPr lang="en-US" b="1" dirty="0" smtClean="0"/>
              <a:t>Letter</a:t>
            </a:r>
            <a:r>
              <a:rPr lang="en-US" b="0" dirty="0" smtClean="0"/>
              <a:t>.</a:t>
            </a:r>
            <a:endParaRPr lang="en-US" dirty="0" smtClean="0"/>
          </a:p>
          <a:p>
            <a:pPr marL="1600200" lvl="3" indent="-228600">
              <a:buFont typeface="Arial" pitchFamily="34" charset="0"/>
              <a:buChar char="•"/>
            </a:pPr>
            <a:r>
              <a:rPr lang="en-US" dirty="0" smtClean="0"/>
              <a:t>In the </a:t>
            </a:r>
            <a:r>
              <a:rPr lang="en-US" b="1" dirty="0" smtClean="0"/>
              <a:t>% delay between letters </a:t>
            </a:r>
            <a:r>
              <a:rPr lang="en-US" dirty="0" smtClean="0"/>
              <a:t>box, enter </a:t>
            </a:r>
            <a:r>
              <a:rPr lang="en-US" b="1" dirty="0" smtClean="0"/>
              <a:t>10</a:t>
            </a:r>
            <a:r>
              <a:rPr lang="en-US" dirty="0" smtClean="0"/>
              <a:t>.</a:t>
            </a:r>
          </a:p>
          <a:p>
            <a:pPr marL="1143000" marR="0" lvl="2"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On the </a:t>
            </a:r>
            <a:r>
              <a:rPr lang="en-US" b="1" baseline="0" dirty="0" smtClean="0"/>
              <a:t>Timing </a:t>
            </a:r>
            <a:r>
              <a:rPr lang="en-US" baseline="0" dirty="0" smtClean="0"/>
              <a:t>tab, do the following:</a:t>
            </a:r>
          </a:p>
          <a:p>
            <a:pPr marL="1600200" lvl="3" indent="-228600">
              <a:buFont typeface="Arial" pitchFamily="34" charset="0"/>
              <a:buChar char="•"/>
            </a:pPr>
            <a:r>
              <a:rPr lang="en-US" dirty="0" smtClean="0"/>
              <a:t>In the </a:t>
            </a:r>
            <a:r>
              <a:rPr lang="en-US" b="1" dirty="0" smtClean="0"/>
              <a:t>Start</a:t>
            </a:r>
            <a:r>
              <a:rPr lang="en-US" dirty="0" smtClean="0"/>
              <a:t> list, select </a:t>
            </a:r>
            <a:r>
              <a:rPr lang="en-US" b="1" dirty="0" smtClean="0"/>
              <a:t>With</a:t>
            </a:r>
            <a:r>
              <a:rPr lang="en-US" dirty="0" smtClean="0"/>
              <a:t> </a:t>
            </a:r>
            <a:r>
              <a:rPr lang="en-US" b="1" dirty="0" smtClean="0"/>
              <a:t>Previous</a:t>
            </a:r>
            <a:r>
              <a:rPr lang="en-US" dirty="0" smtClean="0"/>
              <a:t>.</a:t>
            </a:r>
          </a:p>
          <a:p>
            <a:pPr marL="1600200" lvl="3" indent="-228600">
              <a:buFont typeface="Arial" pitchFamily="34" charset="0"/>
              <a:buChar char="•"/>
            </a:pPr>
            <a:r>
              <a:rPr lang="en-US" baseline="0" dirty="0" smtClean="0"/>
              <a:t>In the </a:t>
            </a:r>
            <a:r>
              <a:rPr lang="en-US" b="1" baseline="0" dirty="0" smtClean="0"/>
              <a:t>Speed</a:t>
            </a:r>
            <a:r>
              <a:rPr lang="en-US" baseline="0" dirty="0" smtClean="0"/>
              <a:t> list, select </a:t>
            </a:r>
            <a:r>
              <a:rPr lang="en-US" b="1" baseline="0" dirty="0" smtClean="0"/>
              <a:t>0.5 seconds (Very Fast)</a:t>
            </a:r>
            <a:r>
              <a:rPr lang="en-US" baseline="0" dirty="0" smtClean="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On</a:t>
            </a:r>
            <a:r>
              <a:rPr lang="en-US" baseline="0" dirty="0" smtClean="0"/>
              <a:t> the slide, s</a:t>
            </a:r>
            <a:r>
              <a:rPr lang="en-US" dirty="0" smtClean="0"/>
              <a:t>elect the first</a:t>
            </a:r>
            <a:r>
              <a:rPr lang="en-US" baseline="0" dirty="0" smtClean="0"/>
              <a:t> t</a:t>
            </a:r>
            <a:r>
              <a:rPr lang="en-US" dirty="0" smtClean="0"/>
              <a:t>ext box.</a:t>
            </a:r>
            <a:r>
              <a:rPr lang="en-US" baseline="0" dirty="0" smtClean="0"/>
              <a:t> I</a:t>
            </a:r>
            <a:r>
              <a:rPr lang="en-US" dirty="0" smtClean="0"/>
              <a:t>n</a:t>
            </a:r>
            <a:r>
              <a:rPr lang="en-US" baseline="0" dirty="0" smtClean="0"/>
              <a:t> the </a:t>
            </a:r>
            <a:r>
              <a:rPr lang="en-US" b="1" baseline="0" dirty="0" smtClean="0"/>
              <a:t>Custom</a:t>
            </a:r>
            <a:r>
              <a:rPr lang="en-US" baseline="0" dirty="0" smtClean="0"/>
              <a:t> </a:t>
            </a:r>
            <a:r>
              <a:rPr lang="en-US" b="1" baseline="0" dirty="0" smtClean="0"/>
              <a:t>Animation</a:t>
            </a:r>
            <a:r>
              <a:rPr lang="en-US" baseline="0" dirty="0" smtClean="0"/>
              <a:t> task pane, do the following:</a:t>
            </a:r>
            <a:endParaRPr lang="en-US" dirty="0" smtClean="0"/>
          </a:p>
          <a:p>
            <a:pPr marL="685800" lvl="1" indent="-228600">
              <a:buFont typeface="+mj-lt"/>
              <a:buAutoNum type="arabicPeriod"/>
            </a:pPr>
            <a:r>
              <a:rPr lang="en-US" dirty="0" smtClean="0"/>
              <a:t>Click </a:t>
            </a:r>
            <a:r>
              <a:rPr lang="en-US" b="1" baseline="0" dirty="0" smtClean="0"/>
              <a:t>Add</a:t>
            </a:r>
            <a:r>
              <a:rPr lang="en-US" baseline="0" dirty="0" smtClean="0"/>
              <a:t> </a:t>
            </a:r>
            <a:r>
              <a:rPr lang="en-US" b="1" baseline="0" dirty="0" smtClean="0"/>
              <a:t>Effect</a:t>
            </a:r>
            <a:r>
              <a:rPr lang="en-US" baseline="0" dirty="0" smtClean="0"/>
              <a:t>, point to </a:t>
            </a:r>
            <a:r>
              <a:rPr lang="en-US" b="1" baseline="0" dirty="0" smtClean="0"/>
              <a:t>Exit</a:t>
            </a:r>
            <a:r>
              <a:rPr lang="en-US" b="0" baseline="0" dirty="0" smtClean="0"/>
              <a:t>,</a:t>
            </a:r>
            <a:r>
              <a:rPr lang="en-US" baseline="0" dirty="0" smtClean="0"/>
              <a:t> and then click </a:t>
            </a:r>
            <a:r>
              <a:rPr lang="en-US" b="1" baseline="0" dirty="0" smtClean="0"/>
              <a:t>More</a:t>
            </a:r>
            <a:r>
              <a:rPr lang="en-US" baseline="0" dirty="0" smtClean="0"/>
              <a:t> </a:t>
            </a:r>
            <a:r>
              <a:rPr lang="en-US" b="1" baseline="0" dirty="0" smtClean="0"/>
              <a:t>Effects</a:t>
            </a:r>
            <a:r>
              <a:rPr lang="en-US" baseline="0" dirty="0" smtClean="0"/>
              <a:t>. In the </a:t>
            </a:r>
            <a:r>
              <a:rPr lang="en-US" b="1" baseline="0" dirty="0" smtClean="0"/>
              <a:t>Add Exit Effect </a:t>
            </a:r>
            <a:r>
              <a:rPr lang="en-US" baseline="0" dirty="0" smtClean="0"/>
              <a:t>dialog box, under </a:t>
            </a:r>
            <a:r>
              <a:rPr lang="en-US" b="1" baseline="0" dirty="0" smtClean="0"/>
              <a:t>Subtle</a:t>
            </a:r>
            <a:r>
              <a:rPr lang="en-US" b="0" baseline="0" dirty="0" smtClean="0"/>
              <a:t>,</a:t>
            </a:r>
            <a:r>
              <a:rPr lang="en-US" baseline="0" dirty="0" smtClean="0"/>
              <a:t> click </a:t>
            </a:r>
            <a:r>
              <a:rPr lang="en-US" b="1" baseline="0" dirty="0" smtClean="0"/>
              <a:t>Fade</a:t>
            </a:r>
            <a:r>
              <a:rPr lang="en-US" baseline="0" dirty="0" smtClean="0"/>
              <a:t>. </a:t>
            </a:r>
            <a:endParaRPr lang="en-US" dirty="0" smtClean="0"/>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Select the second animation effect (fade effect for the first text box). Click</a:t>
            </a:r>
            <a:r>
              <a:rPr lang="en-US" baseline="0" dirty="0" smtClean="0"/>
              <a:t> the arrow to the right of the selected effect, and then click </a:t>
            </a:r>
            <a:r>
              <a:rPr lang="en-US" b="1" baseline="0" dirty="0" smtClean="0"/>
              <a:t>Effect</a:t>
            </a:r>
            <a:r>
              <a:rPr lang="en-US" baseline="0" dirty="0" smtClean="0"/>
              <a:t> </a:t>
            </a:r>
            <a:r>
              <a:rPr lang="en-US" b="1" baseline="0" dirty="0" smtClean="0"/>
              <a:t>Options</a:t>
            </a:r>
            <a:r>
              <a:rPr lang="en-US" baseline="0" dirty="0" smtClean="0"/>
              <a:t>. In the </a:t>
            </a:r>
            <a:r>
              <a:rPr lang="en-US" b="1" baseline="0" dirty="0" smtClean="0"/>
              <a:t>Fade </a:t>
            </a:r>
            <a:r>
              <a:rPr lang="en-US" baseline="0" dirty="0" smtClean="0"/>
              <a:t>dialog box, do the following:</a:t>
            </a:r>
          </a:p>
          <a:p>
            <a:pPr marL="1143000" lvl="2" indent="-228600">
              <a:buFont typeface="Arial" pitchFamily="34" charset="0"/>
              <a:buChar char="•"/>
            </a:pPr>
            <a:r>
              <a:rPr lang="en-US" baseline="0" dirty="0" smtClean="0"/>
              <a:t>On the </a:t>
            </a:r>
            <a:r>
              <a:rPr lang="en-US" b="1" baseline="0" dirty="0" smtClean="0"/>
              <a:t>Effect </a:t>
            </a:r>
            <a:r>
              <a:rPr lang="en-US" baseline="0" dirty="0" smtClean="0"/>
              <a:t>tab, do the following:</a:t>
            </a:r>
          </a:p>
          <a:p>
            <a:pPr marL="1600200" lvl="3" indent="-228600">
              <a:buFont typeface="Arial" pitchFamily="34" charset="0"/>
              <a:buChar char="•"/>
            </a:pPr>
            <a:r>
              <a:rPr lang="en-US" dirty="0" smtClean="0"/>
              <a:t>In the </a:t>
            </a:r>
            <a:r>
              <a:rPr lang="en-US" b="1" dirty="0" smtClean="0"/>
              <a:t>Animate</a:t>
            </a:r>
            <a:r>
              <a:rPr lang="en-US" dirty="0" smtClean="0"/>
              <a:t> </a:t>
            </a:r>
            <a:r>
              <a:rPr lang="en-US" b="1" dirty="0" smtClean="0"/>
              <a:t>text</a:t>
            </a:r>
            <a:r>
              <a:rPr lang="en-US" baseline="0" dirty="0" smtClean="0"/>
              <a:t> list, select</a:t>
            </a:r>
            <a:r>
              <a:rPr lang="en-US" dirty="0" smtClean="0"/>
              <a:t> </a:t>
            </a:r>
            <a:r>
              <a:rPr lang="en-US" b="1" dirty="0" smtClean="0"/>
              <a:t>By</a:t>
            </a:r>
            <a:r>
              <a:rPr lang="en-US" dirty="0" smtClean="0"/>
              <a:t> </a:t>
            </a:r>
            <a:r>
              <a:rPr lang="en-US" b="1" dirty="0" smtClean="0"/>
              <a:t>Letter</a:t>
            </a:r>
            <a:r>
              <a:rPr lang="en-US" b="0" dirty="0" smtClean="0"/>
              <a:t>.</a:t>
            </a:r>
            <a:endParaRPr lang="en-US" dirty="0" smtClean="0"/>
          </a:p>
          <a:p>
            <a:pPr marL="1600200" lvl="3" indent="-228600">
              <a:buFont typeface="Arial" pitchFamily="34" charset="0"/>
              <a:buChar char="•"/>
            </a:pPr>
            <a:r>
              <a:rPr lang="en-US" dirty="0" smtClean="0"/>
              <a:t>In the </a:t>
            </a:r>
            <a:r>
              <a:rPr lang="en-US" b="1" dirty="0" smtClean="0"/>
              <a:t>% delay between letters </a:t>
            </a:r>
            <a:r>
              <a:rPr lang="en-US" dirty="0" smtClean="0"/>
              <a:t>box, enter </a:t>
            </a:r>
            <a:r>
              <a:rPr lang="en-US" b="1" dirty="0" smtClean="0"/>
              <a:t>10</a:t>
            </a:r>
            <a:r>
              <a:rPr lang="en-US" dirty="0" smtClean="0"/>
              <a:t>.</a:t>
            </a:r>
          </a:p>
          <a:p>
            <a:pPr marL="1143000" marR="0" lvl="2"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On the </a:t>
            </a:r>
            <a:r>
              <a:rPr lang="en-US" b="1" baseline="0" dirty="0" smtClean="0"/>
              <a:t>Timing </a:t>
            </a:r>
            <a:r>
              <a:rPr lang="en-US" baseline="0" dirty="0" smtClean="0"/>
              <a:t>tab, do the following:</a:t>
            </a:r>
          </a:p>
          <a:p>
            <a:pPr marL="1600200" lvl="3" indent="-228600">
              <a:buFont typeface="Arial" pitchFamily="34" charset="0"/>
              <a:buChar char="•"/>
            </a:pPr>
            <a:r>
              <a:rPr lang="en-US" dirty="0" smtClean="0"/>
              <a:t>In the </a:t>
            </a:r>
            <a:r>
              <a:rPr lang="en-US" b="1" dirty="0" smtClean="0"/>
              <a:t>Start</a:t>
            </a:r>
            <a:r>
              <a:rPr lang="en-US" dirty="0" smtClean="0"/>
              <a:t> list, select </a:t>
            </a:r>
            <a:r>
              <a:rPr lang="en-US" b="1" dirty="0" smtClean="0"/>
              <a:t>With</a:t>
            </a:r>
            <a:r>
              <a:rPr lang="en-US" dirty="0" smtClean="0"/>
              <a:t> </a:t>
            </a:r>
            <a:r>
              <a:rPr lang="en-US" b="1" dirty="0" smtClean="0"/>
              <a:t>Previous</a:t>
            </a:r>
            <a:r>
              <a:rPr lang="en-US" dirty="0" smtClean="0"/>
              <a:t>.</a:t>
            </a:r>
          </a:p>
          <a:p>
            <a:pPr marL="1600200" lvl="3" indent="-228600">
              <a:buFont typeface="Arial" pitchFamily="34" charset="0"/>
              <a:buChar char="•"/>
            </a:pPr>
            <a:r>
              <a:rPr lang="en-US" dirty="0" smtClean="0"/>
              <a:t>In</a:t>
            </a:r>
            <a:r>
              <a:rPr lang="en-US" baseline="0" dirty="0" smtClean="0"/>
              <a:t> the </a:t>
            </a:r>
            <a:r>
              <a:rPr lang="en-US" b="1" baseline="0" dirty="0" smtClean="0"/>
              <a:t>Delay </a:t>
            </a:r>
            <a:r>
              <a:rPr lang="en-US" b="0" baseline="0" dirty="0" smtClean="0"/>
              <a:t>box,</a:t>
            </a:r>
            <a:r>
              <a:rPr lang="en-US" baseline="0" dirty="0" smtClean="0"/>
              <a:t> enter </a:t>
            </a:r>
            <a:r>
              <a:rPr lang="en-US" b="1" baseline="0" dirty="0" smtClean="0"/>
              <a:t>1.5</a:t>
            </a:r>
            <a:r>
              <a:rPr lang="en-US" baseline="0" dirty="0" smtClean="0"/>
              <a:t>.</a:t>
            </a:r>
          </a:p>
          <a:p>
            <a:pPr marL="1600200" lvl="3" indent="-228600">
              <a:buFont typeface="Arial" pitchFamily="34" charset="0"/>
              <a:buChar char="•"/>
            </a:pPr>
            <a:r>
              <a:rPr lang="en-US" baseline="0" dirty="0" smtClean="0"/>
              <a:t>In the </a:t>
            </a:r>
            <a:r>
              <a:rPr lang="en-US" b="1" baseline="0" dirty="0" smtClean="0"/>
              <a:t>Speed</a:t>
            </a:r>
            <a:r>
              <a:rPr lang="en-US" baseline="0" dirty="0" smtClean="0"/>
              <a:t> list, select </a:t>
            </a:r>
            <a:r>
              <a:rPr lang="en-US" b="1" baseline="0" dirty="0" smtClean="0"/>
              <a:t>0.5 seconds (Very Fast)</a:t>
            </a:r>
            <a:r>
              <a:rPr lang="en-US" baseline="0" dirty="0" smtClean="0"/>
              <a:t>.</a:t>
            </a:r>
            <a:endParaRPr lang="en-US" dirty="0" smtClean="0"/>
          </a:p>
          <a:p>
            <a:pPr marL="228600" indent="-228600">
              <a:buFont typeface="+mj-lt"/>
              <a:buAutoNum type="arabicPeriod"/>
            </a:pPr>
            <a:r>
              <a:rPr lang="en-US" dirty="0" smtClean="0"/>
              <a:t>On</a:t>
            </a:r>
            <a:r>
              <a:rPr lang="en-US" baseline="0" dirty="0" smtClean="0"/>
              <a:t> the slide, s</a:t>
            </a:r>
            <a:r>
              <a:rPr lang="en-US" dirty="0" smtClean="0"/>
              <a:t>elect the second</a:t>
            </a:r>
            <a:r>
              <a:rPr lang="en-US" baseline="0" dirty="0" smtClean="0"/>
              <a:t> text box. In </a:t>
            </a:r>
            <a:r>
              <a:rPr lang="en-US" dirty="0" smtClean="0"/>
              <a:t>the </a:t>
            </a:r>
            <a:r>
              <a:rPr lang="en-US" b="1" dirty="0" smtClean="0"/>
              <a:t>Custom</a:t>
            </a:r>
            <a:r>
              <a:rPr lang="en-US" dirty="0" smtClean="0"/>
              <a:t> </a:t>
            </a:r>
            <a:r>
              <a:rPr lang="en-US" b="1" dirty="0" smtClean="0"/>
              <a:t>Animation</a:t>
            </a:r>
            <a:r>
              <a:rPr lang="en-US" dirty="0" smtClean="0"/>
              <a:t> task pane, do the following</a:t>
            </a:r>
            <a:r>
              <a:rPr lang="en-US" baseline="0" dirty="0" smtClean="0"/>
              <a:t>.</a:t>
            </a:r>
            <a:endParaRPr lang="en-US" dirty="0" smtClean="0"/>
          </a:p>
          <a:p>
            <a:pPr marL="685800" lvl="1" indent="-228600">
              <a:buFont typeface="+mj-lt"/>
              <a:buAutoNum type="arabicPeriod"/>
            </a:pPr>
            <a:r>
              <a:rPr lang="en-US" dirty="0" smtClean="0"/>
              <a:t>Click </a:t>
            </a:r>
            <a:r>
              <a:rPr lang="en-US" b="1" baseline="0" dirty="0" smtClean="0"/>
              <a:t>Add</a:t>
            </a:r>
            <a:r>
              <a:rPr lang="en-US" baseline="0" dirty="0" smtClean="0"/>
              <a:t> </a:t>
            </a:r>
            <a:r>
              <a:rPr lang="en-US" b="1" baseline="0" dirty="0" smtClean="0"/>
              <a:t>Effect</a:t>
            </a:r>
            <a:r>
              <a:rPr lang="en-US" baseline="0" dirty="0" smtClean="0"/>
              <a:t>, point to </a:t>
            </a:r>
            <a:r>
              <a:rPr lang="en-US" b="1" baseline="0" dirty="0" smtClean="0"/>
              <a:t>Entrance</a:t>
            </a:r>
            <a:r>
              <a:rPr lang="en-US" b="0" baseline="0" dirty="0" smtClean="0"/>
              <a:t>,</a:t>
            </a:r>
            <a:r>
              <a:rPr lang="en-US" baseline="0" dirty="0" smtClean="0"/>
              <a:t> and then click </a:t>
            </a:r>
            <a:r>
              <a:rPr lang="en-US" b="1" baseline="0" dirty="0" smtClean="0"/>
              <a:t>More</a:t>
            </a:r>
            <a:r>
              <a:rPr lang="en-US" baseline="0" dirty="0" smtClean="0"/>
              <a:t> </a:t>
            </a:r>
            <a:r>
              <a:rPr lang="en-US" b="1" baseline="0" dirty="0" smtClean="0"/>
              <a:t>Effects</a:t>
            </a:r>
            <a:r>
              <a:rPr lang="en-US" baseline="0" dirty="0" smtClean="0"/>
              <a:t>. In the </a:t>
            </a:r>
            <a:r>
              <a:rPr lang="en-US" b="1" baseline="0" dirty="0" smtClean="0"/>
              <a:t>Add</a:t>
            </a:r>
            <a:r>
              <a:rPr lang="en-US" baseline="0" dirty="0" smtClean="0"/>
              <a:t> </a:t>
            </a:r>
            <a:r>
              <a:rPr lang="en-US" b="1" baseline="0" dirty="0" smtClean="0"/>
              <a:t>Entrance</a:t>
            </a:r>
            <a:r>
              <a:rPr lang="en-US" baseline="0" dirty="0" smtClean="0"/>
              <a:t> </a:t>
            </a:r>
            <a:r>
              <a:rPr lang="en-US" b="1" baseline="0" dirty="0" smtClean="0"/>
              <a:t>Effect</a:t>
            </a:r>
            <a:r>
              <a:rPr lang="en-US" baseline="0" dirty="0" smtClean="0"/>
              <a:t> dialog box, under </a:t>
            </a:r>
            <a:r>
              <a:rPr lang="en-US" b="1" baseline="0" dirty="0" smtClean="0"/>
              <a:t>Subtle</a:t>
            </a:r>
            <a:r>
              <a:rPr lang="en-US" b="0" baseline="0" dirty="0" smtClean="0"/>
              <a:t>,</a:t>
            </a:r>
            <a:r>
              <a:rPr lang="en-US" baseline="0" dirty="0" smtClean="0"/>
              <a:t> click </a:t>
            </a:r>
            <a:r>
              <a:rPr lang="en-US" b="1" baseline="0" dirty="0" smtClean="0"/>
              <a:t>Fade</a:t>
            </a:r>
            <a:r>
              <a:rPr lang="en-US" baseline="0" dirty="0" smtClean="0"/>
              <a:t>.</a:t>
            </a:r>
          </a:p>
          <a:p>
            <a:pPr marL="685800" lvl="1" indent="-228600">
              <a:buFont typeface="+mj-lt"/>
              <a:buAutoNum type="arabicPeriod"/>
            </a:pPr>
            <a:r>
              <a:rPr lang="en-US" dirty="0" smtClean="0"/>
              <a:t>Select the third animation effect (fade effect for the second text box). Click</a:t>
            </a:r>
            <a:r>
              <a:rPr lang="en-US" baseline="0" dirty="0" smtClean="0"/>
              <a:t> the arrow to the right of the selected effect, and then click </a:t>
            </a:r>
            <a:r>
              <a:rPr lang="en-US" b="1" baseline="0" dirty="0" smtClean="0"/>
              <a:t>Effect</a:t>
            </a:r>
            <a:r>
              <a:rPr lang="en-US" baseline="0" dirty="0" smtClean="0"/>
              <a:t> </a:t>
            </a:r>
            <a:r>
              <a:rPr lang="en-US" b="1" baseline="0" dirty="0" smtClean="0"/>
              <a:t>Options</a:t>
            </a:r>
            <a:r>
              <a:rPr lang="en-US" baseline="0" dirty="0" smtClean="0"/>
              <a:t>. In the </a:t>
            </a:r>
            <a:r>
              <a:rPr lang="en-US" b="1" baseline="0" dirty="0" smtClean="0"/>
              <a:t>Fade </a:t>
            </a:r>
            <a:r>
              <a:rPr lang="en-US" baseline="0" dirty="0" smtClean="0"/>
              <a:t>dialog box, do the following:</a:t>
            </a:r>
          </a:p>
          <a:p>
            <a:pPr marL="1143000" lvl="2" indent="-228600">
              <a:buFont typeface="Arial" pitchFamily="34" charset="0"/>
              <a:buChar char="•"/>
            </a:pPr>
            <a:r>
              <a:rPr lang="en-US" baseline="0" dirty="0" smtClean="0"/>
              <a:t>On the </a:t>
            </a:r>
            <a:r>
              <a:rPr lang="en-US" b="1" baseline="0" dirty="0" smtClean="0"/>
              <a:t>Effect </a:t>
            </a:r>
            <a:r>
              <a:rPr lang="en-US" baseline="0" dirty="0" smtClean="0"/>
              <a:t>tab, do the following:</a:t>
            </a:r>
          </a:p>
          <a:p>
            <a:pPr marL="1600200" lvl="3" indent="-228600">
              <a:buFont typeface="Arial" pitchFamily="34" charset="0"/>
              <a:buChar char="•"/>
            </a:pPr>
            <a:r>
              <a:rPr lang="en-US" dirty="0" smtClean="0"/>
              <a:t>In the </a:t>
            </a:r>
            <a:r>
              <a:rPr lang="en-US" b="1" dirty="0" smtClean="0"/>
              <a:t>Animate</a:t>
            </a:r>
            <a:r>
              <a:rPr lang="en-US" dirty="0" smtClean="0"/>
              <a:t> </a:t>
            </a:r>
            <a:r>
              <a:rPr lang="en-US" b="1" dirty="0" smtClean="0"/>
              <a:t>text</a:t>
            </a:r>
            <a:r>
              <a:rPr lang="en-US" baseline="0" dirty="0" smtClean="0"/>
              <a:t> list, select</a:t>
            </a:r>
            <a:r>
              <a:rPr lang="en-US" dirty="0" smtClean="0"/>
              <a:t> </a:t>
            </a:r>
            <a:r>
              <a:rPr lang="en-US" b="1" dirty="0" smtClean="0"/>
              <a:t>By</a:t>
            </a:r>
            <a:r>
              <a:rPr lang="en-US" dirty="0" smtClean="0"/>
              <a:t> </a:t>
            </a:r>
            <a:r>
              <a:rPr lang="en-US" b="1" dirty="0" smtClean="0"/>
              <a:t>Letter</a:t>
            </a:r>
            <a:r>
              <a:rPr lang="en-US" b="0" dirty="0" smtClean="0"/>
              <a:t>.</a:t>
            </a:r>
            <a:endParaRPr lang="en-US" dirty="0" smtClean="0"/>
          </a:p>
          <a:p>
            <a:pPr marL="1600200" lvl="3" indent="-228600">
              <a:buFont typeface="Arial" pitchFamily="34" charset="0"/>
              <a:buChar char="•"/>
            </a:pPr>
            <a:r>
              <a:rPr lang="en-US" dirty="0" smtClean="0"/>
              <a:t>In the </a:t>
            </a:r>
            <a:r>
              <a:rPr lang="en-US" b="1" dirty="0" smtClean="0"/>
              <a:t>% delay between letters </a:t>
            </a:r>
            <a:r>
              <a:rPr lang="en-US" dirty="0" smtClean="0"/>
              <a:t>box, enter </a:t>
            </a:r>
            <a:r>
              <a:rPr lang="en-US" b="1" dirty="0" smtClean="0"/>
              <a:t>6</a:t>
            </a:r>
            <a:r>
              <a:rPr lang="en-US" dirty="0" smtClean="0"/>
              <a:t>.</a:t>
            </a:r>
          </a:p>
          <a:p>
            <a:pPr marL="1143000" marR="0" lvl="2"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On the </a:t>
            </a:r>
            <a:r>
              <a:rPr lang="en-US" b="1" baseline="0" dirty="0" smtClean="0"/>
              <a:t>Timing </a:t>
            </a:r>
            <a:r>
              <a:rPr lang="en-US" baseline="0" dirty="0" smtClean="0"/>
              <a:t>tab, do the following:</a:t>
            </a:r>
          </a:p>
          <a:p>
            <a:pPr marL="1600200" lvl="3" indent="-228600">
              <a:buFont typeface="Arial" pitchFamily="34" charset="0"/>
              <a:buChar char="•"/>
            </a:pPr>
            <a:r>
              <a:rPr lang="en-US" dirty="0" smtClean="0"/>
              <a:t>In the </a:t>
            </a:r>
            <a:r>
              <a:rPr lang="en-US" b="1" dirty="0" smtClean="0"/>
              <a:t>Start</a:t>
            </a:r>
            <a:r>
              <a:rPr lang="en-US" dirty="0" smtClean="0"/>
              <a:t> list, select </a:t>
            </a:r>
            <a:r>
              <a:rPr lang="en-US" b="1" dirty="0" smtClean="0"/>
              <a:t>With</a:t>
            </a:r>
            <a:r>
              <a:rPr lang="en-US" dirty="0" smtClean="0"/>
              <a:t> </a:t>
            </a:r>
            <a:r>
              <a:rPr lang="en-US" b="1" dirty="0" smtClean="0"/>
              <a:t>Previous</a:t>
            </a:r>
            <a:r>
              <a:rPr lang="en-US" dirty="0" smtClean="0"/>
              <a:t>.</a:t>
            </a:r>
          </a:p>
          <a:p>
            <a:pPr marL="1600200" lvl="3" indent="-228600">
              <a:buFont typeface="Arial" pitchFamily="34" charset="0"/>
              <a:buChar char="•"/>
            </a:pPr>
            <a:r>
              <a:rPr lang="en-US" dirty="0" smtClean="0"/>
              <a:t>In</a:t>
            </a:r>
            <a:r>
              <a:rPr lang="en-US" baseline="0" dirty="0" smtClean="0"/>
              <a:t> the </a:t>
            </a:r>
            <a:r>
              <a:rPr lang="en-US" b="1" baseline="0" dirty="0" smtClean="0"/>
              <a:t>Delay </a:t>
            </a:r>
            <a:r>
              <a:rPr lang="en-US" b="0" baseline="0" dirty="0" smtClean="0"/>
              <a:t>box,</a:t>
            </a:r>
            <a:r>
              <a:rPr lang="en-US" b="1" baseline="0" dirty="0" smtClean="0"/>
              <a:t> </a:t>
            </a:r>
            <a:r>
              <a:rPr lang="en-US" baseline="0" dirty="0" smtClean="0"/>
              <a:t>enter </a:t>
            </a:r>
            <a:r>
              <a:rPr lang="en-US" b="1" baseline="0" dirty="0" smtClean="0"/>
              <a:t>2</a:t>
            </a:r>
            <a:r>
              <a:rPr lang="en-US" baseline="0" dirty="0" smtClean="0"/>
              <a:t>.</a:t>
            </a:r>
          </a:p>
          <a:p>
            <a:pPr marL="1600200" lvl="3" indent="-228600">
              <a:buFont typeface="Arial" pitchFamily="34" charset="0"/>
              <a:buChar char="•"/>
            </a:pPr>
            <a:r>
              <a:rPr lang="en-US" baseline="0" dirty="0" smtClean="0"/>
              <a:t>In the </a:t>
            </a:r>
            <a:r>
              <a:rPr lang="en-US" b="1" baseline="0" dirty="0" smtClean="0"/>
              <a:t>Speed</a:t>
            </a:r>
            <a:r>
              <a:rPr lang="en-US" baseline="0" dirty="0" smtClean="0"/>
              <a:t> list, select </a:t>
            </a:r>
            <a:r>
              <a:rPr lang="en-US" b="1" baseline="0" dirty="0" smtClean="0"/>
              <a:t>0.5 seconds (Very Fast)</a:t>
            </a:r>
            <a:r>
              <a:rPr lang="en-US" baseline="0" dirty="0" smtClean="0"/>
              <a:t>.</a:t>
            </a:r>
            <a:endParaRPr lang="en-US" dirty="0" smtClean="0"/>
          </a:p>
          <a:p>
            <a:pPr marL="685800" lvl="1" indent="-228600">
              <a:buFont typeface="+mj-lt"/>
              <a:buNone/>
            </a:pPr>
            <a:endParaRPr lang="en-US" baseline="0" dirty="0" smtClean="0"/>
          </a:p>
        </p:txBody>
      </p:sp>
      <p:sp>
        <p:nvSpPr>
          <p:cNvPr id="5" name="Slide Image Placeholder 4"/>
          <p:cNvSpPr>
            <a:spLocks noGrp="1" noRot="1" noChangeAspect="1"/>
          </p:cNvSpPr>
          <p:nvPr>
            <p:ph type="sldImg"/>
          </p:nvPr>
        </p:nvSpPr>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Notes Placeholder 2"/>
          <p:cNvSpPr>
            <a:spLocks noGrp="1"/>
          </p:cNvSpPr>
          <p:nvPr>
            <p:ph type="body" idx="1"/>
          </p:nvPr>
        </p:nvSpPr>
        <p:spPr bwMode="auto">
          <a:xfrm>
            <a:off x="457200" y="2400300"/>
            <a:ext cx="6172200" cy="6743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76803" name="Slide Image Placeholder 5"/>
          <p:cNvSpPr>
            <a:spLocks noGrp="1" noRot="1" noChangeAspect="1" noTextEdit="1"/>
          </p:cNvSpPr>
          <p:nvPr>
            <p:ph type="sldImg"/>
          </p:nvPr>
        </p:nvSpPr>
        <p:spPr bwMode="auto">
          <a:xfrm>
            <a:off x="533400" y="460375"/>
            <a:ext cx="2433638" cy="1825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39497" y="2924067"/>
            <a:ext cx="5874327" cy="6219933"/>
          </a:xfrm>
        </p:spPr>
        <p:txBody>
          <a:bodyPr wrap="square" numCol="2" spcCol="182880">
            <a:noAutofit/>
          </a:bodyPr>
          <a:lstStyle/>
          <a:p>
            <a:r>
              <a:rPr lang="en-US" sz="1400" b="1" dirty="0" smtClean="0"/>
              <a:t>Animated mountain picture grows</a:t>
            </a:r>
            <a:r>
              <a:rPr lang="en-US" sz="1400" b="1" baseline="0" dirty="0" smtClean="0"/>
              <a:t> into view and shrinks</a:t>
            </a:r>
            <a:endParaRPr lang="en-US" sz="1400" b="1" dirty="0" smtClean="0"/>
          </a:p>
          <a:p>
            <a:r>
              <a:rPr lang="en-US" sz="1400" dirty="0" smtClean="0"/>
              <a:t>(Advanced)</a:t>
            </a:r>
          </a:p>
          <a:p>
            <a:endParaRPr lang="en-US" sz="1200" dirty="0" smtClean="0"/>
          </a:p>
          <a:p>
            <a:endParaRPr lang="en-US" sz="1200" dirty="0" smtClean="0"/>
          </a:p>
          <a:p>
            <a:r>
              <a:rPr lang="en-US" sz="1200" b="1" dirty="0" smtClean="0"/>
              <a:t>Tip</a:t>
            </a:r>
            <a:r>
              <a:rPr lang="en-US" sz="1200" b="0" dirty="0" smtClean="0"/>
              <a:t>:</a:t>
            </a:r>
            <a:r>
              <a:rPr lang="en-US" sz="1200" b="0" baseline="0" dirty="0" smtClean="0"/>
              <a:t> </a:t>
            </a:r>
            <a:r>
              <a:rPr lang="en-US" sz="1200" dirty="0" smtClean="0"/>
              <a:t>This slide includes three small pictures and one </a:t>
            </a:r>
            <a:r>
              <a:rPr lang="en-US" sz="1200" baseline="0" dirty="0" smtClean="0"/>
              <a:t>large version of the top small picture</a:t>
            </a:r>
            <a:r>
              <a:rPr lang="en-US" sz="1200" b="0" dirty="0" smtClean="0"/>
              <a:t>. </a:t>
            </a:r>
            <a:r>
              <a:rPr lang="en-US" sz="1200" b="0" dirty="0" smtClean="0">
                <a:solidFill>
                  <a:schemeClr val="accent6"/>
                </a:solidFill>
              </a:rPr>
              <a:t>The</a:t>
            </a:r>
            <a:r>
              <a:rPr lang="en-US" sz="1200" b="0" baseline="0" dirty="0" smtClean="0">
                <a:solidFill>
                  <a:schemeClr val="accent6"/>
                </a:solidFill>
              </a:rPr>
              <a:t> small pictures are 1.88” high and 2.5” wide.</a:t>
            </a:r>
            <a:r>
              <a:rPr lang="en-US" sz="1200" baseline="0" dirty="0" smtClean="0"/>
              <a:t> The large picture is 7.5” high and 10” wide (the dimensions of the slide). Before following the procedures below, size each of the three pictures you will insert into the slide to 7.5” high by 10” wide. Y</a:t>
            </a:r>
            <a:r>
              <a:rPr lang="en-US" sz="1200" b="0" baseline="0" dirty="0" smtClean="0"/>
              <a:t>ou will also need to use drawing guides to position your pictures on the slide. </a:t>
            </a:r>
          </a:p>
          <a:p>
            <a:endParaRPr lang="en-US" sz="1200" b="0" baseline="0" dirty="0" smtClean="0"/>
          </a:p>
          <a:p>
            <a:endParaRPr lang="en-US" sz="1200" b="0" baseline="0" dirty="0" smtClean="0"/>
          </a:p>
          <a:p>
            <a:r>
              <a:rPr lang="en-US" sz="1200" dirty="0" smtClean="0"/>
              <a:t>To display and set the drawing guides, do the following:</a:t>
            </a:r>
            <a:endParaRPr lang="en-US" sz="1200" b="0" dirty="0" smtClean="0">
              <a:solidFill>
                <a:schemeClr val="accent6"/>
              </a:solidFill>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dirty="0" smtClean="0"/>
              <a:t>On the </a:t>
            </a:r>
            <a:r>
              <a:rPr lang="en-US" sz="1200" b="1" dirty="0" smtClean="0"/>
              <a:t>Home</a:t>
            </a:r>
            <a:r>
              <a:rPr lang="en-US" sz="1200" b="0" dirty="0" smtClean="0"/>
              <a:t> tab, in the </a:t>
            </a:r>
            <a:r>
              <a:rPr lang="en-US" sz="1200" b="1" dirty="0" smtClean="0"/>
              <a:t>Slides</a:t>
            </a:r>
            <a:r>
              <a:rPr lang="en-US" sz="1200" b="0" dirty="0" smtClean="0"/>
              <a:t> group, click </a:t>
            </a:r>
            <a:r>
              <a:rPr lang="en-US" sz="1200" b="1" dirty="0" smtClean="0"/>
              <a:t>Layout</a:t>
            </a:r>
            <a:r>
              <a:rPr lang="en-US" sz="1200" b="0" dirty="0" smtClean="0"/>
              <a:t>, and then click</a:t>
            </a:r>
            <a:r>
              <a:rPr lang="en-US" sz="1200" b="0" baseline="0" dirty="0" smtClean="0"/>
              <a:t> </a:t>
            </a:r>
            <a:r>
              <a:rPr lang="en-US" sz="1200" b="1" baseline="0" dirty="0" smtClean="0"/>
              <a:t>Blank</a:t>
            </a:r>
            <a:r>
              <a:rPr lang="en-US" sz="1200" b="0" baseline="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R</a:t>
            </a:r>
            <a:r>
              <a:rPr lang="en-US" sz="1200" b="0" dirty="0" smtClean="0">
                <a:solidFill>
                  <a:schemeClr val="accent6"/>
                </a:solidFill>
              </a:rPr>
              <a:t>ight-click the slide background area, </a:t>
            </a:r>
            <a:r>
              <a:rPr lang="en-US" sz="1200" b="0" baseline="0" dirty="0" smtClean="0">
                <a:solidFill>
                  <a:schemeClr val="accent6"/>
                </a:solidFill>
              </a:rPr>
              <a:t>and then </a:t>
            </a:r>
            <a:r>
              <a:rPr lang="en-US" sz="1200" b="0" dirty="0" smtClean="0">
                <a:solidFill>
                  <a:schemeClr val="accent6"/>
                </a:solidFill>
              </a:rPr>
              <a:t>click </a:t>
            </a:r>
            <a:r>
              <a:rPr lang="en-US" sz="1200" b="1" dirty="0" smtClean="0">
                <a:solidFill>
                  <a:schemeClr val="accent6"/>
                </a:solidFill>
              </a:rPr>
              <a:t>Grid and Guides</a:t>
            </a:r>
            <a:r>
              <a:rPr lang="en-US" sz="1200" b="0" dirty="0" smtClean="0">
                <a:solidFill>
                  <a:schemeClr val="accent6"/>
                </a:solidFill>
              </a:rPr>
              <a:t>.</a:t>
            </a:r>
            <a:r>
              <a:rPr lang="en-US" sz="1200" b="1" baseline="0" dirty="0" smtClean="0">
                <a:solidFill>
                  <a:schemeClr val="accent6"/>
                </a:solidFill>
              </a:rPr>
              <a:t> </a:t>
            </a:r>
            <a:r>
              <a:rPr lang="en-US" sz="1200" b="0" dirty="0" smtClean="0">
                <a:solidFill>
                  <a:schemeClr val="accent6"/>
                </a:solidFill>
              </a:rPr>
              <a:t>In the </a:t>
            </a:r>
            <a:r>
              <a:rPr lang="en-US" sz="1200" b="1" dirty="0" smtClean="0">
                <a:solidFill>
                  <a:schemeClr val="accent6"/>
                </a:solidFill>
              </a:rPr>
              <a:t>Grid and Guides </a:t>
            </a:r>
            <a:r>
              <a:rPr lang="en-US" sz="1200" b="0" dirty="0" smtClean="0">
                <a:solidFill>
                  <a:schemeClr val="accent6"/>
                </a:solidFill>
              </a:rPr>
              <a:t>dialog box, under</a:t>
            </a:r>
            <a:r>
              <a:rPr lang="en-US" sz="1200" b="0" baseline="0" dirty="0" smtClean="0">
                <a:solidFill>
                  <a:schemeClr val="accent6"/>
                </a:solidFill>
              </a:rPr>
              <a:t> </a:t>
            </a:r>
            <a:r>
              <a:rPr lang="en-US" sz="1200" b="1" dirty="0" smtClean="0">
                <a:solidFill>
                  <a:schemeClr val="accent6"/>
                </a:solidFill>
              </a:rPr>
              <a:t>Guide</a:t>
            </a:r>
            <a:r>
              <a:rPr lang="en-US" sz="1200" b="0" dirty="0" smtClean="0">
                <a:solidFill>
                  <a:schemeClr val="accent6"/>
                </a:solidFill>
              </a:rPr>
              <a:t> </a:t>
            </a:r>
            <a:r>
              <a:rPr lang="en-US" sz="1200" b="1" dirty="0" smtClean="0">
                <a:solidFill>
                  <a:schemeClr val="accent6"/>
                </a:solidFill>
              </a:rPr>
              <a:t>settings</a:t>
            </a:r>
            <a:r>
              <a:rPr lang="en-US" sz="1200" b="0" dirty="0" smtClean="0">
                <a:solidFill>
                  <a:schemeClr val="accent6"/>
                </a:solidFill>
              </a:rPr>
              <a:t>, select </a:t>
            </a:r>
            <a:r>
              <a:rPr lang="en-US" sz="1200" b="1" dirty="0" smtClean="0">
                <a:solidFill>
                  <a:schemeClr val="accent6"/>
                </a:solidFill>
              </a:rPr>
              <a:t>Display drawing guides on screen</a:t>
            </a:r>
            <a:r>
              <a:rPr lang="en-US" sz="1200" b="0" dirty="0" smtClean="0">
                <a:solidFill>
                  <a:schemeClr val="accent6"/>
                </a:solidFill>
              </a:rPr>
              <a:t>. </a:t>
            </a:r>
            <a:r>
              <a:rPr lang="en-US" sz="1200" b="0" baseline="0" dirty="0" smtClean="0"/>
              <a:t>(</a:t>
            </a:r>
            <a:r>
              <a:rPr lang="en-US" sz="1200" b="1" dirty="0" smtClean="0"/>
              <a:t>Note: </a:t>
            </a:r>
            <a:r>
              <a:rPr lang="en-US" sz="1200" dirty="0" smtClean="0"/>
              <a:t>One horizontal and one vertical guide will display on</a:t>
            </a:r>
            <a:r>
              <a:rPr lang="en-US" sz="1200" baseline="0" dirty="0" smtClean="0"/>
              <a:t> the slide </a:t>
            </a:r>
            <a:r>
              <a:rPr lang="en-US" sz="1200" dirty="0" smtClean="0"/>
              <a:t>at 0.00, the default</a:t>
            </a:r>
            <a:r>
              <a:rPr lang="en-US" sz="1200" baseline="0" dirty="0" smtClean="0"/>
              <a:t> position</a:t>
            </a:r>
            <a:r>
              <a:rPr lang="en-US" sz="1200" dirty="0" smtClean="0"/>
              <a:t>. As</a:t>
            </a:r>
            <a:r>
              <a:rPr lang="en-US" sz="1200" baseline="0" dirty="0" smtClean="0"/>
              <a:t> you drag the guides, the cursor will display the new position.</a:t>
            </a:r>
            <a:r>
              <a:rPr lang="en-US" sz="120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On</a:t>
            </a:r>
            <a:r>
              <a:rPr lang="en-US" sz="1200" baseline="0" dirty="0" smtClean="0"/>
              <a:t> the slide, d</a:t>
            </a:r>
            <a:r>
              <a:rPr lang="en-US" sz="1200" dirty="0" smtClean="0"/>
              <a:t>o the following:</a:t>
            </a:r>
            <a:endParaRPr lang="en-US" sz="1200" b="0" dirty="0" smtClean="0">
              <a:solidFill>
                <a:schemeClr val="accent6"/>
              </a:solidFill>
            </a:endParaRPr>
          </a:p>
          <a:p>
            <a:pPr marL="685800" lvl="2" indent="-228600">
              <a:buFont typeface="Arial" pitchFamily="34" charset="0"/>
              <a:buChar char="•"/>
            </a:pPr>
            <a:r>
              <a:rPr lang="en-US" sz="1200" dirty="0" smtClean="0"/>
              <a:t>Press and hold CTRL, select the horizontal </a:t>
            </a:r>
            <a:r>
              <a:rPr lang="en-US" sz="1200" baseline="0" dirty="0" smtClean="0"/>
              <a:t>guide, and then </a:t>
            </a:r>
            <a:r>
              <a:rPr lang="en-US" sz="1200" dirty="0" smtClean="0"/>
              <a:t>drag it up to</a:t>
            </a:r>
            <a:r>
              <a:rPr lang="en-US" sz="1200" baseline="0" dirty="0" smtClean="0"/>
              <a:t> the</a:t>
            </a:r>
            <a:r>
              <a:rPr lang="en-US" sz="1200" dirty="0" smtClean="0"/>
              <a:t> 2.17 position.</a:t>
            </a:r>
          </a:p>
          <a:p>
            <a:pPr marL="685800" lvl="2" indent="-228600">
              <a:buFont typeface="Arial" pitchFamily="34" charset="0"/>
              <a:buChar char="•"/>
            </a:pPr>
            <a:r>
              <a:rPr lang="en-US" sz="1200" dirty="0" smtClean="0"/>
              <a:t>Press and hold CTRL, select the horizontal </a:t>
            </a:r>
            <a:r>
              <a:rPr lang="en-US" sz="1200" baseline="0" dirty="0" smtClean="0"/>
              <a:t>guide, and then </a:t>
            </a:r>
            <a:r>
              <a:rPr lang="en-US" sz="1200" dirty="0" smtClean="0"/>
              <a:t>drag it down to</a:t>
            </a:r>
            <a:r>
              <a:rPr lang="en-US" sz="1200" baseline="0" dirty="0" smtClean="0"/>
              <a:t> the</a:t>
            </a:r>
            <a:r>
              <a:rPr lang="en-US" sz="1200" dirty="0" smtClean="0"/>
              <a:t> 2.17 position.</a:t>
            </a:r>
          </a:p>
          <a:p>
            <a:pPr marL="685800" marR="0" lvl="2" indent="-228600" algn="l" defTabSz="914400" rtl="0" eaLnBrk="1" fontAlgn="auto" latinLnBrk="0" hangingPunct="1">
              <a:lnSpc>
                <a:spcPct val="90000"/>
              </a:lnSpc>
              <a:spcBef>
                <a:spcPts val="0"/>
              </a:spcBef>
              <a:spcAft>
                <a:spcPts val="600"/>
              </a:spcAft>
              <a:buClrTx/>
              <a:buSzTx/>
              <a:buFont typeface="Arial" pitchFamily="34" charset="0"/>
              <a:buChar char="•"/>
              <a:tabLst/>
              <a:defRPr/>
            </a:pPr>
            <a:r>
              <a:rPr lang="en-US" sz="1200" dirty="0" smtClean="0"/>
              <a:t>Press and hold CTRL, select the vertical </a:t>
            </a:r>
            <a:r>
              <a:rPr lang="en-US" sz="1200" baseline="0" dirty="0" smtClean="0"/>
              <a:t>guide, and then </a:t>
            </a:r>
            <a:r>
              <a:rPr lang="en-US" sz="1200" dirty="0" smtClean="0"/>
              <a:t>drag it right to</a:t>
            </a:r>
            <a:r>
              <a:rPr lang="en-US" sz="1200" baseline="0" dirty="0" smtClean="0"/>
              <a:t> the</a:t>
            </a:r>
            <a:r>
              <a:rPr lang="en-US" sz="1200" dirty="0" smtClean="0"/>
              <a:t> 3.50 position.</a:t>
            </a:r>
          </a:p>
          <a:p>
            <a:pPr marL="685800" marR="0" lvl="2" indent="-228600" algn="l" defTabSz="914400" rtl="0" eaLnBrk="1" fontAlgn="auto" latinLnBrk="0" hangingPunct="1">
              <a:lnSpc>
                <a:spcPct val="90000"/>
              </a:lnSpc>
              <a:spcBef>
                <a:spcPts val="0"/>
              </a:spcBef>
              <a:spcAft>
                <a:spcPts val="600"/>
              </a:spcAft>
              <a:buClrTx/>
              <a:buSzTx/>
              <a:buFont typeface="Arial" pitchFamily="34" charset="0"/>
              <a:buChar char="•"/>
              <a:tabLst/>
              <a:defRPr/>
            </a:pPr>
            <a:r>
              <a:rPr lang="en-US" sz="1200" dirty="0" smtClean="0"/>
              <a:t>Press and hold CTRL, select the vertical </a:t>
            </a:r>
            <a:r>
              <a:rPr lang="en-US" sz="1200" baseline="0" dirty="0" smtClean="0"/>
              <a:t>guide, and then </a:t>
            </a:r>
            <a:r>
              <a:rPr lang="en-US" sz="1200" dirty="0" smtClean="0"/>
              <a:t>drag it left to</a:t>
            </a:r>
            <a:r>
              <a:rPr lang="en-US" sz="1200" baseline="0" dirty="0" smtClean="0"/>
              <a:t> the</a:t>
            </a:r>
            <a:r>
              <a:rPr lang="en-US" sz="1200" dirty="0" smtClean="0"/>
              <a:t> 2.50 position.</a:t>
            </a:r>
          </a:p>
          <a:p>
            <a:endParaRPr lang="en-US" sz="1200" b="1" baseline="0" dirty="0" smtClean="0"/>
          </a:p>
          <a:p>
            <a:endParaRPr lang="en-US" sz="1200" baseline="0" dirty="0" smtClean="0"/>
          </a:p>
          <a:p>
            <a:r>
              <a:rPr lang="en-US" sz="1200" baseline="0" dirty="0" smtClean="0"/>
              <a:t>To reproduce the shape effects on this slide, do the following:</a:t>
            </a:r>
          </a:p>
          <a:p>
            <a:pPr marL="228600" indent="-228600">
              <a:buFont typeface="+mj-lt"/>
              <a:buAutoNum type="arabicPeriod"/>
            </a:pPr>
            <a:r>
              <a:rPr lang="en-US" sz="1200" baseline="0" dirty="0" smtClean="0"/>
              <a:t>On the </a:t>
            </a:r>
            <a:r>
              <a:rPr lang="en-US" sz="1200" b="1" baseline="0" dirty="0" smtClean="0"/>
              <a:t>Home</a:t>
            </a:r>
            <a:r>
              <a:rPr lang="en-US" sz="1200" baseline="0" dirty="0" smtClean="0"/>
              <a:t> tab, in the </a:t>
            </a:r>
            <a:r>
              <a:rPr lang="en-US" sz="1200" b="1" baseline="0" dirty="0" smtClean="0"/>
              <a:t>Drawing </a:t>
            </a:r>
            <a:r>
              <a:rPr lang="en-US" sz="1200" baseline="0" dirty="0" smtClean="0"/>
              <a:t>group, click </a:t>
            </a:r>
            <a:r>
              <a:rPr lang="en-US" sz="1200" b="1" baseline="0" dirty="0" smtClean="0"/>
              <a:t>Shapes</a:t>
            </a:r>
            <a:r>
              <a:rPr lang="en-US" sz="1200" baseline="0" dirty="0" smtClean="0"/>
              <a:t>, and then under </a:t>
            </a:r>
            <a:r>
              <a:rPr lang="en-US" sz="1200" b="1" baseline="0" dirty="0" smtClean="0">
                <a:solidFill>
                  <a:schemeClr val="accent6"/>
                </a:solidFill>
              </a:rPr>
              <a:t>Rectangles</a:t>
            </a:r>
            <a:r>
              <a:rPr lang="en-US" sz="1200" b="0" baseline="0" dirty="0" smtClean="0">
                <a:solidFill>
                  <a:schemeClr val="accent6"/>
                </a:solidFill>
              </a:rPr>
              <a:t> click </a:t>
            </a:r>
            <a:r>
              <a:rPr lang="en-US" sz="1200" b="1" dirty="0" smtClean="0">
                <a:solidFill>
                  <a:schemeClr val="accent6"/>
                </a:solidFill>
              </a:rPr>
              <a:t>Snip Diagonal Corner Rectangle </a:t>
            </a:r>
            <a:r>
              <a:rPr lang="en-US" sz="1200" b="0" dirty="0" smtClean="0">
                <a:solidFill>
                  <a:schemeClr val="accent6"/>
                </a:solidFill>
              </a:rPr>
              <a:t>(fifth option from the left).</a:t>
            </a:r>
          </a:p>
          <a:p>
            <a:pPr marL="228600" indent="-228600">
              <a:buFont typeface="+mj-lt"/>
              <a:buAutoNum type="arabicPeriod"/>
            </a:pPr>
            <a:r>
              <a:rPr lang="en-US" sz="1200" baseline="0" dirty="0" smtClean="0"/>
              <a:t>On the </a:t>
            </a:r>
            <a:r>
              <a:rPr lang="en-US" sz="1200" b="1" baseline="0" dirty="0" smtClean="0"/>
              <a:t>Home</a:t>
            </a:r>
            <a:r>
              <a:rPr lang="en-US" sz="1200" baseline="0" dirty="0" smtClean="0"/>
              <a:t> tab, in the </a:t>
            </a:r>
            <a:r>
              <a:rPr lang="en-US" sz="1200" b="1" baseline="0" dirty="0" smtClean="0"/>
              <a:t>Drawing </a:t>
            </a:r>
            <a:r>
              <a:rPr lang="en-US" sz="1200" baseline="0" dirty="0" smtClean="0"/>
              <a:t>group, click the arrow next to </a:t>
            </a:r>
            <a:r>
              <a:rPr lang="en-US" sz="1200" b="1" baseline="0" dirty="0" smtClean="0"/>
              <a:t>Shape Outline</a:t>
            </a:r>
            <a:r>
              <a:rPr lang="en-US" sz="1200" baseline="0" dirty="0" smtClean="0"/>
              <a:t>, and then click </a:t>
            </a:r>
            <a:r>
              <a:rPr lang="en-US" sz="1200" b="1" baseline="0" dirty="0" smtClean="0"/>
              <a:t>No Outline</a:t>
            </a:r>
            <a:r>
              <a:rPr lang="en-US" sz="1200" baseline="0" dirty="0" smtClean="0"/>
              <a:t>.</a:t>
            </a:r>
          </a:p>
          <a:p>
            <a:pPr marL="228600" indent="-228600">
              <a:buFont typeface="+mj-lt"/>
              <a:buAutoNum type="arabicPeriod"/>
            </a:pPr>
            <a:r>
              <a:rPr lang="en-US" sz="1200" baseline="0" dirty="0" smtClean="0"/>
              <a:t>On the </a:t>
            </a:r>
            <a:r>
              <a:rPr lang="en-US" sz="1200" b="1" baseline="0" dirty="0" smtClean="0"/>
              <a:t>Home</a:t>
            </a:r>
            <a:r>
              <a:rPr lang="en-US" sz="1200" baseline="0" dirty="0" smtClean="0"/>
              <a:t> tab, in the </a:t>
            </a:r>
            <a:r>
              <a:rPr lang="en-US" sz="1200" b="1" baseline="0" dirty="0" smtClean="0"/>
              <a:t>Drawing </a:t>
            </a:r>
            <a:r>
              <a:rPr lang="en-US" sz="1200" baseline="0" dirty="0" smtClean="0"/>
              <a:t>group, click the arrow next to </a:t>
            </a:r>
            <a:r>
              <a:rPr lang="en-US" sz="1200" b="1" baseline="0" dirty="0" smtClean="0"/>
              <a:t>Shape Fill</a:t>
            </a:r>
            <a:r>
              <a:rPr lang="en-US" sz="1200" baseline="0" dirty="0" smtClean="0"/>
              <a:t>, point to </a:t>
            </a:r>
            <a:r>
              <a:rPr lang="en-US" sz="1200" b="1" baseline="0" dirty="0" smtClean="0">
                <a:solidFill>
                  <a:schemeClr val="accent6"/>
                </a:solidFill>
              </a:rPr>
              <a:t>Gradient</a:t>
            </a:r>
            <a:r>
              <a:rPr lang="en-US" sz="1200" b="0" baseline="0" dirty="0" smtClean="0">
                <a:solidFill>
                  <a:schemeClr val="accent6"/>
                </a:solidFill>
              </a:rPr>
              <a:t>, and then click </a:t>
            </a:r>
            <a:r>
              <a:rPr lang="en-US" sz="1200" b="1" baseline="0" dirty="0" smtClean="0">
                <a:solidFill>
                  <a:schemeClr val="accent6"/>
                </a:solidFill>
              </a:rPr>
              <a:t>More</a:t>
            </a:r>
            <a:r>
              <a:rPr lang="en-US" sz="1200" b="0" baseline="0" dirty="0" smtClean="0">
                <a:solidFill>
                  <a:schemeClr val="accent6"/>
                </a:solidFill>
              </a:rPr>
              <a:t> </a:t>
            </a:r>
            <a:r>
              <a:rPr lang="en-US" sz="1200" b="1" baseline="0" dirty="0" smtClean="0">
                <a:solidFill>
                  <a:schemeClr val="accent6"/>
                </a:solidFill>
              </a:rPr>
              <a:t>Gradients</a:t>
            </a:r>
            <a:r>
              <a:rPr lang="en-US" sz="1200" b="0" baseline="0" dirty="0" smtClean="0">
                <a:solidFill>
                  <a:schemeClr val="accent6"/>
                </a:solidFill>
              </a:rPr>
              <a:t>. In the </a:t>
            </a:r>
            <a:r>
              <a:rPr lang="en-US" sz="1200" b="1" baseline="0" dirty="0" smtClean="0">
                <a:solidFill>
                  <a:schemeClr val="accent6"/>
                </a:solidFill>
              </a:rPr>
              <a:t>Format Shape </a:t>
            </a:r>
            <a:r>
              <a:rPr lang="en-US" sz="1200" b="0" baseline="0" dirty="0" smtClean="0">
                <a:solidFill>
                  <a:schemeClr val="accent6"/>
                </a:solidFill>
              </a:rPr>
              <a:t>dialog box, i</a:t>
            </a:r>
            <a:r>
              <a:rPr lang="en-US" sz="1200" b="0" baseline="0" dirty="0" smtClean="0">
                <a:solidFill>
                  <a:schemeClr val="tx1"/>
                </a:solidFill>
              </a:rPr>
              <a:t>n the left pane, click </a:t>
            </a:r>
            <a:r>
              <a:rPr lang="en-US" sz="1200" b="1" baseline="0" dirty="0" smtClean="0">
                <a:solidFill>
                  <a:schemeClr val="accent6"/>
                </a:solidFill>
              </a:rPr>
              <a:t>Fill</a:t>
            </a:r>
            <a:r>
              <a:rPr lang="en-US" sz="1200" b="0" baseline="0" dirty="0" smtClean="0">
                <a:solidFill>
                  <a:schemeClr val="accent6"/>
                </a:solidFill>
              </a:rPr>
              <a:t>, select </a:t>
            </a:r>
            <a:r>
              <a:rPr lang="en-US" sz="1200" b="1" baseline="0" dirty="0" smtClean="0">
                <a:solidFill>
                  <a:schemeClr val="accent6"/>
                </a:solidFill>
              </a:rPr>
              <a:t>Gradient fill</a:t>
            </a:r>
            <a:r>
              <a:rPr lang="en-US" sz="1200" b="0" baseline="0" dirty="0" smtClean="0">
                <a:solidFill>
                  <a:schemeClr val="accent6"/>
                </a:solidFill>
              </a:rPr>
              <a:t> in the </a:t>
            </a:r>
            <a:r>
              <a:rPr lang="en-US" sz="1200" b="1" baseline="0" dirty="0" smtClean="0">
                <a:solidFill>
                  <a:schemeClr val="accent6"/>
                </a:solidFill>
              </a:rPr>
              <a:t>Fill</a:t>
            </a:r>
            <a:r>
              <a:rPr lang="en-US" sz="1200" b="0" baseline="0" dirty="0" smtClean="0">
                <a:solidFill>
                  <a:schemeClr val="accent6"/>
                </a:solidFill>
              </a:rPr>
              <a:t> pane, and then do the following:</a:t>
            </a:r>
          </a:p>
          <a:p>
            <a:pPr marL="685800" lvl="1" indent="-228600">
              <a:buFont typeface="Arial" pitchFamily="34" charset="0"/>
              <a:buChar char="•"/>
            </a:pPr>
            <a:r>
              <a:rPr lang="en-US" sz="1200" b="0" dirty="0" smtClean="0">
                <a:solidFill>
                  <a:schemeClr val="accent6"/>
                </a:solidFill>
              </a:rPr>
              <a:t>In the </a:t>
            </a:r>
            <a:r>
              <a:rPr lang="en-US" sz="1200" b="1" dirty="0" smtClean="0">
                <a:solidFill>
                  <a:schemeClr val="accent6"/>
                </a:solidFill>
              </a:rPr>
              <a:t>Type </a:t>
            </a:r>
            <a:r>
              <a:rPr lang="en-US" sz="1200" b="0" dirty="0" smtClean="0">
                <a:solidFill>
                  <a:schemeClr val="accent6"/>
                </a:solidFill>
              </a:rPr>
              <a:t>list, select </a:t>
            </a:r>
            <a:r>
              <a:rPr lang="en-US" sz="1200" b="1" dirty="0" smtClean="0">
                <a:solidFill>
                  <a:schemeClr val="accent6"/>
                </a:solidFill>
              </a:rPr>
              <a:t>Linear</a:t>
            </a:r>
            <a:r>
              <a:rPr lang="en-US" sz="1200" b="0" dirty="0" smtClean="0">
                <a:solidFill>
                  <a:schemeClr val="accent6"/>
                </a:solidFill>
              </a:rPr>
              <a:t>.</a:t>
            </a:r>
          </a:p>
          <a:p>
            <a:pPr marL="685800" lvl="1" indent="-228600">
              <a:buFont typeface="Arial" pitchFamily="34" charset="0"/>
              <a:buChar char="•"/>
            </a:pPr>
            <a:r>
              <a:rPr lang="en-US" sz="1200" b="0" dirty="0" smtClean="0">
                <a:solidFill>
                  <a:schemeClr val="accent6"/>
                </a:solidFill>
              </a:rPr>
              <a:t>Click the button next to </a:t>
            </a:r>
            <a:r>
              <a:rPr lang="en-US" sz="1200" b="1" dirty="0" smtClean="0">
                <a:solidFill>
                  <a:schemeClr val="accent6"/>
                </a:solidFill>
              </a:rPr>
              <a:t>Direction</a:t>
            </a:r>
            <a:r>
              <a:rPr lang="en-US" sz="1200" b="0" dirty="0" smtClean="0">
                <a:solidFill>
                  <a:schemeClr val="accent6"/>
                </a:solidFill>
              </a:rPr>
              <a:t>, and then click </a:t>
            </a:r>
            <a:r>
              <a:rPr lang="en-US" sz="1200" b="1" dirty="0" smtClean="0">
                <a:solidFill>
                  <a:schemeClr val="accent6"/>
                </a:solidFill>
              </a:rPr>
              <a:t>Linear Right</a:t>
            </a:r>
            <a:r>
              <a:rPr lang="en-US" sz="1200" b="1" baseline="0" dirty="0" smtClean="0">
                <a:solidFill>
                  <a:schemeClr val="accent6"/>
                </a:solidFill>
              </a:rPr>
              <a:t> </a:t>
            </a:r>
            <a:r>
              <a:rPr lang="en-US" sz="1200" b="0" baseline="0" dirty="0" smtClean="0">
                <a:solidFill>
                  <a:schemeClr val="accent6"/>
                </a:solidFill>
              </a:rPr>
              <a:t>(first row, fourth option from the left). </a:t>
            </a:r>
            <a:endParaRPr lang="en-US" sz="1200" b="1" dirty="0" smtClean="0">
              <a:solidFill>
                <a:schemeClr val="accent6"/>
              </a:solidFill>
            </a:endParaRPr>
          </a:p>
          <a:p>
            <a:pPr marL="685800" lvl="1" indent="-228600">
              <a:buFont typeface="Arial" pitchFamily="34" charset="0"/>
              <a:buChar char="•"/>
            </a:pP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Add gradient stops</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Remove gradient stops</a:t>
            </a:r>
            <a:r>
              <a:rPr lang="en-US" sz="1200" kern="1200" dirty="0" smtClean="0">
                <a:solidFill>
                  <a:schemeClr val="tx1"/>
                </a:solidFill>
                <a:effectLst/>
                <a:latin typeface="+mn-lt"/>
                <a:ea typeface="+mn-ea"/>
                <a:cs typeface="+mn-cs"/>
              </a:rPr>
              <a:t> until two stops appear in the slider.</a:t>
            </a:r>
            <a:endParaRPr lang="en-US" sz="1200" kern="1200" dirty="0" smtClean="0">
              <a:solidFill>
                <a:schemeClr val="tx1"/>
              </a:solidFill>
              <a:latin typeface="+mn-lt"/>
              <a:ea typeface="+mn-ea"/>
              <a:cs typeface="+mn-cs"/>
            </a:endParaRPr>
          </a:p>
          <a:p>
            <a:pPr marL="228600" indent="-228600">
              <a:buFont typeface="+mj-lt"/>
              <a:buAutoNum type="arabicPeriod"/>
            </a:pPr>
            <a:r>
              <a:rPr lang="en-US" sz="1200" kern="1200" dirty="0" smtClean="0">
                <a:solidFill>
                  <a:schemeClr val="tx1"/>
                </a:solidFill>
                <a:effectLst/>
                <a:latin typeface="+mn-lt"/>
                <a:ea typeface="+mn-ea"/>
                <a:cs typeface="+mn-cs"/>
              </a:rPr>
              <a:t>Also 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customize the gradient stops as follows:</a:t>
            </a:r>
          </a:p>
          <a:p>
            <a:pPr marL="628650" lvl="1" indent="-171450">
              <a:buFont typeface="Arial" pitchFamily="34" charset="0"/>
              <a:buChar char="•"/>
            </a:pPr>
            <a:r>
              <a:rPr lang="en-US" sz="1200" kern="1200" dirty="0" smtClean="0">
                <a:solidFill>
                  <a:schemeClr val="tx1"/>
                </a:solidFill>
                <a:effectLst/>
                <a:latin typeface="+mn-lt"/>
                <a:ea typeface="+mn-ea"/>
                <a:cs typeface="+mn-cs"/>
              </a:rPr>
              <a:t>Select the first stop from the left</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the slider, and then do the following: </a:t>
            </a: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a:t>
            </a:r>
          </a:p>
          <a:p>
            <a:pPr marL="1085850" lvl="2" indent="-17145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baseline="0" dirty="0" smtClean="0">
                <a:solidFill>
                  <a:schemeClr val="accent6"/>
                </a:solidFill>
              </a:rPr>
              <a:t>Black, Text 1</a:t>
            </a:r>
            <a:r>
              <a:rPr lang="en-US" sz="1200" b="0" baseline="0" dirty="0" smtClean="0">
                <a:solidFill>
                  <a:schemeClr val="accent6"/>
                </a:solidFill>
              </a:rPr>
              <a:t> (first row, second option from the left). </a:t>
            </a:r>
            <a:endParaRPr lang="en-US" sz="1200" kern="1200" dirty="0" smtClean="0">
              <a:solidFill>
                <a:schemeClr val="tx1"/>
              </a:solidFill>
              <a:effectLst/>
              <a:latin typeface="+mn-lt"/>
              <a:ea typeface="+mn-ea"/>
              <a:cs typeface="+mn-cs"/>
            </a:endParaRP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a:t>
            </a:r>
            <a:r>
              <a:rPr lang="en-US" sz="1200" b="1" kern="1200" dirty="0" smtClean="0">
                <a:solidFill>
                  <a:schemeClr val="tx1"/>
                </a:solidFill>
                <a:effectLst/>
                <a:latin typeface="+mn-lt"/>
                <a:ea typeface="+mn-ea"/>
                <a:cs typeface="+mn-cs"/>
              </a:rPr>
              <a:t>51%</a:t>
            </a:r>
            <a:r>
              <a:rPr lang="en-US" sz="1200" kern="1200" dirty="0" smtClean="0">
                <a:solidFill>
                  <a:schemeClr val="tx1"/>
                </a:solidFill>
                <a:effectLst/>
                <a:latin typeface="+mn-lt"/>
                <a:ea typeface="+mn-ea"/>
                <a:cs typeface="+mn-cs"/>
              </a:rPr>
              <a:t>. </a:t>
            </a:r>
          </a:p>
          <a:p>
            <a:pPr marL="628650" lvl="1" indent="-171450">
              <a:buFont typeface="Arial" pitchFamily="34" charset="0"/>
              <a:buChar char="•"/>
            </a:pPr>
            <a:r>
              <a:rPr lang="en-US" sz="1200" kern="1200" dirty="0" smtClean="0">
                <a:solidFill>
                  <a:schemeClr val="tx1"/>
                </a:solidFill>
                <a:effectLst/>
                <a:latin typeface="+mn-lt"/>
                <a:ea typeface="+mn-ea"/>
                <a:cs typeface="+mn-cs"/>
              </a:rPr>
              <a:t>Select the second stop from the left</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the slider, and then do the following: </a:t>
            </a: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100%</a:t>
            </a:r>
            <a:r>
              <a:rPr lang="en-US" sz="1200" kern="1200" dirty="0" smtClean="0">
                <a:solidFill>
                  <a:schemeClr val="tx1"/>
                </a:solidFill>
                <a:effectLst/>
                <a:latin typeface="+mn-lt"/>
                <a:ea typeface="+mn-ea"/>
                <a:cs typeface="+mn-cs"/>
              </a:rPr>
              <a:t>.</a:t>
            </a:r>
          </a:p>
          <a:p>
            <a:pPr marL="1085850" lvl="2" indent="-17145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baseline="0" dirty="0" smtClean="0">
                <a:solidFill>
                  <a:schemeClr val="accent6"/>
                </a:solidFill>
              </a:rPr>
              <a:t>Black, Text 1</a:t>
            </a:r>
            <a:r>
              <a:rPr lang="en-US" sz="1200" b="0" baseline="0" dirty="0" smtClean="0">
                <a:solidFill>
                  <a:schemeClr val="accent6"/>
                </a:solidFill>
              </a:rPr>
              <a:t> (first row, second option from the left). </a:t>
            </a:r>
            <a:endParaRPr lang="en-US" sz="1200" kern="1200" dirty="0" smtClean="0">
              <a:solidFill>
                <a:schemeClr val="tx1"/>
              </a:solidFill>
              <a:effectLst/>
              <a:latin typeface="+mn-lt"/>
              <a:ea typeface="+mn-ea"/>
              <a:cs typeface="+mn-cs"/>
            </a:endParaRP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a:t>
            </a:r>
            <a:r>
              <a:rPr lang="en-US" sz="1200" b="1" kern="1200" dirty="0" smtClean="0">
                <a:solidFill>
                  <a:schemeClr val="tx1"/>
                </a:solidFill>
                <a:effectLst/>
                <a:latin typeface="+mn-lt"/>
                <a:ea typeface="+mn-ea"/>
                <a:cs typeface="+mn-cs"/>
              </a:rPr>
              <a:t>85%</a:t>
            </a:r>
            <a:r>
              <a:rPr lang="en-US" sz="1200" kern="1200" dirty="0" smtClean="0">
                <a:solidFill>
                  <a:schemeClr val="tx1"/>
                </a:solidFill>
                <a:effectLst/>
                <a:latin typeface="+mn-lt"/>
                <a:ea typeface="+mn-ea"/>
                <a:cs typeface="+mn-cs"/>
              </a:rPr>
              <a:t>. </a:t>
            </a:r>
            <a:endParaRPr lang="en-US" sz="1200" kern="1200" dirty="0" smtClean="0">
              <a:solidFill>
                <a:schemeClr val="tx1"/>
              </a:solidFill>
              <a:latin typeface="+mn-lt"/>
              <a:ea typeface="+mn-ea"/>
              <a:cs typeface="+mn-cs"/>
            </a:endParaRPr>
          </a:p>
          <a:p>
            <a:pPr marL="228600" indent="-228600">
              <a:spcAft>
                <a:spcPts val="300"/>
              </a:spcAft>
              <a:buFont typeface="+mj-lt"/>
              <a:buAutoNum type="arabicPeriod"/>
            </a:pPr>
            <a:r>
              <a:rPr lang="en-US" sz="1200" b="0" baseline="0" dirty="0" smtClean="0">
                <a:solidFill>
                  <a:schemeClr val="accent6"/>
                </a:solidFill>
              </a:rPr>
              <a:t>Under </a:t>
            </a:r>
            <a:r>
              <a:rPr lang="en-US" sz="1200" b="1" baseline="0" dirty="0" smtClean="0">
                <a:solidFill>
                  <a:schemeClr val="accent6"/>
                </a:solidFill>
              </a:rPr>
              <a:t>Drawing Tools</a:t>
            </a:r>
            <a:r>
              <a:rPr lang="en-US" sz="1200" b="0" baseline="0" dirty="0" smtClean="0">
                <a:solidFill>
                  <a:schemeClr val="accent6"/>
                </a:solidFill>
              </a:rPr>
              <a:t>, on the </a:t>
            </a:r>
            <a:r>
              <a:rPr lang="en-US" sz="1200" b="1" baseline="0" dirty="0" smtClean="0">
                <a:solidFill>
                  <a:schemeClr val="accent6"/>
                </a:solidFill>
              </a:rPr>
              <a:t>Format</a:t>
            </a:r>
            <a:r>
              <a:rPr lang="en-US" sz="1200" b="0" baseline="0" dirty="0" smtClean="0">
                <a:solidFill>
                  <a:schemeClr val="accent6"/>
                </a:solidFill>
              </a:rPr>
              <a:t> tab, in the </a:t>
            </a:r>
            <a:r>
              <a:rPr lang="en-US" sz="1200" b="1" baseline="0" dirty="0" smtClean="0">
                <a:solidFill>
                  <a:schemeClr val="accent6"/>
                </a:solidFill>
              </a:rPr>
              <a:t>Size</a:t>
            </a:r>
            <a:r>
              <a:rPr lang="en-US" sz="1200" b="0" baseline="0" dirty="0" smtClean="0">
                <a:solidFill>
                  <a:schemeClr val="accent6"/>
                </a:solidFill>
              </a:rPr>
              <a:t> group, do the following:</a:t>
            </a:r>
          </a:p>
          <a:p>
            <a:pPr marL="685800" lvl="1" indent="-228600">
              <a:spcAft>
                <a:spcPts val="300"/>
              </a:spcAft>
              <a:buFont typeface="Arial" pitchFamily="34" charset="0"/>
              <a:buChar char="•"/>
            </a:pPr>
            <a:r>
              <a:rPr lang="en-US" sz="1200" b="0" baseline="0" dirty="0" smtClean="0">
                <a:solidFill>
                  <a:schemeClr val="accent6"/>
                </a:solidFill>
              </a:rPr>
              <a:t>In the </a:t>
            </a:r>
            <a:r>
              <a:rPr lang="en-US" sz="1200" b="1" baseline="0" dirty="0" smtClean="0">
                <a:solidFill>
                  <a:schemeClr val="accent6"/>
                </a:solidFill>
              </a:rPr>
              <a:t>Shape Height </a:t>
            </a:r>
            <a:r>
              <a:rPr lang="en-US" sz="1200" b="0" baseline="0" dirty="0" smtClean="0">
                <a:solidFill>
                  <a:schemeClr val="accent6"/>
                </a:solidFill>
              </a:rPr>
              <a:t>box, enter </a:t>
            </a:r>
            <a:r>
              <a:rPr lang="en-US" sz="1200" b="1" baseline="0" dirty="0" smtClean="0">
                <a:solidFill>
                  <a:schemeClr val="accent6"/>
                </a:solidFill>
              </a:rPr>
              <a:t>1.5”</a:t>
            </a:r>
            <a:r>
              <a:rPr lang="en-US" sz="1200" b="0" baseline="0" dirty="0" smtClean="0">
                <a:solidFill>
                  <a:schemeClr val="accent6"/>
                </a:solidFill>
              </a:rPr>
              <a:t>.</a:t>
            </a:r>
          </a:p>
          <a:p>
            <a:pPr marL="685800" lvl="1" indent="-228600">
              <a:spcAft>
                <a:spcPts val="300"/>
              </a:spcAft>
              <a:buFont typeface="Arial" pitchFamily="34" charset="0"/>
              <a:buChar char="•"/>
            </a:pPr>
            <a:r>
              <a:rPr lang="en-US" sz="1200" b="0" baseline="0" dirty="0" smtClean="0">
                <a:solidFill>
                  <a:schemeClr val="accent6"/>
                </a:solidFill>
              </a:rPr>
              <a:t>In the </a:t>
            </a:r>
            <a:r>
              <a:rPr lang="en-US" sz="1200" b="1" baseline="0" dirty="0" smtClean="0">
                <a:solidFill>
                  <a:schemeClr val="accent6"/>
                </a:solidFill>
              </a:rPr>
              <a:t>Shape Width </a:t>
            </a:r>
            <a:r>
              <a:rPr lang="en-US" sz="1200" b="0" baseline="0" dirty="0" smtClean="0">
                <a:solidFill>
                  <a:schemeClr val="accent6"/>
                </a:solidFill>
              </a:rPr>
              <a:t>box, enter </a:t>
            </a:r>
            <a:r>
              <a:rPr lang="en-US" sz="1200" b="1" baseline="0" dirty="0" smtClean="0">
                <a:solidFill>
                  <a:schemeClr val="accent6"/>
                </a:solidFill>
              </a:rPr>
              <a:t>8.42”</a:t>
            </a:r>
            <a:r>
              <a:rPr lang="en-US" sz="1200" b="0" baseline="0" dirty="0" smtClean="0">
                <a:solidFill>
                  <a:schemeClr val="accent6"/>
                </a:solidFill>
              </a:rPr>
              <a:t>.</a:t>
            </a:r>
          </a:p>
          <a:p>
            <a:pPr marL="228600" indent="-228600">
              <a:spcAft>
                <a:spcPts val="300"/>
              </a:spcAft>
              <a:buFont typeface="+mj-lt"/>
              <a:buAutoNum type="arabicPeriod"/>
            </a:pPr>
            <a:r>
              <a:rPr lang="en-US" sz="1200" b="0" baseline="0" dirty="0" smtClean="0">
                <a:solidFill>
                  <a:schemeClr val="accent6"/>
                </a:solidFill>
              </a:rPr>
              <a:t>Select the rectangle. On the </a:t>
            </a:r>
            <a:r>
              <a:rPr lang="en-US" sz="1200" b="1" baseline="0" dirty="0" smtClean="0">
                <a:solidFill>
                  <a:schemeClr val="accent6"/>
                </a:solidFill>
              </a:rPr>
              <a:t>Home </a:t>
            </a:r>
            <a:r>
              <a:rPr lang="en-US" sz="1200" b="0" baseline="0" dirty="0" smtClean="0">
                <a:solidFill>
                  <a:schemeClr val="accent6"/>
                </a:solidFill>
              </a:rPr>
              <a:t>tab, in the </a:t>
            </a:r>
            <a:r>
              <a:rPr lang="en-US" sz="1200" b="1" baseline="0" dirty="0" smtClean="0">
                <a:solidFill>
                  <a:schemeClr val="accent6"/>
                </a:solidFill>
              </a:rPr>
              <a:t>Clipboard </a:t>
            </a:r>
            <a:r>
              <a:rPr lang="en-US" sz="1200" b="0" baseline="0" dirty="0" smtClean="0">
                <a:solidFill>
                  <a:schemeClr val="accent6"/>
                </a:solidFill>
              </a:rPr>
              <a:t>group, click the arrow next to </a:t>
            </a:r>
            <a:r>
              <a:rPr lang="en-US" sz="1200" b="1" baseline="0" dirty="0" smtClean="0">
                <a:solidFill>
                  <a:schemeClr val="accent6"/>
                </a:solidFill>
              </a:rPr>
              <a:t>Copy</a:t>
            </a:r>
            <a:r>
              <a:rPr lang="en-US" sz="1200" b="0" baseline="0" dirty="0" smtClean="0">
                <a:solidFill>
                  <a:schemeClr val="accent6"/>
                </a:solidFill>
              </a:rPr>
              <a:t>, and then click </a:t>
            </a:r>
            <a:r>
              <a:rPr lang="en-US" sz="1200" b="1" baseline="0" dirty="0" smtClean="0">
                <a:solidFill>
                  <a:schemeClr val="accent6"/>
                </a:solidFill>
              </a:rPr>
              <a:t>Duplicate</a:t>
            </a:r>
            <a:r>
              <a:rPr lang="en-US" sz="1200" b="0" baseline="0" dirty="0" smtClean="0">
                <a:solidFill>
                  <a:schemeClr val="accent6"/>
                </a:solidFill>
              </a:rPr>
              <a:t>. Repeat this process one more time for a total of three rectangles.</a:t>
            </a:r>
          </a:p>
          <a:p>
            <a:pPr marL="228600" indent="-228600">
              <a:spcAft>
                <a:spcPts val="300"/>
              </a:spcAft>
              <a:buFont typeface="+mj-lt"/>
              <a:buAutoNum type="arabicPeriod"/>
            </a:pPr>
            <a:r>
              <a:rPr lang="en-US" sz="1200" b="0" baseline="0" dirty="0" smtClean="0">
                <a:solidFill>
                  <a:schemeClr val="accent6"/>
                </a:solidFill>
              </a:rPr>
              <a:t>Drag the first rectangle and center it vertically on the top horizontal drawing guide (2.17).</a:t>
            </a:r>
          </a:p>
          <a:p>
            <a:pPr marL="228600" indent="-228600">
              <a:spcAft>
                <a:spcPts val="300"/>
              </a:spcAft>
              <a:buFont typeface="+mj-lt"/>
              <a:buAutoNum type="arabicPeriod"/>
            </a:pPr>
            <a:r>
              <a:rPr lang="en-US" sz="1200" b="0" baseline="0" dirty="0" smtClean="0">
                <a:solidFill>
                  <a:schemeClr val="accent6"/>
                </a:solidFill>
              </a:rPr>
              <a:t>Drag the second rectangle and center it vertically on the middle horizontal drawing guide (0.00).</a:t>
            </a:r>
          </a:p>
          <a:p>
            <a:pPr marL="228600" indent="-228600">
              <a:spcAft>
                <a:spcPts val="300"/>
              </a:spcAft>
              <a:buFont typeface="+mj-lt"/>
              <a:buAutoNum type="arabicPeriod"/>
            </a:pPr>
            <a:r>
              <a:rPr lang="en-US" sz="1200" b="0" baseline="0" dirty="0" smtClean="0">
                <a:solidFill>
                  <a:schemeClr val="accent6"/>
                </a:solidFill>
              </a:rPr>
              <a:t>Drag the third rectangle and center it vertically on the bottom horizontal drawing guide (2.17).</a:t>
            </a:r>
          </a:p>
          <a:p>
            <a:pPr marL="228600" indent="-228600">
              <a:spcAft>
                <a:spcPts val="300"/>
              </a:spcAft>
              <a:buFont typeface="+mj-lt"/>
              <a:buAutoNum type="arabicPeriod"/>
            </a:pPr>
            <a:r>
              <a:rPr lang="en-US" sz="1200" b="0" baseline="0" dirty="0" smtClean="0">
                <a:solidFill>
                  <a:schemeClr val="accent6"/>
                </a:solidFill>
              </a:rPr>
              <a:t>Press and hold CTRL, and then select all three rectangles. </a:t>
            </a:r>
            <a:r>
              <a:rPr lang="en-US" sz="1200" baseline="0" dirty="0" smtClean="0"/>
              <a:t>On the </a:t>
            </a:r>
            <a:r>
              <a:rPr lang="en-US" sz="1200" b="1" baseline="0" dirty="0" smtClean="0"/>
              <a:t>Home</a:t>
            </a:r>
            <a:r>
              <a:rPr lang="en-US" sz="1200" baseline="0" dirty="0" smtClean="0"/>
              <a:t> tab, in the </a:t>
            </a:r>
            <a:r>
              <a:rPr lang="en-US" sz="1200" b="1" baseline="0" dirty="0" smtClean="0">
                <a:solidFill>
                  <a:schemeClr val="accent6"/>
                </a:solidFill>
              </a:rPr>
              <a:t>Drawing</a:t>
            </a:r>
            <a:r>
              <a:rPr lang="en-US" sz="1200" b="0" baseline="0" dirty="0" smtClean="0">
                <a:solidFill>
                  <a:schemeClr val="accent6"/>
                </a:solidFill>
              </a:rPr>
              <a:t> group, click </a:t>
            </a:r>
            <a:r>
              <a:rPr lang="en-US" sz="1200" b="1" baseline="0" dirty="0" smtClean="0">
                <a:solidFill>
                  <a:schemeClr val="accent6"/>
                </a:solidFill>
              </a:rPr>
              <a:t>Arrange</a:t>
            </a:r>
            <a:r>
              <a:rPr lang="en-US" sz="1200" b="0" baseline="0" dirty="0" smtClean="0">
                <a:solidFill>
                  <a:schemeClr val="accent6"/>
                </a:solidFill>
              </a:rPr>
              <a:t>, point to </a:t>
            </a:r>
            <a:r>
              <a:rPr lang="en-US" sz="1200" b="1" baseline="0" dirty="0" smtClean="0">
                <a:solidFill>
                  <a:schemeClr val="accent6"/>
                </a:solidFill>
              </a:rPr>
              <a:t>Align</a:t>
            </a:r>
            <a:r>
              <a:rPr lang="en-US" sz="1200" b="0" baseline="0" dirty="0" smtClean="0">
                <a:solidFill>
                  <a:schemeClr val="accent6"/>
                </a:solidFill>
              </a:rPr>
              <a:t>, and then do the following:</a:t>
            </a:r>
          </a:p>
          <a:p>
            <a:pPr marL="685800" lvl="1" indent="-228600">
              <a:spcAft>
                <a:spcPts val="300"/>
              </a:spcAft>
              <a:buFont typeface="+mj-lt"/>
              <a:buAutoNum type="arabicPeriod"/>
            </a:pPr>
            <a:r>
              <a:rPr lang="en-US" sz="1200" b="0" baseline="0" dirty="0" smtClean="0">
                <a:solidFill>
                  <a:schemeClr val="accent6"/>
                </a:solidFill>
              </a:rPr>
              <a:t>Click </a:t>
            </a:r>
            <a:r>
              <a:rPr lang="en-US" sz="1200" b="1" baseline="0" dirty="0" smtClean="0">
                <a:solidFill>
                  <a:schemeClr val="accent6"/>
                </a:solidFill>
              </a:rPr>
              <a:t>Align</a:t>
            </a:r>
            <a:r>
              <a:rPr lang="en-US" sz="1200" b="0" baseline="0" dirty="0" smtClean="0">
                <a:solidFill>
                  <a:schemeClr val="accent6"/>
                </a:solidFill>
              </a:rPr>
              <a:t> </a:t>
            </a:r>
            <a:r>
              <a:rPr lang="en-US" sz="1200" b="1" baseline="0" dirty="0" smtClean="0">
                <a:solidFill>
                  <a:schemeClr val="accent6"/>
                </a:solidFill>
              </a:rPr>
              <a:t>to Slide</a:t>
            </a:r>
            <a:r>
              <a:rPr lang="en-US" sz="1200" b="0" baseline="0" dirty="0" smtClean="0">
                <a:solidFill>
                  <a:schemeClr val="accent6"/>
                </a:solidFill>
              </a:rPr>
              <a:t>.</a:t>
            </a:r>
          </a:p>
          <a:p>
            <a:pPr marL="685800" lvl="1" indent="-228600">
              <a:spcAft>
                <a:spcPts val="300"/>
              </a:spcAft>
              <a:buFont typeface="+mj-lt"/>
              <a:buAutoNum type="arabicPeriod"/>
            </a:pPr>
            <a:r>
              <a:rPr lang="en-US" sz="1200" b="0" baseline="0" dirty="0" smtClean="0">
                <a:solidFill>
                  <a:schemeClr val="accent6"/>
                </a:solidFill>
              </a:rPr>
              <a:t>Click </a:t>
            </a:r>
            <a:r>
              <a:rPr lang="en-US" sz="1200" b="1" baseline="0" dirty="0" smtClean="0">
                <a:solidFill>
                  <a:schemeClr val="accent6"/>
                </a:solidFill>
              </a:rPr>
              <a:t>Align Center</a:t>
            </a:r>
            <a:r>
              <a:rPr lang="en-US" sz="1200" b="0" baseline="0" dirty="0" smtClean="0">
                <a:solidFill>
                  <a:schemeClr val="accent6"/>
                </a:solidFill>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startAt="11"/>
              <a:tabLst/>
              <a:defRPr/>
            </a:pPr>
            <a:endParaRPr lang="en-US" sz="1200" b="0" dirty="0" smtClean="0"/>
          </a:p>
          <a:p>
            <a:pPr marL="228600" marR="0" indent="-228600" algn="l" defTabSz="914400" rtl="0" eaLnBrk="1" fontAlgn="auto" latinLnBrk="0" hangingPunct="1">
              <a:lnSpc>
                <a:spcPct val="100000"/>
              </a:lnSpc>
              <a:spcBef>
                <a:spcPts val="0"/>
              </a:spcBef>
              <a:spcAft>
                <a:spcPts val="0"/>
              </a:spcAft>
              <a:buClrTx/>
              <a:buSzTx/>
              <a:buFont typeface="+mj-lt"/>
              <a:buNone/>
              <a:tabLst/>
              <a:defRPr/>
            </a:pPr>
            <a:endParaRPr lang="en-US" sz="1200" b="0" dirty="0" smtClean="0"/>
          </a:p>
          <a:p>
            <a:pPr marL="228600" marR="0" indent="-228600" algn="l" defTabSz="914400" rtl="0" eaLnBrk="1" fontAlgn="auto" latinLnBrk="0" hangingPunct="1">
              <a:lnSpc>
                <a:spcPct val="100000"/>
              </a:lnSpc>
              <a:spcBef>
                <a:spcPts val="0"/>
              </a:spcBef>
              <a:spcAft>
                <a:spcPts val="0"/>
              </a:spcAft>
              <a:buClrTx/>
              <a:buSzTx/>
              <a:buFont typeface="+mj-lt"/>
              <a:buNone/>
              <a:tabLst/>
              <a:defRPr/>
            </a:pPr>
            <a:r>
              <a:rPr lang="en-US" sz="1200" b="0" dirty="0" smtClean="0"/>
              <a:t>To reproduce the picture</a:t>
            </a:r>
            <a:r>
              <a:rPr lang="en-US" sz="1200" b="0" baseline="0" dirty="0" smtClean="0"/>
              <a:t> effects on this slide, do the following:</a:t>
            </a:r>
            <a:endParaRPr lang="en-US" sz="1200" b="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dirty="0" smtClean="0"/>
              <a:t>On the </a:t>
            </a:r>
            <a:r>
              <a:rPr lang="en-US" sz="1200" b="1" dirty="0" smtClean="0"/>
              <a:t>Insert tab</a:t>
            </a:r>
            <a:r>
              <a:rPr lang="en-US" sz="1200" b="0" dirty="0" smtClean="0"/>
              <a:t>, in the </a:t>
            </a:r>
            <a:r>
              <a:rPr lang="en-US" sz="1200" b="1" dirty="0" smtClean="0"/>
              <a:t>Images </a:t>
            </a:r>
            <a:r>
              <a:rPr lang="en-US" sz="1200" dirty="0" smtClean="0"/>
              <a:t>group, click </a:t>
            </a:r>
            <a:r>
              <a:rPr lang="en-US" sz="1200" b="1" dirty="0" smtClean="0"/>
              <a:t>Picture</a:t>
            </a:r>
            <a:r>
              <a:rPr lang="en-US" sz="1200" dirty="0" smtClean="0"/>
              <a:t>. In the </a:t>
            </a:r>
            <a:r>
              <a:rPr lang="en-US" sz="1200" b="1" dirty="0" smtClean="0"/>
              <a:t>Insert Picture </a:t>
            </a:r>
            <a:r>
              <a:rPr lang="en-US" sz="1200" dirty="0" smtClean="0"/>
              <a:t>dialog box,</a:t>
            </a:r>
            <a:r>
              <a:rPr lang="en-US" sz="1200" baseline="0" dirty="0" smtClean="0"/>
              <a:t> select a picture </a:t>
            </a:r>
            <a:r>
              <a:rPr lang="en-US" sz="1200" dirty="0" smtClean="0"/>
              <a:t>and then click </a:t>
            </a:r>
            <a:r>
              <a:rPr lang="en-US" sz="1200" b="1" dirty="0" smtClean="0"/>
              <a:t>Insert</a:t>
            </a:r>
            <a:r>
              <a:rPr lang="en-US" sz="120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dirty="0" smtClean="0">
                <a:solidFill>
                  <a:schemeClr val="accent6"/>
                </a:solidFill>
              </a:rPr>
              <a:t>On the slide, select the picture.</a:t>
            </a:r>
            <a:r>
              <a:rPr lang="en-US" sz="1200" b="0" baseline="0" dirty="0" smtClean="0">
                <a:solidFill>
                  <a:schemeClr val="accent6"/>
                </a:solidFill>
              </a:rPr>
              <a:t> </a:t>
            </a:r>
            <a:r>
              <a:rPr lang="en-US" sz="1200" b="0" dirty="0" smtClean="0">
                <a:solidFill>
                  <a:schemeClr val="accent6"/>
                </a:solidFill>
              </a:rPr>
              <a:t>Under</a:t>
            </a:r>
            <a:r>
              <a:rPr lang="en-US" sz="1200" b="0" baseline="0" dirty="0" smtClean="0">
                <a:solidFill>
                  <a:schemeClr val="accent6"/>
                </a:solidFill>
              </a:rPr>
              <a:t> </a:t>
            </a:r>
            <a:r>
              <a:rPr lang="en-US" sz="1200" b="1" baseline="0" dirty="0" smtClean="0">
                <a:solidFill>
                  <a:schemeClr val="accent6"/>
                </a:solidFill>
              </a:rPr>
              <a:t>Picture Tools</a:t>
            </a:r>
            <a:r>
              <a:rPr lang="en-US" sz="1200" b="0" baseline="0" dirty="0" smtClean="0">
                <a:solidFill>
                  <a:schemeClr val="accent6"/>
                </a:solidFill>
              </a:rPr>
              <a:t>, on the </a:t>
            </a:r>
            <a:r>
              <a:rPr lang="en-US" sz="1200" b="1" baseline="0" dirty="0" smtClean="0">
                <a:solidFill>
                  <a:schemeClr val="accent6"/>
                </a:solidFill>
              </a:rPr>
              <a:t>Format</a:t>
            </a:r>
            <a:r>
              <a:rPr lang="en-US" sz="1200" b="0" baseline="0" dirty="0" smtClean="0">
                <a:solidFill>
                  <a:schemeClr val="accent6"/>
                </a:solidFill>
              </a:rPr>
              <a:t> tab, in the bottom right corner of the </a:t>
            </a:r>
            <a:r>
              <a:rPr lang="en-US" sz="1200" b="1" baseline="0" dirty="0" smtClean="0">
                <a:solidFill>
                  <a:schemeClr val="accent6"/>
                </a:solidFill>
              </a:rPr>
              <a:t>Size </a:t>
            </a:r>
            <a:r>
              <a:rPr lang="en-US" sz="1200" b="0" baseline="0" dirty="0" smtClean="0">
                <a:solidFill>
                  <a:schemeClr val="accent6"/>
                </a:solidFill>
              </a:rPr>
              <a:t>group, click the </a:t>
            </a:r>
            <a:r>
              <a:rPr lang="en-US" sz="1200" b="1" baseline="0" dirty="0" smtClean="0">
                <a:solidFill>
                  <a:schemeClr val="accent6"/>
                </a:solidFill>
              </a:rPr>
              <a:t>Size and Position </a:t>
            </a:r>
            <a:r>
              <a:rPr lang="en-US" sz="1200" b="0" baseline="0" dirty="0" smtClean="0">
                <a:solidFill>
                  <a:schemeClr val="accent6"/>
                </a:solidFill>
              </a:rPr>
              <a:t>dialog box launcher. In the </a:t>
            </a:r>
            <a:r>
              <a:rPr lang="en-US" sz="1200" b="1" baseline="0" dirty="0" smtClean="0">
                <a:solidFill>
                  <a:schemeClr val="accent6"/>
                </a:solidFill>
              </a:rPr>
              <a:t>Format Picture </a:t>
            </a:r>
            <a:r>
              <a:rPr lang="en-US" sz="1200" b="0" baseline="0" dirty="0" smtClean="0">
                <a:solidFill>
                  <a:schemeClr val="accent6"/>
                </a:solidFill>
              </a:rPr>
              <a:t>dialog box, on the </a:t>
            </a:r>
            <a:r>
              <a:rPr lang="en-US" sz="1200" b="1" baseline="0" dirty="0" smtClean="0">
                <a:solidFill>
                  <a:schemeClr val="accent6"/>
                </a:solidFill>
              </a:rPr>
              <a:t>Size</a:t>
            </a:r>
            <a:r>
              <a:rPr lang="en-US" sz="1200" b="0" baseline="0" dirty="0" smtClean="0">
                <a:solidFill>
                  <a:schemeClr val="accent6"/>
                </a:solidFill>
              </a:rPr>
              <a:t> tab, under </a:t>
            </a:r>
            <a:r>
              <a:rPr lang="en-US" sz="1200" b="1" baseline="0" dirty="0" smtClean="0">
                <a:solidFill>
                  <a:schemeClr val="accent6"/>
                </a:solidFill>
              </a:rPr>
              <a:t>Scale</a:t>
            </a:r>
            <a:r>
              <a:rPr lang="en-US" sz="1200" b="0" baseline="0" dirty="0" smtClean="0">
                <a:solidFill>
                  <a:schemeClr val="accent6"/>
                </a:solidFill>
              </a:rPr>
              <a:t>, clear the </a:t>
            </a:r>
            <a:r>
              <a:rPr lang="en-US" sz="1200" b="1" baseline="0" dirty="0" smtClean="0">
                <a:solidFill>
                  <a:schemeClr val="accent6"/>
                </a:solidFill>
              </a:rPr>
              <a:t>Lock aspect ratio </a:t>
            </a:r>
            <a:r>
              <a:rPr lang="en-US" sz="1200" b="0" baseline="0" dirty="0" smtClean="0">
                <a:solidFill>
                  <a:schemeClr val="accent6"/>
                </a:solidFill>
              </a:rPr>
              <a:t>box, and then under </a:t>
            </a:r>
            <a:r>
              <a:rPr lang="en-US" sz="1200" b="1" baseline="0" dirty="0" smtClean="0">
                <a:solidFill>
                  <a:schemeClr val="accent6"/>
                </a:solidFill>
              </a:rPr>
              <a:t>Size and rotate</a:t>
            </a:r>
            <a:r>
              <a:rPr lang="en-US" sz="1200" b="0" baseline="0" dirty="0" smtClean="0">
                <a:solidFill>
                  <a:schemeClr val="accent6"/>
                </a:solidFill>
              </a:rPr>
              <a:t>,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solidFill>
                  <a:schemeClr val="accent6"/>
                </a:solidFill>
              </a:rPr>
              <a:t>In the </a:t>
            </a:r>
            <a:r>
              <a:rPr lang="en-US" sz="1200" b="1" baseline="0" dirty="0" smtClean="0">
                <a:solidFill>
                  <a:schemeClr val="accent6"/>
                </a:solidFill>
              </a:rPr>
              <a:t>Height </a:t>
            </a:r>
            <a:r>
              <a:rPr lang="en-US" sz="1200" b="0" baseline="0" dirty="0" smtClean="0">
                <a:solidFill>
                  <a:schemeClr val="accent6"/>
                </a:solidFill>
              </a:rPr>
              <a:t>box, enter</a:t>
            </a:r>
            <a:r>
              <a:rPr lang="en-US" sz="1200" b="1" baseline="0" dirty="0" smtClean="0">
                <a:solidFill>
                  <a:schemeClr val="accent6"/>
                </a:solidFill>
              </a:rPr>
              <a:t> 1.88”</a:t>
            </a:r>
            <a:r>
              <a:rPr lang="en-US" sz="1200" b="0" baseline="0" dirty="0" smtClean="0">
                <a:solidFill>
                  <a:schemeClr val="accent6"/>
                </a:solidFill>
              </a:rPr>
              <a:t>.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solidFill>
                  <a:schemeClr val="accent6"/>
                </a:solidFill>
              </a:rPr>
              <a:t>In the </a:t>
            </a:r>
            <a:r>
              <a:rPr lang="en-US" sz="1200" b="1" baseline="0" dirty="0" smtClean="0">
                <a:solidFill>
                  <a:schemeClr val="accent6"/>
                </a:solidFill>
              </a:rPr>
              <a:t>Width </a:t>
            </a:r>
            <a:r>
              <a:rPr lang="en-US" sz="1200" b="0" baseline="0" dirty="0" smtClean="0">
                <a:solidFill>
                  <a:schemeClr val="accent6"/>
                </a:solidFill>
              </a:rPr>
              <a:t>box, enter </a:t>
            </a:r>
            <a:r>
              <a:rPr lang="en-US" sz="1200" b="1" baseline="0" dirty="0" smtClean="0">
                <a:solidFill>
                  <a:schemeClr val="accent6"/>
                </a:solidFill>
              </a:rPr>
              <a:t>2.5”</a:t>
            </a:r>
            <a:r>
              <a:rPr lang="en-US" sz="1200" b="0" baseline="0" dirty="0" smtClean="0">
                <a:solidFill>
                  <a:schemeClr val="accent6"/>
                </a:solidFill>
              </a:rPr>
              <a:t>.</a:t>
            </a:r>
            <a:endParaRPr lang="en-US" sz="1200" b="0" dirty="0" smtClean="0">
              <a:solidFill>
                <a:schemeClr val="accent6"/>
              </a:solidFill>
            </a:endParaRPr>
          </a:p>
          <a:p>
            <a:pPr marL="228600" indent="-228600">
              <a:buFont typeface="+mj-lt"/>
              <a:buAutoNum type="arabicPeriod"/>
            </a:pPr>
            <a:r>
              <a:rPr lang="en-US" sz="1200" b="0" dirty="0" smtClean="0">
                <a:solidFill>
                  <a:schemeClr val="accent6"/>
                </a:solidFill>
              </a:rPr>
              <a:t>Under</a:t>
            </a:r>
            <a:r>
              <a:rPr lang="en-US" sz="1200" b="0" baseline="0" dirty="0" smtClean="0">
                <a:solidFill>
                  <a:schemeClr val="accent6"/>
                </a:solidFill>
              </a:rPr>
              <a:t> </a:t>
            </a:r>
            <a:r>
              <a:rPr lang="en-US" sz="1200" b="1" baseline="0" dirty="0" smtClean="0">
                <a:solidFill>
                  <a:schemeClr val="accent6"/>
                </a:solidFill>
              </a:rPr>
              <a:t>Picture Tools</a:t>
            </a:r>
            <a:r>
              <a:rPr lang="en-US" sz="1200" b="0" baseline="0" dirty="0" smtClean="0">
                <a:solidFill>
                  <a:schemeClr val="accent6"/>
                </a:solidFill>
              </a:rPr>
              <a:t>, on the </a:t>
            </a:r>
            <a:r>
              <a:rPr lang="en-US" sz="1200" b="1" baseline="0" dirty="0" smtClean="0">
                <a:solidFill>
                  <a:schemeClr val="accent6"/>
                </a:solidFill>
              </a:rPr>
              <a:t>Format</a:t>
            </a:r>
            <a:r>
              <a:rPr lang="en-US" sz="1200" b="0" baseline="0" dirty="0" smtClean="0">
                <a:solidFill>
                  <a:schemeClr val="accent6"/>
                </a:solidFill>
              </a:rPr>
              <a:t> tab, in the </a:t>
            </a:r>
            <a:r>
              <a:rPr lang="en-US" sz="1200" b="1" baseline="0" dirty="0" smtClean="0">
                <a:solidFill>
                  <a:schemeClr val="accent6"/>
                </a:solidFill>
              </a:rPr>
              <a:t>Picture Styles </a:t>
            </a:r>
            <a:r>
              <a:rPr lang="en-US" sz="1200" b="0" baseline="0" dirty="0" smtClean="0">
                <a:solidFill>
                  <a:schemeClr val="accent6"/>
                </a:solidFill>
              </a:rPr>
              <a:t>group, click </a:t>
            </a:r>
            <a:r>
              <a:rPr lang="en-US" sz="1200" b="1" baseline="0" dirty="0" smtClean="0">
                <a:solidFill>
                  <a:schemeClr val="accent6"/>
                </a:solidFill>
              </a:rPr>
              <a:t>Picture Border</a:t>
            </a:r>
            <a:r>
              <a:rPr lang="en-US" sz="1200" b="0" baseline="0" dirty="0" smtClean="0">
                <a:solidFill>
                  <a:schemeClr val="accent6"/>
                </a:solidFill>
              </a:rPr>
              <a:t>, and then do the following:</a:t>
            </a:r>
          </a:p>
          <a:p>
            <a:pPr marL="685800" lvl="1" indent="-228600">
              <a:buFont typeface="Arial" pitchFamily="34" charset="0"/>
              <a:buChar char="•"/>
            </a:pPr>
            <a:r>
              <a:rPr lang="en-US" sz="1200" b="0" baseline="0" dirty="0" smtClean="0">
                <a:solidFill>
                  <a:schemeClr val="accent6"/>
                </a:solidFill>
              </a:rPr>
              <a:t>Under </a:t>
            </a:r>
            <a:r>
              <a:rPr lang="en-US" sz="1200" b="1" baseline="0" dirty="0" smtClean="0">
                <a:solidFill>
                  <a:schemeClr val="accent6"/>
                </a:solidFill>
              </a:rPr>
              <a:t>Theme Colors </a:t>
            </a:r>
            <a:r>
              <a:rPr lang="en-US" sz="1200" b="0" baseline="0" dirty="0" smtClean="0">
                <a:solidFill>
                  <a:schemeClr val="accent6"/>
                </a:solidFill>
              </a:rPr>
              <a:t>click </a:t>
            </a:r>
            <a:r>
              <a:rPr lang="en-US" sz="1200" b="1" baseline="0" dirty="0" smtClean="0">
                <a:solidFill>
                  <a:schemeClr val="accent6"/>
                </a:solidFill>
              </a:rPr>
              <a:t>Dark Blue, Text 2, Darker 25% </a:t>
            </a:r>
            <a:r>
              <a:rPr lang="en-US" sz="1200" b="0" baseline="0" dirty="0" smtClean="0">
                <a:solidFill>
                  <a:schemeClr val="accent6"/>
                </a:solidFill>
              </a:rPr>
              <a:t>(fifth row, fourth option from the left). </a:t>
            </a:r>
            <a:endParaRPr lang="en-US" sz="1200" b="0" baseline="0" dirty="0" smtClean="0">
              <a:solidFill>
                <a:schemeClr val="tx1"/>
              </a:solidFill>
            </a:endParaRPr>
          </a:p>
          <a:p>
            <a:pPr marL="685800" lvl="1" indent="-228600">
              <a:buFont typeface="Arial" pitchFamily="34" charset="0"/>
              <a:buChar char="•"/>
            </a:pPr>
            <a:r>
              <a:rPr lang="en-US" sz="1200" b="0" baseline="0" dirty="0" smtClean="0">
                <a:solidFill>
                  <a:schemeClr val="accent6"/>
                </a:solidFill>
              </a:rPr>
              <a:t>Point to </a:t>
            </a:r>
            <a:r>
              <a:rPr lang="en-US" sz="1200" b="1" baseline="0" dirty="0" smtClean="0">
                <a:solidFill>
                  <a:schemeClr val="accent6"/>
                </a:solidFill>
              </a:rPr>
              <a:t>Weight</a:t>
            </a:r>
            <a:r>
              <a:rPr lang="en-US" sz="1200" b="0" baseline="0" dirty="0" smtClean="0">
                <a:solidFill>
                  <a:schemeClr val="accent6"/>
                </a:solidFill>
              </a:rPr>
              <a:t>, and then click </a:t>
            </a:r>
            <a:r>
              <a:rPr lang="en-US" sz="1200" b="1" baseline="0" dirty="0" smtClean="0">
                <a:solidFill>
                  <a:schemeClr val="accent6"/>
                </a:solidFill>
              </a:rPr>
              <a:t>1 ½ pt</a:t>
            </a:r>
            <a:r>
              <a:rPr lang="en-US" sz="1200" b="0" baseline="0" dirty="0" smtClean="0">
                <a:solidFill>
                  <a:schemeClr val="accent6"/>
                </a:solidFill>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startAt="4"/>
              <a:tabLst/>
              <a:defRPr/>
            </a:pPr>
            <a:r>
              <a:rPr lang="en-US" sz="1200" b="0" baseline="0" dirty="0" smtClean="0">
                <a:solidFill>
                  <a:schemeClr val="accent6"/>
                </a:solidFill>
              </a:rPr>
              <a:t>On the slide, drag the picture until it is centered at the intersection of the top horizontal drawing guide (2.17) and the left vertical drawing guide (2.50).</a:t>
            </a:r>
          </a:p>
          <a:p>
            <a:pPr marL="228600" indent="-228600">
              <a:buFont typeface="+mj-lt"/>
              <a:buAutoNum type="arabicPeriod" startAt="4"/>
            </a:pPr>
            <a:r>
              <a:rPr lang="en-US" sz="1200" b="0" baseline="0" dirty="0" smtClean="0">
                <a:solidFill>
                  <a:schemeClr val="accent6"/>
                </a:solidFill>
              </a:rPr>
              <a:t>Select the picture. On the </a:t>
            </a:r>
            <a:r>
              <a:rPr lang="en-US" sz="1200" b="1" baseline="0" dirty="0" smtClean="0">
                <a:solidFill>
                  <a:schemeClr val="accent6"/>
                </a:solidFill>
              </a:rPr>
              <a:t>Home</a:t>
            </a:r>
            <a:r>
              <a:rPr lang="en-US" sz="1200" b="0" baseline="0" dirty="0" smtClean="0">
                <a:solidFill>
                  <a:schemeClr val="accent6"/>
                </a:solidFill>
              </a:rPr>
              <a:t> tab, in the </a:t>
            </a:r>
            <a:r>
              <a:rPr lang="en-US" sz="1200" b="1" baseline="0" dirty="0" smtClean="0">
                <a:solidFill>
                  <a:schemeClr val="accent6"/>
                </a:solidFill>
              </a:rPr>
              <a:t>Clipboard</a:t>
            </a:r>
            <a:r>
              <a:rPr lang="en-US" sz="1200" b="0" baseline="0" dirty="0" smtClean="0">
                <a:solidFill>
                  <a:schemeClr val="accent6"/>
                </a:solidFill>
              </a:rPr>
              <a:t> group, click the arrow next to </a:t>
            </a:r>
            <a:r>
              <a:rPr lang="en-US" sz="1200" b="1" baseline="0" dirty="0" smtClean="0">
                <a:solidFill>
                  <a:schemeClr val="accent6"/>
                </a:solidFill>
              </a:rPr>
              <a:t>Copy</a:t>
            </a:r>
            <a:r>
              <a:rPr lang="en-US" sz="1200" b="0" baseline="0" dirty="0" smtClean="0">
                <a:solidFill>
                  <a:schemeClr val="accent6"/>
                </a:solidFill>
              </a:rPr>
              <a:t>, and then click </a:t>
            </a:r>
            <a:r>
              <a:rPr lang="en-US" sz="1200" b="1" baseline="0" dirty="0" smtClean="0">
                <a:solidFill>
                  <a:schemeClr val="accent6"/>
                </a:solidFill>
              </a:rPr>
              <a:t>Duplicate</a:t>
            </a:r>
            <a:r>
              <a:rPr lang="en-US" sz="1200" b="0" baseline="0" dirty="0" smtClean="0">
                <a:solidFill>
                  <a:schemeClr val="accent6"/>
                </a:solidFill>
              </a:rPr>
              <a:t>. </a:t>
            </a:r>
          </a:p>
          <a:p>
            <a:pPr marL="228600" indent="-228600">
              <a:buFont typeface="+mj-lt"/>
              <a:buAutoNum type="arabicPeriod" startAt="4"/>
            </a:pPr>
            <a:r>
              <a:rPr lang="en-US" sz="1200" b="0" baseline="0" dirty="0" smtClean="0">
                <a:solidFill>
                  <a:schemeClr val="accent6"/>
                </a:solidFill>
              </a:rPr>
              <a:t>Right-click the second picture, and then select </a:t>
            </a:r>
            <a:r>
              <a:rPr lang="en-US" sz="1200" b="1" baseline="0" dirty="0" smtClean="0">
                <a:solidFill>
                  <a:schemeClr val="accent6"/>
                </a:solidFill>
              </a:rPr>
              <a:t>Change</a:t>
            </a:r>
            <a:r>
              <a:rPr lang="en-US" sz="1200" b="0" baseline="0" dirty="0" smtClean="0">
                <a:solidFill>
                  <a:schemeClr val="accent6"/>
                </a:solidFill>
              </a:rPr>
              <a:t> </a:t>
            </a:r>
            <a:r>
              <a:rPr lang="en-US" sz="1200" b="1" baseline="0" dirty="0" smtClean="0">
                <a:solidFill>
                  <a:schemeClr val="accent6"/>
                </a:solidFill>
              </a:rPr>
              <a:t>Picture</a:t>
            </a:r>
            <a:r>
              <a:rPr lang="en-US" sz="1200" b="0" baseline="0" dirty="0" smtClean="0">
                <a:solidFill>
                  <a:schemeClr val="accent6"/>
                </a:solidFill>
              </a:rPr>
              <a:t>. In the </a:t>
            </a:r>
            <a:r>
              <a:rPr lang="en-US" sz="1200" b="1" baseline="0" dirty="0" smtClean="0">
                <a:solidFill>
                  <a:schemeClr val="accent6"/>
                </a:solidFill>
              </a:rPr>
              <a:t>Insert Picture </a:t>
            </a:r>
            <a:r>
              <a:rPr lang="en-US" sz="1200" b="0" baseline="0" dirty="0" smtClean="0">
                <a:solidFill>
                  <a:schemeClr val="accent6"/>
                </a:solidFill>
              </a:rPr>
              <a:t>dialog box, select a picture and then click </a:t>
            </a:r>
            <a:r>
              <a:rPr lang="en-US" sz="1200" b="1" baseline="0" dirty="0" smtClean="0">
                <a:solidFill>
                  <a:schemeClr val="accent6"/>
                </a:solidFill>
              </a:rPr>
              <a:t>Insert</a:t>
            </a:r>
            <a:r>
              <a:rPr lang="en-US" sz="1200" b="0" baseline="0" dirty="0" smtClean="0">
                <a:solidFill>
                  <a:schemeClr val="accent6"/>
                </a:solidFill>
              </a:rPr>
              <a:t>.</a:t>
            </a:r>
          </a:p>
          <a:p>
            <a:pPr marL="228600" indent="-228600">
              <a:buFont typeface="+mj-lt"/>
              <a:buAutoNum type="arabicPeriod" startAt="4"/>
            </a:pPr>
            <a:r>
              <a:rPr lang="en-US" sz="1200" b="0" baseline="0" dirty="0" smtClean="0">
                <a:solidFill>
                  <a:schemeClr val="accent6"/>
                </a:solidFill>
              </a:rPr>
              <a:t>On the slide, drag the second picture until it is centered at the intersection of the center horizontal drawing guide (0.00) and the left vertical drawing guide (2.50).</a:t>
            </a:r>
          </a:p>
          <a:p>
            <a:pPr marL="228600" indent="-228600">
              <a:buFont typeface="+mj-lt"/>
              <a:buAutoNum type="arabicPeriod" startAt="4"/>
            </a:pPr>
            <a:r>
              <a:rPr lang="en-US" sz="1200" b="0" baseline="0" dirty="0" smtClean="0">
                <a:solidFill>
                  <a:schemeClr val="accent6"/>
                </a:solidFill>
              </a:rPr>
              <a:t>Select the second picture. On the </a:t>
            </a:r>
            <a:r>
              <a:rPr lang="en-US" sz="1200" b="1" baseline="0" dirty="0" smtClean="0">
                <a:solidFill>
                  <a:schemeClr val="accent6"/>
                </a:solidFill>
              </a:rPr>
              <a:t>Home</a:t>
            </a:r>
            <a:r>
              <a:rPr lang="en-US" sz="1200" b="0" baseline="0" dirty="0" smtClean="0">
                <a:solidFill>
                  <a:schemeClr val="accent6"/>
                </a:solidFill>
              </a:rPr>
              <a:t> tab, in the </a:t>
            </a:r>
            <a:r>
              <a:rPr lang="en-US" sz="1200" b="1" baseline="0" dirty="0" smtClean="0">
                <a:solidFill>
                  <a:schemeClr val="accent6"/>
                </a:solidFill>
              </a:rPr>
              <a:t>Clipboard</a:t>
            </a:r>
            <a:r>
              <a:rPr lang="en-US" sz="1200" b="0" baseline="0" dirty="0" smtClean="0">
                <a:solidFill>
                  <a:schemeClr val="accent6"/>
                </a:solidFill>
              </a:rPr>
              <a:t> group, click the arrow under </a:t>
            </a:r>
            <a:r>
              <a:rPr lang="en-US" sz="1200" b="1" baseline="0" dirty="0" smtClean="0">
                <a:solidFill>
                  <a:schemeClr val="accent6"/>
                </a:solidFill>
              </a:rPr>
              <a:t>Paste</a:t>
            </a:r>
            <a:r>
              <a:rPr lang="en-US" sz="1200" b="0" baseline="0" dirty="0" smtClean="0">
                <a:solidFill>
                  <a:schemeClr val="accent6"/>
                </a:solidFill>
              </a:rPr>
              <a:t>, and then click </a:t>
            </a:r>
            <a:r>
              <a:rPr lang="en-US" sz="1200" b="1" baseline="0" dirty="0" smtClean="0">
                <a:solidFill>
                  <a:schemeClr val="accent6"/>
                </a:solidFill>
              </a:rPr>
              <a:t>Duplicate</a:t>
            </a:r>
            <a:r>
              <a:rPr lang="en-US" sz="1200" b="0" baseline="0" dirty="0" smtClean="0">
                <a:solidFill>
                  <a:schemeClr val="accent6"/>
                </a:solidFill>
              </a:rPr>
              <a:t>. </a:t>
            </a:r>
          </a:p>
          <a:p>
            <a:pPr marL="228600" indent="-228600">
              <a:buFont typeface="+mj-lt"/>
              <a:buAutoNum type="arabicPeriod" startAt="4"/>
            </a:pPr>
            <a:r>
              <a:rPr lang="en-US" sz="1200" b="0" baseline="0" dirty="0" smtClean="0">
                <a:solidFill>
                  <a:schemeClr val="accent6"/>
                </a:solidFill>
              </a:rPr>
              <a:t>Right-click the third picture, and then select </a:t>
            </a:r>
            <a:r>
              <a:rPr lang="en-US" sz="1200" b="1" baseline="0" dirty="0" smtClean="0">
                <a:solidFill>
                  <a:schemeClr val="accent6"/>
                </a:solidFill>
              </a:rPr>
              <a:t>Change</a:t>
            </a:r>
            <a:r>
              <a:rPr lang="en-US" sz="1200" b="0" baseline="0" dirty="0" smtClean="0">
                <a:solidFill>
                  <a:schemeClr val="accent6"/>
                </a:solidFill>
              </a:rPr>
              <a:t> </a:t>
            </a:r>
            <a:r>
              <a:rPr lang="en-US" sz="1200" b="1" baseline="0" dirty="0" smtClean="0">
                <a:solidFill>
                  <a:schemeClr val="accent6"/>
                </a:solidFill>
              </a:rPr>
              <a:t>Picture</a:t>
            </a:r>
            <a:r>
              <a:rPr lang="en-US" sz="1200" b="0" baseline="0" dirty="0" smtClean="0">
                <a:solidFill>
                  <a:schemeClr val="accent6"/>
                </a:solidFill>
              </a:rPr>
              <a:t>. In the </a:t>
            </a:r>
            <a:r>
              <a:rPr lang="en-US" sz="1200" b="1" baseline="0" dirty="0" smtClean="0">
                <a:solidFill>
                  <a:schemeClr val="accent6"/>
                </a:solidFill>
              </a:rPr>
              <a:t>Insert Picture </a:t>
            </a:r>
            <a:r>
              <a:rPr lang="en-US" sz="1200" b="0" baseline="0" dirty="0" smtClean="0">
                <a:solidFill>
                  <a:schemeClr val="accent6"/>
                </a:solidFill>
              </a:rPr>
              <a:t>dialog box, select a picture and then click </a:t>
            </a:r>
            <a:r>
              <a:rPr lang="en-US" sz="1200" b="1" baseline="0" dirty="0" smtClean="0">
                <a:solidFill>
                  <a:schemeClr val="accent6"/>
                </a:solidFill>
              </a:rPr>
              <a:t>Insert</a:t>
            </a:r>
            <a:r>
              <a:rPr lang="en-US" sz="1200" b="0" baseline="0" dirty="0" smtClean="0">
                <a:solidFill>
                  <a:schemeClr val="accent6"/>
                </a:solidFill>
              </a:rPr>
              <a:t>.</a:t>
            </a:r>
          </a:p>
          <a:p>
            <a:pPr marL="228600" indent="-228600">
              <a:buFont typeface="+mj-lt"/>
              <a:buAutoNum type="arabicPeriod" startAt="4"/>
            </a:pPr>
            <a:r>
              <a:rPr lang="en-US" sz="1200" b="0" baseline="0" dirty="0" smtClean="0">
                <a:solidFill>
                  <a:schemeClr val="accent6"/>
                </a:solidFill>
              </a:rPr>
              <a:t>On the slide, drag the third picture until it is centered at the intersection of the bottom horizontal drawing guide (2.17) and the left vertical drawing guide (2.50).</a:t>
            </a:r>
          </a:p>
          <a:p>
            <a:pPr marL="228600" marR="0" indent="-228600" algn="l" defTabSz="914400" rtl="0" eaLnBrk="1" fontAlgn="auto" latinLnBrk="0" hangingPunct="1">
              <a:lnSpc>
                <a:spcPct val="100000"/>
              </a:lnSpc>
              <a:spcBef>
                <a:spcPts val="0"/>
              </a:spcBef>
              <a:spcAft>
                <a:spcPts val="0"/>
              </a:spcAft>
              <a:buClrTx/>
              <a:buSzTx/>
              <a:buFont typeface="+mj-lt"/>
              <a:buAutoNum type="arabicPeriod" startAt="23"/>
              <a:tabLst/>
              <a:defRPr/>
            </a:pPr>
            <a:endParaRPr lang="en-US" sz="1200" b="0" baseline="0" dirty="0" smtClean="0">
              <a:solidFill>
                <a:schemeClr val="accent6"/>
              </a:solidFill>
            </a:endParaRPr>
          </a:p>
          <a:p>
            <a:pPr marL="228600" indent="-228600">
              <a:buFont typeface="+mj-lt"/>
              <a:buAutoNum type="arabicPeriod" startAt="23"/>
            </a:pPr>
            <a:endParaRPr lang="en-US" sz="1200" b="0" baseline="0" dirty="0" smtClean="0">
              <a:solidFill>
                <a:schemeClr val="accent6"/>
              </a:solidFill>
            </a:endParaRPr>
          </a:p>
          <a:p>
            <a:pPr marL="228600" indent="-228600">
              <a:buFont typeface="+mj-lt"/>
              <a:buNone/>
            </a:pPr>
            <a:r>
              <a:rPr lang="en-US" sz="1200" b="0" baseline="0" dirty="0" smtClean="0">
                <a:solidFill>
                  <a:schemeClr val="accent6"/>
                </a:solidFill>
              </a:rPr>
              <a:t>To reproduce the text effects on this slide, do the following:</a:t>
            </a:r>
          </a:p>
          <a:p>
            <a:pPr marL="228600" indent="-228600" defTabSz="803275">
              <a:buFont typeface="+mj-lt"/>
              <a:buAutoNum type="arabicPeriod"/>
            </a:pPr>
            <a:r>
              <a:rPr lang="en-US" sz="1200" b="0" baseline="0" dirty="0" smtClean="0"/>
              <a:t>On the </a:t>
            </a:r>
            <a:r>
              <a:rPr lang="en-US" sz="1200" b="1" baseline="0" dirty="0" smtClean="0"/>
              <a:t>Insert</a:t>
            </a:r>
            <a:r>
              <a:rPr lang="en-US" sz="1200" baseline="0" dirty="0" smtClean="0"/>
              <a:t> tab, in the </a:t>
            </a:r>
            <a:r>
              <a:rPr lang="en-US" sz="1200" b="1" baseline="0" dirty="0" smtClean="0"/>
              <a:t>Text</a:t>
            </a:r>
            <a:r>
              <a:rPr lang="en-US" sz="1200" baseline="0" dirty="0" smtClean="0"/>
              <a:t> group, click </a:t>
            </a:r>
            <a:r>
              <a:rPr lang="en-US" sz="1200" b="1" baseline="0" dirty="0" smtClean="0"/>
              <a:t>Text</a:t>
            </a:r>
            <a:r>
              <a:rPr lang="en-US" sz="1200" baseline="0" dirty="0" smtClean="0"/>
              <a:t> </a:t>
            </a:r>
            <a:r>
              <a:rPr lang="en-US" sz="1200" b="1" baseline="0" dirty="0" smtClean="0"/>
              <a:t>Box</a:t>
            </a:r>
            <a:r>
              <a:rPr lang="en-US" sz="1200" b="0" baseline="0" dirty="0" smtClean="0"/>
              <a:t>. On the slide, </a:t>
            </a:r>
            <a:r>
              <a:rPr lang="en-US" sz="1200" baseline="0" dirty="0" smtClean="0"/>
              <a:t>drag to draw a text box.</a:t>
            </a:r>
          </a:p>
          <a:p>
            <a:pPr marL="228600" indent="-228600">
              <a:buFont typeface="+mj-lt"/>
              <a:buAutoNum type="arabicPeriod"/>
            </a:pPr>
            <a:r>
              <a:rPr lang="en-US" sz="1200" kern="1200" dirty="0" smtClean="0">
                <a:solidFill>
                  <a:schemeClr val="tx1"/>
                </a:solidFill>
                <a:effectLst/>
                <a:latin typeface="+mn-lt"/>
                <a:ea typeface="+mn-ea"/>
                <a:cs typeface="+mn-cs"/>
              </a:rPr>
              <a:t>Type the text you want to appear in the text box, and then select the text. Format the text in the textbox using the following steps:</a:t>
            </a:r>
          </a:p>
          <a:p>
            <a:pPr marL="685800" lvl="1" indent="-228600">
              <a:buFont typeface="+mj-lt"/>
              <a:buAutoNum type="arabicPeriod"/>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Home</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Font</a:t>
            </a:r>
            <a:r>
              <a:rPr lang="en-US" sz="1200" kern="1200" dirty="0" smtClean="0">
                <a:solidFill>
                  <a:schemeClr val="tx1"/>
                </a:solidFill>
                <a:effectLst/>
                <a:latin typeface="+mn-lt"/>
                <a:ea typeface="+mn-ea"/>
                <a:cs typeface="+mn-cs"/>
              </a:rPr>
              <a:t> group, choose the </a:t>
            </a:r>
            <a:r>
              <a:rPr lang="en-US" sz="1200" b="1" baseline="0" dirty="0" smtClean="0"/>
              <a:t>Calibri </a:t>
            </a:r>
            <a:r>
              <a:rPr lang="en-US" sz="1200" kern="1200" dirty="0" smtClean="0">
                <a:solidFill>
                  <a:schemeClr val="tx1"/>
                </a:solidFill>
                <a:effectLst/>
                <a:latin typeface="+mn-lt"/>
                <a:ea typeface="+mn-ea"/>
                <a:cs typeface="+mn-cs"/>
              </a:rPr>
              <a:t>font and a font size of </a:t>
            </a:r>
            <a:r>
              <a:rPr lang="en-US" sz="1200" b="1" kern="1200" dirty="0" smtClean="0">
                <a:solidFill>
                  <a:schemeClr val="tx1"/>
                </a:solidFill>
                <a:effectLst/>
                <a:latin typeface="+mn-lt"/>
                <a:ea typeface="+mn-ea"/>
                <a:cs typeface="+mn-cs"/>
              </a:rPr>
              <a:t>18</a:t>
            </a:r>
            <a:r>
              <a:rPr lang="en-US" sz="1200" kern="1200" dirty="0" smtClean="0">
                <a:solidFill>
                  <a:schemeClr val="tx1"/>
                </a:solidFill>
                <a:effectLst/>
                <a:latin typeface="+mn-lt"/>
                <a:ea typeface="+mn-ea"/>
                <a:cs typeface="+mn-cs"/>
              </a:rPr>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Click the arrow next to </a:t>
            </a:r>
            <a:r>
              <a:rPr lang="en-US" sz="1200" b="1" kern="1200" dirty="0" smtClean="0">
                <a:solidFill>
                  <a:schemeClr val="tx1"/>
                </a:solidFill>
                <a:effectLst/>
                <a:latin typeface="+mn-lt"/>
                <a:ea typeface="+mn-ea"/>
                <a:cs typeface="+mn-cs"/>
              </a:rPr>
              <a:t>Font 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 </a:t>
            </a:r>
            <a:r>
              <a:rPr lang="en-US" sz="1200" kern="1200" dirty="0" smtClean="0">
                <a:solidFill>
                  <a:schemeClr val="tx1"/>
                </a:solidFill>
                <a:effectLst/>
                <a:latin typeface="+mn-lt"/>
                <a:ea typeface="+mn-ea"/>
                <a:cs typeface="+mn-cs"/>
              </a:rPr>
              <a:t>click </a:t>
            </a:r>
            <a:r>
              <a:rPr lang="en-US" sz="1200" b="1" baseline="0" dirty="0" smtClean="0"/>
              <a:t>White, Background 1 </a:t>
            </a:r>
            <a:r>
              <a:rPr lang="en-US" sz="1200" b="0" baseline="0" dirty="0" smtClean="0"/>
              <a:t>(first row, first option from the left)</a:t>
            </a:r>
            <a:r>
              <a:rPr lang="en-US" sz="1200" i="0" baseline="0" dirty="0" smtClean="0"/>
              <a:t>.</a:t>
            </a:r>
            <a:endParaRPr lang="en-US" sz="1200" kern="1200" dirty="0" smtClean="0">
              <a:solidFill>
                <a:schemeClr val="tx1"/>
              </a:solidFill>
              <a:effectLst/>
              <a:latin typeface="+mn-lt"/>
              <a:ea typeface="+mn-ea"/>
              <a:cs typeface="+mn-cs"/>
            </a:endParaRPr>
          </a:p>
          <a:p>
            <a:pPr marL="685800" lvl="1" indent="-228600">
              <a:buFont typeface="+mj-lt"/>
              <a:buAutoNum type="arabicPeriod"/>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Paragraph</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Align Text Left</a:t>
            </a:r>
            <a:r>
              <a:rPr lang="en-US" sz="1200" kern="1200" dirty="0" smtClean="0">
                <a:solidFill>
                  <a:schemeClr val="tx1"/>
                </a:solidFill>
                <a:effectLst/>
                <a:latin typeface="+mn-lt"/>
                <a:ea typeface="+mn-ea"/>
                <a:cs typeface="+mn-cs"/>
              </a:rPr>
              <a:t>.</a:t>
            </a:r>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b="0" baseline="0" dirty="0" smtClean="0">
                <a:solidFill>
                  <a:schemeClr val="accent6"/>
                </a:solidFill>
              </a:rPr>
              <a:t>Select the text box, and then drag the it to the right of the first picture, above the top horizontal drawing guide (2.17). </a:t>
            </a:r>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b="0" baseline="0" dirty="0" smtClean="0">
                <a:solidFill>
                  <a:schemeClr val="accent6"/>
                </a:solidFill>
              </a:rPr>
              <a:t>Select the text box. On the </a:t>
            </a:r>
            <a:r>
              <a:rPr lang="en-US" sz="1200" b="1" baseline="0" dirty="0" smtClean="0">
                <a:solidFill>
                  <a:schemeClr val="accent6"/>
                </a:solidFill>
              </a:rPr>
              <a:t>Home</a:t>
            </a:r>
            <a:r>
              <a:rPr lang="en-US" sz="1200" b="0" baseline="0" dirty="0" smtClean="0">
                <a:solidFill>
                  <a:schemeClr val="accent6"/>
                </a:solidFill>
              </a:rPr>
              <a:t> tab, in the </a:t>
            </a:r>
            <a:r>
              <a:rPr lang="en-US" sz="1200" b="1" baseline="0" dirty="0" smtClean="0">
                <a:solidFill>
                  <a:schemeClr val="accent6"/>
                </a:solidFill>
              </a:rPr>
              <a:t>Clipboard</a:t>
            </a:r>
            <a:r>
              <a:rPr lang="en-US" sz="1200" b="0" baseline="0" dirty="0" smtClean="0">
                <a:solidFill>
                  <a:schemeClr val="accent6"/>
                </a:solidFill>
              </a:rPr>
              <a:t> group, click the arrow next to </a:t>
            </a:r>
            <a:r>
              <a:rPr lang="en-US" sz="1200" b="1" baseline="0" dirty="0" smtClean="0">
                <a:solidFill>
                  <a:schemeClr val="accent6"/>
                </a:solidFill>
              </a:rPr>
              <a:t>Copy</a:t>
            </a:r>
            <a:r>
              <a:rPr lang="en-US" sz="1200" b="0" baseline="0" dirty="0" smtClean="0">
                <a:solidFill>
                  <a:schemeClr val="accent6"/>
                </a:solidFill>
              </a:rPr>
              <a:t>, and then click </a:t>
            </a:r>
            <a:r>
              <a:rPr lang="en-US" sz="1200" b="1" baseline="0" dirty="0" smtClean="0">
                <a:solidFill>
                  <a:schemeClr val="accent6"/>
                </a:solidFill>
              </a:rPr>
              <a:t>Duplicate</a:t>
            </a:r>
            <a:r>
              <a:rPr lang="en-US" sz="1200" b="0" baseline="0" dirty="0" smtClean="0">
                <a:solidFill>
                  <a:schemeClr val="accent6"/>
                </a:solidFill>
              </a:rPr>
              <a:t>. </a:t>
            </a:r>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b="0" baseline="0" dirty="0" smtClean="0">
                <a:solidFill>
                  <a:schemeClr val="accent6"/>
                </a:solidFill>
              </a:rPr>
              <a:t>Click in the second text box, and then type text for the second picture caption.</a:t>
            </a:r>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b="0" baseline="0" dirty="0" smtClean="0">
                <a:solidFill>
                  <a:schemeClr val="accent6"/>
                </a:solidFill>
              </a:rPr>
              <a:t>Select the second text box, and then drag the it to the right of the second picture, above the center horizontal drawing guide (0.00). </a:t>
            </a:r>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b="0" baseline="0" dirty="0" smtClean="0">
                <a:solidFill>
                  <a:schemeClr val="accent6"/>
                </a:solidFill>
              </a:rPr>
              <a:t> Select the second text box. On the </a:t>
            </a:r>
            <a:r>
              <a:rPr lang="en-US" sz="1200" b="1" baseline="0" dirty="0" smtClean="0">
                <a:solidFill>
                  <a:schemeClr val="accent6"/>
                </a:solidFill>
              </a:rPr>
              <a:t>Home</a:t>
            </a:r>
            <a:r>
              <a:rPr lang="en-US" sz="1200" b="0" baseline="0" dirty="0" smtClean="0">
                <a:solidFill>
                  <a:schemeClr val="accent6"/>
                </a:solidFill>
              </a:rPr>
              <a:t> tab, in the </a:t>
            </a:r>
            <a:r>
              <a:rPr lang="en-US" sz="1200" b="1" baseline="0" dirty="0" smtClean="0">
                <a:solidFill>
                  <a:schemeClr val="accent6"/>
                </a:solidFill>
              </a:rPr>
              <a:t>Clipboard</a:t>
            </a:r>
            <a:r>
              <a:rPr lang="en-US" sz="1200" b="0" baseline="0" dirty="0" smtClean="0">
                <a:solidFill>
                  <a:schemeClr val="accent6"/>
                </a:solidFill>
              </a:rPr>
              <a:t> group, click the arrow under </a:t>
            </a:r>
            <a:r>
              <a:rPr lang="en-US" sz="1200" b="1" baseline="0" dirty="0" smtClean="0">
                <a:solidFill>
                  <a:schemeClr val="accent6"/>
                </a:solidFill>
              </a:rPr>
              <a:t>Paste</a:t>
            </a:r>
            <a:r>
              <a:rPr lang="en-US" sz="1200" b="0" baseline="0" dirty="0" smtClean="0">
                <a:solidFill>
                  <a:schemeClr val="accent6"/>
                </a:solidFill>
              </a:rPr>
              <a:t>, and then click </a:t>
            </a:r>
            <a:r>
              <a:rPr lang="en-US" sz="1200" b="1" baseline="0" dirty="0" smtClean="0">
                <a:solidFill>
                  <a:schemeClr val="accent6"/>
                </a:solidFill>
              </a:rPr>
              <a:t>Duplicate</a:t>
            </a:r>
            <a:r>
              <a:rPr lang="en-US" sz="1200" b="0" baseline="0" dirty="0" smtClean="0">
                <a:solidFill>
                  <a:schemeClr val="accent6"/>
                </a:solidFill>
              </a:rPr>
              <a:t>. </a:t>
            </a:r>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b="0" baseline="0" dirty="0" smtClean="0">
                <a:solidFill>
                  <a:schemeClr val="accent6"/>
                </a:solidFill>
              </a:rPr>
              <a:t>Click in the third text box, and then type for the third picture caption.</a:t>
            </a:r>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b="0" baseline="0" dirty="0" smtClean="0">
                <a:solidFill>
                  <a:schemeClr val="accent6"/>
                </a:solidFill>
              </a:rPr>
              <a:t>Select the third text box, and then drag the it to the right of the third picture, above the bottom horizontal drawing guide (2.17).</a:t>
            </a:r>
          </a:p>
          <a:p>
            <a:endParaRPr lang="en-US" sz="1200" b="1" dirty="0" smtClean="0">
              <a:solidFill>
                <a:schemeClr val="accent6"/>
              </a:solidFill>
            </a:endParaRPr>
          </a:p>
          <a:p>
            <a:endParaRPr lang="en-US" sz="1200" b="0" dirty="0" smtClean="0">
              <a:solidFill>
                <a:schemeClr val="accent6"/>
              </a:solidFill>
            </a:endParaRPr>
          </a:p>
          <a:p>
            <a:r>
              <a:rPr lang="en-US" sz="1200" b="0" dirty="0" smtClean="0">
                <a:solidFill>
                  <a:schemeClr val="accent6"/>
                </a:solidFill>
              </a:rPr>
              <a:t>To</a:t>
            </a:r>
            <a:r>
              <a:rPr lang="en-US" sz="1200" b="0" baseline="0" dirty="0" smtClean="0">
                <a:solidFill>
                  <a:schemeClr val="accent6"/>
                </a:solidFill>
              </a:rPr>
              <a:t> reproduce the animation effects on this slide, do the following:</a:t>
            </a:r>
            <a:endParaRPr lang="en-US" sz="1200" b="0" dirty="0" smtClean="0">
              <a:solidFill>
                <a:schemeClr val="accent6"/>
              </a:solidFill>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dirty="0" smtClean="0"/>
              <a:t>On the </a:t>
            </a:r>
            <a:r>
              <a:rPr lang="en-US" sz="1200" b="1" dirty="0" smtClean="0"/>
              <a:t>Insert tab</a:t>
            </a:r>
            <a:r>
              <a:rPr lang="en-US" sz="1200" b="0" dirty="0" smtClean="0"/>
              <a:t>, in the </a:t>
            </a:r>
            <a:r>
              <a:rPr lang="en-US" sz="1200" b="1" dirty="0" smtClean="0"/>
              <a:t>Illustrations</a:t>
            </a:r>
            <a:r>
              <a:rPr lang="en-US" sz="1200" dirty="0" smtClean="0"/>
              <a:t> group, click </a:t>
            </a:r>
            <a:r>
              <a:rPr lang="en-US" sz="1200" b="1" dirty="0" smtClean="0"/>
              <a:t>Picture</a:t>
            </a:r>
            <a:r>
              <a:rPr lang="en-US" sz="1200" dirty="0" smtClean="0"/>
              <a:t>. In</a:t>
            </a:r>
            <a:r>
              <a:rPr lang="en-US" sz="1200" baseline="0" dirty="0" smtClean="0"/>
              <a:t> the </a:t>
            </a:r>
            <a:r>
              <a:rPr lang="en-US" sz="1200" b="1" baseline="0" dirty="0" smtClean="0"/>
              <a:t>Insert Picture </a:t>
            </a:r>
            <a:r>
              <a:rPr lang="en-US" sz="1200" baseline="0" dirty="0" smtClean="0"/>
              <a:t>dialog box, s</a:t>
            </a:r>
            <a:r>
              <a:rPr lang="en-US" sz="1200" dirty="0" smtClean="0"/>
              <a:t>elect the 7.5” x 10” version</a:t>
            </a:r>
            <a:r>
              <a:rPr lang="en-US" sz="1200" baseline="0" dirty="0" smtClean="0"/>
              <a:t> of the </a:t>
            </a:r>
            <a:r>
              <a:rPr lang="en-US" sz="1200" dirty="0" smtClean="0"/>
              <a:t>picture</a:t>
            </a:r>
            <a:r>
              <a:rPr lang="en-US" sz="1200" baseline="0" dirty="0" smtClean="0"/>
              <a:t> that fills the top small rectangle on the slide</a:t>
            </a:r>
            <a:r>
              <a:rPr lang="en-US" sz="1200" dirty="0" smtClean="0"/>
              <a:t>, and then click </a:t>
            </a:r>
            <a:r>
              <a:rPr lang="en-US" sz="1200" b="1" dirty="0" smtClean="0"/>
              <a:t>Insert</a:t>
            </a:r>
            <a:r>
              <a:rPr lang="en-US" sz="1200" dirty="0" smtClean="0"/>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slide, select the picture. 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More Exit Effects. </a:t>
            </a: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Add Exit Effect</a:t>
            </a:r>
            <a:r>
              <a:rPr lang="en-US" sz="1200" kern="1200" dirty="0" smtClean="0">
                <a:solidFill>
                  <a:schemeClr val="tx1"/>
                </a:solidFill>
                <a:effectLst/>
                <a:latin typeface="+mn-lt"/>
                <a:ea typeface="+mn-ea"/>
                <a:cs typeface="+mn-cs"/>
              </a:rPr>
              <a:t> dialog box, under </a:t>
            </a:r>
            <a:r>
              <a:rPr lang="en-US" sz="1200" b="1" kern="1200" dirty="0" smtClean="0">
                <a:solidFill>
                  <a:schemeClr val="tx1"/>
                </a:solidFill>
                <a:effectLst/>
                <a:latin typeface="+mn-lt"/>
                <a:ea typeface="+mn-ea"/>
                <a:cs typeface="+mn-cs"/>
              </a:rPr>
              <a:t>Basic</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Disappear</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OK.</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Start</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After Previous</a:t>
            </a:r>
            <a:r>
              <a:rPr lang="en-US" sz="1200"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slide, select the picture. 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More Emphasis Effects. </a:t>
            </a: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Add Emphasis</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Effect</a:t>
            </a:r>
            <a:r>
              <a:rPr lang="en-US" sz="1200" kern="1200" dirty="0" smtClean="0">
                <a:solidFill>
                  <a:schemeClr val="tx1"/>
                </a:solidFill>
                <a:effectLst/>
                <a:latin typeface="+mn-lt"/>
                <a:ea typeface="+mn-ea"/>
                <a:cs typeface="+mn-cs"/>
              </a:rPr>
              <a:t> dialog box, under </a:t>
            </a:r>
            <a:r>
              <a:rPr lang="en-US" sz="1200" b="1" kern="1200" dirty="0" smtClean="0">
                <a:solidFill>
                  <a:schemeClr val="tx1"/>
                </a:solidFill>
                <a:effectLst/>
                <a:latin typeface="+mn-lt"/>
                <a:ea typeface="+mn-ea"/>
                <a:cs typeface="+mn-cs"/>
              </a:rPr>
              <a:t>Basic</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Grow/Shrink</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OK.</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Start</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After Previous</a:t>
            </a:r>
            <a:r>
              <a:rPr lang="en-US" sz="1200"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Effect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Options</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Amount</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Tiny</a:t>
            </a:r>
            <a:r>
              <a:rPr lang="en-US" sz="1200"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Duration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0.01</a:t>
            </a:r>
            <a:r>
              <a:rPr lang="en-US" sz="1200" kern="1200" dirty="0" smtClean="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slide, select the picture. 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More Entrance Effects. </a:t>
            </a: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Add Exit Effect</a:t>
            </a:r>
            <a:r>
              <a:rPr lang="en-US" sz="1200" kern="1200" dirty="0" smtClean="0">
                <a:solidFill>
                  <a:schemeClr val="tx1"/>
                </a:solidFill>
                <a:effectLst/>
                <a:latin typeface="+mn-lt"/>
                <a:ea typeface="+mn-ea"/>
                <a:cs typeface="+mn-cs"/>
              </a:rPr>
              <a:t> dialog box, under </a:t>
            </a:r>
            <a:r>
              <a:rPr lang="en-US" sz="1200" b="1" kern="1200" dirty="0" smtClean="0">
                <a:solidFill>
                  <a:schemeClr val="tx1"/>
                </a:solidFill>
                <a:effectLst/>
                <a:latin typeface="+mn-lt"/>
                <a:ea typeface="+mn-ea"/>
                <a:cs typeface="+mn-cs"/>
              </a:rPr>
              <a:t>Basic</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Appear</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OK.</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Start</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On click</a:t>
            </a:r>
            <a:r>
              <a:rPr lang="en-US" sz="1200"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slide, select the large picture.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More Emphasis Effects. </a:t>
            </a: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Add Exit Effect</a:t>
            </a:r>
            <a:r>
              <a:rPr lang="en-US" sz="1200" kern="1200" dirty="0" smtClean="0">
                <a:solidFill>
                  <a:schemeClr val="tx1"/>
                </a:solidFill>
                <a:effectLst/>
                <a:latin typeface="+mn-lt"/>
                <a:ea typeface="+mn-ea"/>
                <a:cs typeface="+mn-cs"/>
              </a:rPr>
              <a:t> dialog box, under </a:t>
            </a:r>
            <a:r>
              <a:rPr lang="en-US" sz="1200" b="1" kern="1200" dirty="0" smtClean="0">
                <a:solidFill>
                  <a:schemeClr val="tx1"/>
                </a:solidFill>
                <a:effectLst/>
                <a:latin typeface="+mn-lt"/>
                <a:ea typeface="+mn-ea"/>
                <a:cs typeface="+mn-cs"/>
              </a:rPr>
              <a:t>Basic</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Grow/Shrink</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OK.</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Start</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With Previous</a:t>
            </a:r>
            <a:r>
              <a:rPr lang="en-US" sz="1200"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Duration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b="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Animation</a:t>
            </a:r>
            <a:r>
              <a:rPr lang="en-US" sz="1200" b="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Effect Options</a:t>
            </a:r>
            <a:r>
              <a:rPr lang="en-US" sz="1200" b="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Huge</a:t>
            </a:r>
            <a:r>
              <a:rPr lang="en-US" sz="1200" b="0"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slide, select the large picture.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More Motion Paths. </a:t>
            </a: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Add Motion Path </a:t>
            </a:r>
            <a:r>
              <a:rPr lang="en-US" sz="1200" kern="1200" dirty="0" smtClean="0">
                <a:solidFill>
                  <a:schemeClr val="tx1"/>
                </a:solidFill>
                <a:effectLst/>
                <a:latin typeface="+mn-lt"/>
                <a:ea typeface="+mn-ea"/>
                <a:cs typeface="+mn-cs"/>
              </a:rPr>
              <a:t>dialog box, under </a:t>
            </a:r>
            <a:r>
              <a:rPr lang="en-US" sz="1200" b="1" kern="1200" dirty="0" smtClean="0">
                <a:solidFill>
                  <a:schemeClr val="tx1"/>
                </a:solidFill>
                <a:effectLst/>
                <a:latin typeface="+mn-lt"/>
                <a:ea typeface="+mn-ea"/>
                <a:cs typeface="+mn-cs"/>
              </a:rPr>
              <a:t>Lines and Curves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Up</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OK.</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Start</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With Previous</a:t>
            </a:r>
            <a:r>
              <a:rPr lang="en-US" sz="1200"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Duration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On the slide, select</a:t>
            </a:r>
            <a:r>
              <a:rPr lang="en-US" sz="1200" baseline="0" dirty="0" smtClean="0"/>
              <a:t> </a:t>
            </a:r>
            <a:r>
              <a:rPr lang="en-US" sz="1200" dirty="0" smtClean="0"/>
              <a:t>the </a:t>
            </a:r>
            <a:r>
              <a:rPr lang="en-US" sz="1200" b="0" dirty="0" smtClean="0"/>
              <a:t>up</a:t>
            </a:r>
            <a:r>
              <a:rPr lang="en-US" sz="1200" b="1" baseline="0" dirty="0" smtClean="0"/>
              <a:t> </a:t>
            </a:r>
            <a:r>
              <a:rPr lang="en-US" sz="1200" baseline="0" dirty="0" smtClean="0"/>
              <a:t>m</a:t>
            </a:r>
            <a:r>
              <a:rPr lang="en-US" sz="1200" dirty="0" smtClean="0"/>
              <a:t>otion path. Point to the endpoint (red arrow) until the cursor becomes a two-headed</a:t>
            </a:r>
            <a:r>
              <a:rPr lang="en-US" sz="1200" baseline="0" dirty="0" smtClean="0"/>
              <a:t> arrow. Drag the endpoint to the intersection of the top horizontal drawing guide (2.17) and the left vertical drawing guide (2.50), at the center of the first small picture.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Right-click the up motion path, and then click </a:t>
            </a:r>
            <a:r>
              <a:rPr lang="en-US" sz="1200" b="1" i="0" baseline="0" dirty="0" smtClean="0"/>
              <a:t>Reverse Path Direction</a:t>
            </a:r>
            <a:r>
              <a:rPr lang="en-US" sz="1200" i="0" baseline="0" dirty="0" smtClean="0"/>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b="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Animation</a:t>
            </a:r>
            <a:r>
              <a:rPr lang="en-US" sz="1200" b="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Effect Options</a:t>
            </a:r>
            <a:r>
              <a:rPr lang="en-US" sz="1200" b="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Locked</a:t>
            </a:r>
            <a:r>
              <a:rPr lang="en-US" sz="1200" b="0"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slide, select the large picture.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More Emphasis Effects. </a:t>
            </a: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Add Emphasis</a:t>
            </a:r>
            <a:r>
              <a:rPr lang="en-US" sz="1200" b="1" kern="1200" baseline="0" dirty="0" smtClean="0">
                <a:solidFill>
                  <a:schemeClr val="tx1"/>
                </a:solidFill>
                <a:effectLst/>
                <a:latin typeface="+mn-lt"/>
                <a:ea typeface="+mn-ea"/>
                <a:cs typeface="+mn-cs"/>
              </a:rPr>
              <a:t> Effect </a:t>
            </a:r>
            <a:r>
              <a:rPr lang="en-US" sz="1200" kern="1200" dirty="0" smtClean="0">
                <a:solidFill>
                  <a:schemeClr val="tx1"/>
                </a:solidFill>
                <a:effectLst/>
                <a:latin typeface="+mn-lt"/>
                <a:ea typeface="+mn-ea"/>
                <a:cs typeface="+mn-cs"/>
              </a:rPr>
              <a:t>dialog box, under </a:t>
            </a:r>
            <a:r>
              <a:rPr lang="en-US" sz="1200" b="1" kern="1200" dirty="0" smtClean="0">
                <a:solidFill>
                  <a:schemeClr val="tx1"/>
                </a:solidFill>
                <a:effectLst/>
                <a:latin typeface="+mn-lt"/>
                <a:ea typeface="+mn-ea"/>
                <a:cs typeface="+mn-cs"/>
              </a:rPr>
              <a:t>Basic</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Grow/Shrink</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OK.</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Start</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On Click</a:t>
            </a:r>
            <a:r>
              <a:rPr lang="en-US" sz="1200"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Duration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b="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Animation</a:t>
            </a:r>
            <a:r>
              <a:rPr lang="en-US" sz="1200" b="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Effect Options</a:t>
            </a:r>
            <a:r>
              <a:rPr lang="en-US" sz="1200" b="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Tiny</a:t>
            </a:r>
            <a:r>
              <a:rPr lang="en-US" sz="1200" b="0"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slide, select the large picture.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More Motion Paths. </a:t>
            </a: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Add Motion Path </a:t>
            </a:r>
            <a:r>
              <a:rPr lang="en-US" sz="1200" kern="1200" dirty="0" smtClean="0">
                <a:solidFill>
                  <a:schemeClr val="tx1"/>
                </a:solidFill>
                <a:effectLst/>
                <a:latin typeface="+mn-lt"/>
                <a:ea typeface="+mn-ea"/>
                <a:cs typeface="+mn-cs"/>
              </a:rPr>
              <a:t>dialog box, under </a:t>
            </a:r>
            <a:r>
              <a:rPr lang="en-US" sz="1200" b="1" kern="1200" dirty="0" smtClean="0">
                <a:solidFill>
                  <a:schemeClr val="tx1"/>
                </a:solidFill>
                <a:effectLst/>
                <a:latin typeface="+mn-lt"/>
                <a:ea typeface="+mn-ea"/>
                <a:cs typeface="+mn-cs"/>
              </a:rPr>
              <a:t>Lines and Curves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Up</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OK.</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Start</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With Previous</a:t>
            </a:r>
            <a:r>
              <a:rPr lang="en-US" sz="1200"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Duration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On the slide, select</a:t>
            </a:r>
            <a:r>
              <a:rPr lang="en-US" sz="1200" baseline="0" dirty="0" smtClean="0"/>
              <a:t> </a:t>
            </a:r>
            <a:r>
              <a:rPr lang="en-US" sz="1200" dirty="0" smtClean="0"/>
              <a:t>the </a:t>
            </a:r>
            <a:r>
              <a:rPr lang="en-US" sz="1200" b="0" dirty="0" smtClean="0"/>
              <a:t>up</a:t>
            </a:r>
            <a:r>
              <a:rPr lang="en-US" sz="1200" b="1" baseline="0" dirty="0" smtClean="0"/>
              <a:t> </a:t>
            </a:r>
            <a:r>
              <a:rPr lang="en-US" sz="1200" baseline="0" dirty="0" smtClean="0"/>
              <a:t>m</a:t>
            </a:r>
            <a:r>
              <a:rPr lang="en-US" sz="1200" dirty="0" smtClean="0"/>
              <a:t>otion path. Point to the endpoint (red arrow) until the cursor becomes a two-headed</a:t>
            </a:r>
            <a:r>
              <a:rPr lang="en-US" sz="1200" baseline="0" dirty="0" smtClean="0"/>
              <a:t> arrow. Drag the endpoint to the intersection of the top horizontal drawing guide (2.17) and the left vertical drawing guide (2.50), at the center of the first small picture.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b="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Animation</a:t>
            </a:r>
            <a:r>
              <a:rPr lang="en-US" sz="1200" b="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Effect Options</a:t>
            </a:r>
            <a:r>
              <a:rPr lang="en-US" sz="1200" b="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Locked</a:t>
            </a:r>
            <a:r>
              <a:rPr lang="en-US" sz="1200" b="0"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slide, select the large picture.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More Exit Effects. </a:t>
            </a: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Add Exit </a:t>
            </a:r>
            <a:r>
              <a:rPr lang="en-US" sz="1200" b="1" kern="1200" baseline="0" dirty="0" smtClean="0">
                <a:solidFill>
                  <a:schemeClr val="tx1"/>
                </a:solidFill>
                <a:effectLst/>
                <a:latin typeface="+mn-lt"/>
                <a:ea typeface="+mn-ea"/>
                <a:cs typeface="+mn-cs"/>
              </a:rPr>
              <a:t>Effect </a:t>
            </a:r>
            <a:r>
              <a:rPr lang="en-US" sz="1200" kern="1200" dirty="0" smtClean="0">
                <a:solidFill>
                  <a:schemeClr val="tx1"/>
                </a:solidFill>
                <a:effectLst/>
                <a:latin typeface="+mn-lt"/>
                <a:ea typeface="+mn-ea"/>
                <a:cs typeface="+mn-cs"/>
              </a:rPr>
              <a:t>dialog box, under </a:t>
            </a:r>
            <a:r>
              <a:rPr lang="en-US" sz="1200" b="1" kern="1200" dirty="0" smtClean="0">
                <a:solidFill>
                  <a:schemeClr val="tx1"/>
                </a:solidFill>
                <a:effectLst/>
                <a:latin typeface="+mn-lt"/>
                <a:ea typeface="+mn-ea"/>
                <a:cs typeface="+mn-cs"/>
              </a:rPr>
              <a:t>Basic</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Disappear</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OK.</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Start</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After Previous</a:t>
            </a:r>
            <a:r>
              <a:rPr lang="en-US" sz="1200"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View</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Show</a:t>
            </a:r>
            <a:r>
              <a:rPr lang="en-US" sz="1200" kern="1200" dirty="0" smtClean="0">
                <a:solidFill>
                  <a:schemeClr val="tx1"/>
                </a:solidFill>
                <a:effectLst/>
                <a:latin typeface="+mn-lt"/>
                <a:ea typeface="+mn-ea"/>
                <a:cs typeface="+mn-cs"/>
              </a:rPr>
              <a:t> group,</a:t>
            </a:r>
            <a:r>
              <a:rPr lang="en-US" sz="1200" kern="1200" baseline="0" dirty="0" smtClean="0">
                <a:solidFill>
                  <a:schemeClr val="tx1"/>
                </a:solidFill>
                <a:effectLst/>
                <a:latin typeface="+mn-lt"/>
                <a:ea typeface="+mn-ea"/>
                <a:cs typeface="+mn-cs"/>
              </a:rPr>
              <a:t> clear the </a:t>
            </a:r>
            <a:r>
              <a:rPr lang="en-US" sz="1200" b="1" kern="1200" baseline="0" dirty="0" smtClean="0">
                <a:solidFill>
                  <a:schemeClr val="tx1"/>
                </a:solidFill>
                <a:effectLst/>
                <a:latin typeface="+mn-lt"/>
                <a:ea typeface="+mn-ea"/>
                <a:cs typeface="+mn-cs"/>
              </a:rPr>
              <a:t>Guides</a:t>
            </a:r>
            <a:r>
              <a:rPr lang="en-US" sz="1200" kern="1200" baseline="0" dirty="0" smtClean="0">
                <a:solidFill>
                  <a:schemeClr val="tx1"/>
                </a:solidFill>
                <a:effectLst/>
                <a:latin typeface="+mn-lt"/>
                <a:ea typeface="+mn-ea"/>
                <a:cs typeface="+mn-cs"/>
              </a:rPr>
              <a:t> checkbox.</a:t>
            </a:r>
            <a:endParaRPr lang="en-US" sz="1200" kern="1200" dirty="0" smtClean="0">
              <a:solidFill>
                <a:schemeClr val="tx1"/>
              </a:solidFill>
              <a:effectLst/>
              <a:latin typeface="+mn-lt"/>
              <a:ea typeface="+mn-ea"/>
              <a:cs typeface="+mn-cs"/>
            </a:endParaRPr>
          </a:p>
          <a:p>
            <a:pPr marL="228600" indent="-228600">
              <a:buFont typeface="+mj-lt"/>
              <a:buAutoNum type="arabicPeriod" startAt="6"/>
            </a:pPr>
            <a:endParaRPr lang="en-US" sz="1200" i="0" baseline="0" dirty="0" smtClean="0"/>
          </a:p>
          <a:p>
            <a:r>
              <a:rPr lang="en-US" sz="1200" baseline="0" dirty="0" smtClean="0"/>
              <a:t>To reproduce the background effects on this slide, do the following:</a:t>
            </a:r>
          </a:p>
          <a:p>
            <a:pPr marL="228600" lvl="0" indent="-228600">
              <a:buFont typeface="+mj-lt"/>
              <a:buAutoNum type="arabicPeriod"/>
            </a:pPr>
            <a:r>
              <a:rPr lang="en-US" sz="1200" kern="1200" dirty="0" smtClean="0">
                <a:solidFill>
                  <a:schemeClr val="tx1"/>
                </a:solidFill>
                <a:latin typeface="+mn-lt"/>
                <a:ea typeface="+mn-ea"/>
                <a:cs typeface="+mn-cs"/>
              </a:rPr>
              <a:t>On the </a:t>
            </a:r>
            <a:r>
              <a:rPr lang="en-US" sz="1200" b="1" kern="1200" dirty="0" smtClean="0">
                <a:solidFill>
                  <a:schemeClr val="tx1"/>
                </a:solidFill>
                <a:latin typeface="+mn-lt"/>
                <a:ea typeface="+mn-ea"/>
                <a:cs typeface="+mn-cs"/>
              </a:rPr>
              <a:t>Design</a:t>
            </a:r>
            <a:r>
              <a:rPr lang="en-US" sz="1200" kern="1200" dirty="0" smtClean="0">
                <a:solidFill>
                  <a:schemeClr val="tx1"/>
                </a:solidFill>
                <a:latin typeface="+mn-lt"/>
                <a:ea typeface="+mn-ea"/>
                <a:cs typeface="+mn-cs"/>
              </a:rPr>
              <a:t> tab, in the bottom right corner of the </a:t>
            </a:r>
            <a:r>
              <a:rPr lang="en-US" sz="1200" b="1" kern="1200" dirty="0" smtClean="0">
                <a:solidFill>
                  <a:schemeClr val="tx1"/>
                </a:solidFill>
                <a:latin typeface="+mn-lt"/>
                <a:ea typeface="+mn-ea"/>
                <a:cs typeface="+mn-cs"/>
              </a:rPr>
              <a:t>Background</a:t>
            </a:r>
            <a:r>
              <a:rPr lang="en-US" sz="1200" kern="1200" dirty="0" smtClean="0">
                <a:solidFill>
                  <a:schemeClr val="tx1"/>
                </a:solidFill>
                <a:latin typeface="+mn-lt"/>
                <a:ea typeface="+mn-ea"/>
                <a:cs typeface="+mn-cs"/>
              </a:rPr>
              <a:t> group, click</a:t>
            </a:r>
            <a:r>
              <a:rPr lang="en-US" sz="1200" kern="1200" baseline="0" dirty="0" smtClean="0">
                <a:solidFill>
                  <a:schemeClr val="tx1"/>
                </a:solidFill>
                <a:latin typeface="+mn-lt"/>
                <a:ea typeface="+mn-ea"/>
                <a:cs typeface="+mn-cs"/>
              </a:rPr>
              <a:t> the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Format Background </a:t>
            </a:r>
            <a:r>
              <a:rPr lang="en-US" sz="1200" b="0" kern="1200" dirty="0" smtClean="0">
                <a:solidFill>
                  <a:schemeClr val="tx1"/>
                </a:solidFill>
                <a:latin typeface="+mn-lt"/>
                <a:ea typeface="+mn-ea"/>
                <a:cs typeface="+mn-cs"/>
              </a:rPr>
              <a:t>dialog box launcher</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Format Background </a:t>
            </a:r>
            <a:r>
              <a:rPr lang="en-US" sz="1200" kern="1200" dirty="0" smtClean="0">
                <a:solidFill>
                  <a:schemeClr val="tx1"/>
                </a:solidFill>
                <a:latin typeface="+mn-lt"/>
                <a:ea typeface="+mn-ea"/>
                <a:cs typeface="+mn-cs"/>
              </a:rPr>
              <a:t>dialog box, click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in the left pane, select </a:t>
            </a:r>
            <a:r>
              <a:rPr lang="en-US" sz="1200" b="1" kern="1200" dirty="0" smtClean="0">
                <a:solidFill>
                  <a:schemeClr val="tx1"/>
                </a:solidFill>
                <a:latin typeface="+mn-lt"/>
                <a:ea typeface="+mn-ea"/>
                <a:cs typeface="+mn-cs"/>
              </a:rPr>
              <a:t>Gradient fill</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pane, and then do the following:</a:t>
            </a: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Type</a:t>
            </a:r>
            <a:r>
              <a:rPr lang="en-US" sz="1200" kern="1200" dirty="0" smtClean="0">
                <a:solidFill>
                  <a:schemeClr val="tx1"/>
                </a:solidFill>
                <a:latin typeface="+mn-lt"/>
                <a:ea typeface="+mn-ea"/>
                <a:cs typeface="+mn-cs"/>
              </a:rPr>
              <a:t> list, select </a:t>
            </a:r>
            <a:r>
              <a:rPr lang="en-US" sz="1200" b="1" kern="1200" dirty="0" smtClean="0">
                <a:solidFill>
                  <a:schemeClr val="tx1"/>
                </a:solidFill>
                <a:latin typeface="+mn-lt"/>
                <a:ea typeface="+mn-ea"/>
                <a:cs typeface="+mn-cs"/>
              </a:rPr>
              <a:t>Linear</a:t>
            </a:r>
            <a:r>
              <a:rPr lang="en-US" sz="1200" kern="1200" dirty="0" smtClean="0">
                <a:solidFill>
                  <a:schemeClr val="tx1"/>
                </a:solidFill>
                <a:latin typeface="+mn-lt"/>
                <a:ea typeface="+mn-ea"/>
                <a:cs typeface="+mn-cs"/>
              </a:rPr>
              <a:t>.</a:t>
            </a: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Direction</a:t>
            </a:r>
            <a:r>
              <a:rPr lang="en-US" sz="1200" b="0" kern="1200" dirty="0" smtClean="0">
                <a:solidFill>
                  <a:schemeClr val="tx1"/>
                </a:solidFill>
                <a:latin typeface="+mn-lt"/>
                <a:ea typeface="+mn-ea"/>
                <a:cs typeface="+mn-cs"/>
              </a:rPr>
              <a:t> list</a:t>
            </a:r>
            <a:r>
              <a:rPr lang="en-US" sz="1200" kern="1200" dirty="0" smtClean="0">
                <a:solidFill>
                  <a:schemeClr val="tx1"/>
                </a:solidFill>
                <a:latin typeface="+mn-lt"/>
                <a:ea typeface="+mn-ea"/>
                <a:cs typeface="+mn-cs"/>
              </a:rPr>
              <a:t>, click </a:t>
            </a:r>
            <a:r>
              <a:rPr lang="en-US" sz="1200" b="1" kern="1200" dirty="0" smtClean="0">
                <a:solidFill>
                  <a:schemeClr val="tx1"/>
                </a:solidFill>
                <a:latin typeface="+mn-lt"/>
                <a:ea typeface="+mn-ea"/>
                <a:cs typeface="+mn-cs"/>
              </a:rPr>
              <a:t>Linear Up </a:t>
            </a:r>
            <a:r>
              <a:rPr lang="en-US" sz="1200" b="0" kern="1200" dirty="0" smtClean="0">
                <a:solidFill>
                  <a:schemeClr val="tx1"/>
                </a:solidFill>
                <a:latin typeface="+mn-lt"/>
                <a:ea typeface="+mn-ea"/>
                <a:cs typeface="+mn-cs"/>
              </a:rPr>
              <a:t>(second row, second option from the left).</a:t>
            </a:r>
            <a:endParaRPr lang="en-US" sz="1200" b="1"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Add gradient stops</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Remove gradient stops</a:t>
            </a:r>
            <a:r>
              <a:rPr lang="en-US" sz="1200" kern="1200" dirty="0" smtClean="0">
                <a:solidFill>
                  <a:schemeClr val="tx1"/>
                </a:solidFill>
                <a:effectLst/>
                <a:latin typeface="+mn-lt"/>
                <a:ea typeface="+mn-ea"/>
                <a:cs typeface="+mn-cs"/>
              </a:rPr>
              <a:t> until three stops appear in the slider.</a:t>
            </a:r>
            <a:endParaRPr lang="en-US" sz="1200" kern="1200" dirty="0" smtClean="0">
              <a:solidFill>
                <a:schemeClr val="tx1"/>
              </a:solidFill>
              <a:latin typeface="+mn-lt"/>
              <a:ea typeface="+mn-ea"/>
              <a:cs typeface="+mn-cs"/>
            </a:endParaRPr>
          </a:p>
          <a:p>
            <a:pPr marL="228600" lvl="0" indent="-228600">
              <a:buFont typeface="+mj-lt"/>
              <a:buAutoNum type="arabicPeriod"/>
            </a:pPr>
            <a:r>
              <a:rPr lang="en-US" sz="1200" kern="1200" dirty="0" smtClean="0">
                <a:solidFill>
                  <a:schemeClr val="tx1"/>
                </a:solidFill>
                <a:latin typeface="+mn-lt"/>
                <a:ea typeface="+mn-ea"/>
                <a:cs typeface="+mn-cs"/>
              </a:rPr>
              <a:t>Also 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customize the gradient stops as follows:</a:t>
            </a:r>
          </a:p>
          <a:p>
            <a:pPr marL="628650" lvl="1" indent="-171450">
              <a:buFont typeface="Arial" pitchFamily="34" charset="0"/>
              <a:buChar char="•"/>
            </a:pPr>
            <a:r>
              <a:rPr lang="en-US" sz="1200" kern="1200" dirty="0" smtClean="0">
                <a:solidFill>
                  <a:schemeClr val="tx1"/>
                </a:solidFill>
                <a:effectLst/>
                <a:latin typeface="+mn-lt"/>
                <a:ea typeface="+mn-ea"/>
                <a:cs typeface="+mn-cs"/>
              </a:rPr>
              <a:t>Select the first stop from the left</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the slider, and then do the following: </a:t>
            </a: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a:t>
            </a:r>
          </a:p>
          <a:p>
            <a:pPr marL="1085850" lvl="2" indent="-17145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dirty="0" smtClean="0">
                <a:solidFill>
                  <a:schemeClr val="accent6"/>
                </a:solidFill>
              </a:rPr>
              <a:t>Dark Blue, Text 2, Darker 50%</a:t>
            </a:r>
            <a:r>
              <a:rPr lang="en-US" sz="1200" b="0" kern="1200" baseline="0" dirty="0" smtClean="0">
                <a:solidFill>
                  <a:schemeClr val="tx1"/>
                </a:solidFill>
                <a:latin typeface="+mn-lt"/>
                <a:ea typeface="+mn-ea"/>
                <a:cs typeface="+mn-cs"/>
              </a:rPr>
              <a:t> (sixth row, fourth option from the left). </a:t>
            </a: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 </a:t>
            </a:r>
          </a:p>
          <a:p>
            <a:pPr marL="628650" lvl="1" indent="-171450">
              <a:buFont typeface="Arial" pitchFamily="34" charset="0"/>
              <a:buChar char="•"/>
            </a:pPr>
            <a:r>
              <a:rPr lang="en-US" sz="1200" kern="1200" dirty="0" smtClean="0">
                <a:solidFill>
                  <a:schemeClr val="tx1"/>
                </a:solidFill>
                <a:effectLst/>
                <a:latin typeface="+mn-lt"/>
                <a:ea typeface="+mn-ea"/>
                <a:cs typeface="+mn-cs"/>
              </a:rPr>
              <a:t>Select the second stop from the left</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the slider, and then do the following: </a:t>
            </a: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50%</a:t>
            </a:r>
            <a:r>
              <a:rPr lang="en-US" sz="1200" kern="1200" dirty="0" smtClean="0">
                <a:solidFill>
                  <a:schemeClr val="tx1"/>
                </a:solidFill>
                <a:effectLst/>
                <a:latin typeface="+mn-lt"/>
                <a:ea typeface="+mn-ea"/>
                <a:cs typeface="+mn-cs"/>
              </a:rPr>
              <a:t>.</a:t>
            </a:r>
          </a:p>
          <a:p>
            <a:pPr marL="1085850" lvl="2" indent="-17145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dirty="0" smtClean="0">
                <a:solidFill>
                  <a:schemeClr val="accent6"/>
                </a:solidFill>
              </a:rPr>
              <a:t>Dark Blue, Text 2, Lighter 40%</a:t>
            </a:r>
            <a:r>
              <a:rPr lang="en-US" sz="1200" b="1" baseline="0" dirty="0" smtClean="0">
                <a:solidFill>
                  <a:schemeClr val="accent6"/>
                </a:solidFill>
              </a:rPr>
              <a:t> </a:t>
            </a:r>
            <a:r>
              <a:rPr lang="en-US" sz="1200" b="0" baseline="0" dirty="0" smtClean="0">
                <a:solidFill>
                  <a:schemeClr val="accent6"/>
                </a:solidFill>
              </a:rPr>
              <a:t>(fourth row, fourth option from the left). </a:t>
            </a:r>
            <a:r>
              <a:rPr lang="en-US" sz="1200" b="0" kern="1200" baseline="0" dirty="0" smtClean="0">
                <a:solidFill>
                  <a:schemeClr val="tx1"/>
                </a:solidFill>
                <a:latin typeface="+mn-lt"/>
                <a:ea typeface="+mn-ea"/>
                <a:cs typeface="+mn-cs"/>
              </a:rPr>
              <a:t> </a:t>
            </a: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 </a:t>
            </a:r>
          </a:p>
          <a:p>
            <a:pPr marL="628650" lvl="1" indent="-171450">
              <a:buFont typeface="Arial" pitchFamily="34" charset="0"/>
              <a:buChar char="•"/>
            </a:pPr>
            <a:r>
              <a:rPr lang="en-US" sz="1200" kern="1200" dirty="0" smtClean="0">
                <a:solidFill>
                  <a:schemeClr val="tx1"/>
                </a:solidFill>
                <a:effectLst/>
                <a:latin typeface="+mn-lt"/>
                <a:ea typeface="+mn-ea"/>
                <a:cs typeface="+mn-cs"/>
              </a:rPr>
              <a:t>Select the third stop from the left</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the slider, and then do the following: </a:t>
            </a: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100%</a:t>
            </a:r>
            <a:r>
              <a:rPr lang="en-US" sz="1200" kern="1200" dirty="0" smtClean="0">
                <a:solidFill>
                  <a:schemeClr val="tx1"/>
                </a:solidFill>
                <a:effectLst/>
                <a:latin typeface="+mn-lt"/>
                <a:ea typeface="+mn-ea"/>
                <a:cs typeface="+mn-cs"/>
              </a:rPr>
              <a:t>.</a:t>
            </a:r>
          </a:p>
          <a:p>
            <a:pPr marL="1085850" lvl="2" indent="-17145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dirty="0" smtClean="0">
                <a:solidFill>
                  <a:schemeClr val="accent6"/>
                </a:solidFill>
              </a:rPr>
              <a:t>Dark Blue, Text 2, Darker 25% </a:t>
            </a:r>
            <a:r>
              <a:rPr lang="en-US" sz="1200" b="0" dirty="0" smtClean="0">
                <a:solidFill>
                  <a:schemeClr val="accent6"/>
                </a:solidFill>
              </a:rPr>
              <a:t>(fifth row, fourth option from the left). </a:t>
            </a:r>
            <a:endParaRPr lang="en-US" sz="1200" b="0" kern="1200" baseline="0" dirty="0" smtClean="0">
              <a:solidFill>
                <a:schemeClr val="tx1"/>
              </a:solidFill>
              <a:latin typeface="+mn-lt"/>
              <a:ea typeface="+mn-ea"/>
              <a:cs typeface="+mn-cs"/>
            </a:endParaRP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 </a:t>
            </a:r>
          </a:p>
        </p:txBody>
      </p:sp>
      <p:sp>
        <p:nvSpPr>
          <p:cNvPr id="6" name="Slide Image Placeholder 5"/>
          <p:cNvSpPr>
            <a:spLocks noGrp="1" noRot="1" noChangeAspect="1"/>
          </p:cNvSpPr>
          <p:nvPr>
            <p:ph type="sldImg"/>
          </p:nvPr>
        </p:nvSpPr>
        <p:spPr>
          <a:xfrm>
            <a:off x="554038" y="498475"/>
            <a:ext cx="3114675" cy="2335213"/>
          </a:xfr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39497" y="2924067"/>
            <a:ext cx="5874327" cy="6219933"/>
          </a:xfrm>
        </p:spPr>
        <p:txBody>
          <a:bodyPr wrap="square" numCol="2" spcCol="182880">
            <a:noAutofit/>
          </a:bodyPr>
          <a:lstStyle/>
          <a:p>
            <a:r>
              <a:rPr lang="en-US" sz="1400" b="1" dirty="0" smtClean="0"/>
              <a:t>Animated mountain picture grows</a:t>
            </a:r>
            <a:r>
              <a:rPr lang="en-US" sz="1400" b="1" baseline="0" dirty="0" smtClean="0"/>
              <a:t> into view and shrinks</a:t>
            </a:r>
            <a:endParaRPr lang="en-US" sz="1400" b="1" dirty="0" smtClean="0"/>
          </a:p>
          <a:p>
            <a:r>
              <a:rPr lang="en-US" sz="1400" dirty="0" smtClean="0"/>
              <a:t>(Advanced)</a:t>
            </a:r>
          </a:p>
          <a:p>
            <a:endParaRPr lang="en-US" sz="1200" dirty="0" smtClean="0"/>
          </a:p>
          <a:p>
            <a:endParaRPr lang="en-US" sz="1200" dirty="0" smtClean="0"/>
          </a:p>
          <a:p>
            <a:r>
              <a:rPr lang="en-US" sz="1200" b="1" dirty="0" smtClean="0"/>
              <a:t>Tip</a:t>
            </a:r>
            <a:r>
              <a:rPr lang="en-US" sz="1200" b="0" dirty="0" smtClean="0"/>
              <a:t>:</a:t>
            </a:r>
            <a:r>
              <a:rPr lang="en-US" sz="1200" b="0" baseline="0" dirty="0" smtClean="0"/>
              <a:t> </a:t>
            </a:r>
            <a:r>
              <a:rPr lang="en-US" sz="1200" dirty="0" smtClean="0"/>
              <a:t>This slide includes three small pictures and one </a:t>
            </a:r>
            <a:r>
              <a:rPr lang="en-US" sz="1200" baseline="0" dirty="0" smtClean="0"/>
              <a:t>large version of the top small picture</a:t>
            </a:r>
            <a:r>
              <a:rPr lang="en-US" sz="1200" b="0" dirty="0" smtClean="0"/>
              <a:t>. </a:t>
            </a:r>
            <a:r>
              <a:rPr lang="en-US" sz="1200" b="0" dirty="0" smtClean="0">
                <a:solidFill>
                  <a:schemeClr val="accent6"/>
                </a:solidFill>
              </a:rPr>
              <a:t>The</a:t>
            </a:r>
            <a:r>
              <a:rPr lang="en-US" sz="1200" b="0" baseline="0" dirty="0" smtClean="0">
                <a:solidFill>
                  <a:schemeClr val="accent6"/>
                </a:solidFill>
              </a:rPr>
              <a:t> small pictures are 1.88” high and 2.5” wide.</a:t>
            </a:r>
            <a:r>
              <a:rPr lang="en-US" sz="1200" baseline="0" dirty="0" smtClean="0"/>
              <a:t> The large picture is 7.5” high and 10” wide (the dimensions of the slide). Before following the procedures below, size each of the three pictures you will insert into the slide to 7.5” high by 10” wide. Y</a:t>
            </a:r>
            <a:r>
              <a:rPr lang="en-US" sz="1200" b="0" baseline="0" dirty="0" smtClean="0"/>
              <a:t>ou will also need to use drawing guides to position your pictures on the slide. </a:t>
            </a:r>
          </a:p>
          <a:p>
            <a:endParaRPr lang="en-US" sz="1200" b="0" baseline="0" dirty="0" smtClean="0"/>
          </a:p>
          <a:p>
            <a:endParaRPr lang="en-US" sz="1200" b="0" baseline="0" dirty="0" smtClean="0"/>
          </a:p>
          <a:p>
            <a:r>
              <a:rPr lang="en-US" sz="1200" dirty="0" smtClean="0"/>
              <a:t>To display and set the drawing guides, do the following:</a:t>
            </a:r>
            <a:endParaRPr lang="en-US" sz="1200" b="0" dirty="0" smtClean="0">
              <a:solidFill>
                <a:schemeClr val="accent6"/>
              </a:solidFill>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dirty="0" smtClean="0"/>
              <a:t>On the </a:t>
            </a:r>
            <a:r>
              <a:rPr lang="en-US" sz="1200" b="1" dirty="0" smtClean="0"/>
              <a:t>Home</a:t>
            </a:r>
            <a:r>
              <a:rPr lang="en-US" sz="1200" b="0" dirty="0" smtClean="0"/>
              <a:t> tab, in the </a:t>
            </a:r>
            <a:r>
              <a:rPr lang="en-US" sz="1200" b="1" dirty="0" smtClean="0"/>
              <a:t>Slides</a:t>
            </a:r>
            <a:r>
              <a:rPr lang="en-US" sz="1200" b="0" dirty="0" smtClean="0"/>
              <a:t> group, click </a:t>
            </a:r>
            <a:r>
              <a:rPr lang="en-US" sz="1200" b="1" dirty="0" smtClean="0"/>
              <a:t>Layout</a:t>
            </a:r>
            <a:r>
              <a:rPr lang="en-US" sz="1200" b="0" dirty="0" smtClean="0"/>
              <a:t>, and then click</a:t>
            </a:r>
            <a:r>
              <a:rPr lang="en-US" sz="1200" b="0" baseline="0" dirty="0" smtClean="0"/>
              <a:t> </a:t>
            </a:r>
            <a:r>
              <a:rPr lang="en-US" sz="1200" b="1" baseline="0" dirty="0" smtClean="0"/>
              <a:t>Blank</a:t>
            </a:r>
            <a:r>
              <a:rPr lang="en-US" sz="1200" b="0" baseline="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R</a:t>
            </a:r>
            <a:r>
              <a:rPr lang="en-US" sz="1200" b="0" dirty="0" smtClean="0">
                <a:solidFill>
                  <a:schemeClr val="accent6"/>
                </a:solidFill>
              </a:rPr>
              <a:t>ight-click the slide background area, </a:t>
            </a:r>
            <a:r>
              <a:rPr lang="en-US" sz="1200" b="0" baseline="0" dirty="0" smtClean="0">
                <a:solidFill>
                  <a:schemeClr val="accent6"/>
                </a:solidFill>
              </a:rPr>
              <a:t>and then </a:t>
            </a:r>
            <a:r>
              <a:rPr lang="en-US" sz="1200" b="0" dirty="0" smtClean="0">
                <a:solidFill>
                  <a:schemeClr val="accent6"/>
                </a:solidFill>
              </a:rPr>
              <a:t>click </a:t>
            </a:r>
            <a:r>
              <a:rPr lang="en-US" sz="1200" b="1" dirty="0" smtClean="0">
                <a:solidFill>
                  <a:schemeClr val="accent6"/>
                </a:solidFill>
              </a:rPr>
              <a:t>Grid and Guides</a:t>
            </a:r>
            <a:r>
              <a:rPr lang="en-US" sz="1200" b="0" dirty="0" smtClean="0">
                <a:solidFill>
                  <a:schemeClr val="accent6"/>
                </a:solidFill>
              </a:rPr>
              <a:t>.</a:t>
            </a:r>
            <a:r>
              <a:rPr lang="en-US" sz="1200" b="1" baseline="0" dirty="0" smtClean="0">
                <a:solidFill>
                  <a:schemeClr val="accent6"/>
                </a:solidFill>
              </a:rPr>
              <a:t> </a:t>
            </a:r>
            <a:r>
              <a:rPr lang="en-US" sz="1200" b="0" dirty="0" smtClean="0">
                <a:solidFill>
                  <a:schemeClr val="accent6"/>
                </a:solidFill>
              </a:rPr>
              <a:t>In the </a:t>
            </a:r>
            <a:r>
              <a:rPr lang="en-US" sz="1200" b="1" dirty="0" smtClean="0">
                <a:solidFill>
                  <a:schemeClr val="accent6"/>
                </a:solidFill>
              </a:rPr>
              <a:t>Grid and Guides </a:t>
            </a:r>
            <a:r>
              <a:rPr lang="en-US" sz="1200" b="0" dirty="0" smtClean="0">
                <a:solidFill>
                  <a:schemeClr val="accent6"/>
                </a:solidFill>
              </a:rPr>
              <a:t>dialog box, under</a:t>
            </a:r>
            <a:r>
              <a:rPr lang="en-US" sz="1200" b="0" baseline="0" dirty="0" smtClean="0">
                <a:solidFill>
                  <a:schemeClr val="accent6"/>
                </a:solidFill>
              </a:rPr>
              <a:t> </a:t>
            </a:r>
            <a:r>
              <a:rPr lang="en-US" sz="1200" b="1" dirty="0" smtClean="0">
                <a:solidFill>
                  <a:schemeClr val="accent6"/>
                </a:solidFill>
              </a:rPr>
              <a:t>Guide</a:t>
            </a:r>
            <a:r>
              <a:rPr lang="en-US" sz="1200" b="0" dirty="0" smtClean="0">
                <a:solidFill>
                  <a:schemeClr val="accent6"/>
                </a:solidFill>
              </a:rPr>
              <a:t> </a:t>
            </a:r>
            <a:r>
              <a:rPr lang="en-US" sz="1200" b="1" dirty="0" smtClean="0">
                <a:solidFill>
                  <a:schemeClr val="accent6"/>
                </a:solidFill>
              </a:rPr>
              <a:t>settings</a:t>
            </a:r>
            <a:r>
              <a:rPr lang="en-US" sz="1200" b="0" dirty="0" smtClean="0">
                <a:solidFill>
                  <a:schemeClr val="accent6"/>
                </a:solidFill>
              </a:rPr>
              <a:t>, select </a:t>
            </a:r>
            <a:r>
              <a:rPr lang="en-US" sz="1200" b="1" dirty="0" smtClean="0">
                <a:solidFill>
                  <a:schemeClr val="accent6"/>
                </a:solidFill>
              </a:rPr>
              <a:t>Display drawing guides on screen</a:t>
            </a:r>
            <a:r>
              <a:rPr lang="en-US" sz="1200" b="0" dirty="0" smtClean="0">
                <a:solidFill>
                  <a:schemeClr val="accent6"/>
                </a:solidFill>
              </a:rPr>
              <a:t>. </a:t>
            </a:r>
            <a:r>
              <a:rPr lang="en-US" sz="1200" b="0" baseline="0" dirty="0" smtClean="0"/>
              <a:t>(</a:t>
            </a:r>
            <a:r>
              <a:rPr lang="en-US" sz="1200" b="1" dirty="0" smtClean="0"/>
              <a:t>Note: </a:t>
            </a:r>
            <a:r>
              <a:rPr lang="en-US" sz="1200" dirty="0" smtClean="0"/>
              <a:t>One horizontal and one vertical guide will display on</a:t>
            </a:r>
            <a:r>
              <a:rPr lang="en-US" sz="1200" baseline="0" dirty="0" smtClean="0"/>
              <a:t> the slide </a:t>
            </a:r>
            <a:r>
              <a:rPr lang="en-US" sz="1200" dirty="0" smtClean="0"/>
              <a:t>at 0.00, the default</a:t>
            </a:r>
            <a:r>
              <a:rPr lang="en-US" sz="1200" baseline="0" dirty="0" smtClean="0"/>
              <a:t> position</a:t>
            </a:r>
            <a:r>
              <a:rPr lang="en-US" sz="1200" dirty="0" smtClean="0"/>
              <a:t>. As</a:t>
            </a:r>
            <a:r>
              <a:rPr lang="en-US" sz="1200" baseline="0" dirty="0" smtClean="0"/>
              <a:t> you drag the guides, the cursor will display the new position.</a:t>
            </a:r>
            <a:r>
              <a:rPr lang="en-US" sz="120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On</a:t>
            </a:r>
            <a:r>
              <a:rPr lang="en-US" sz="1200" baseline="0" dirty="0" smtClean="0"/>
              <a:t> the slide, d</a:t>
            </a:r>
            <a:r>
              <a:rPr lang="en-US" sz="1200" dirty="0" smtClean="0"/>
              <a:t>o the following:</a:t>
            </a:r>
            <a:endParaRPr lang="en-US" sz="1200" b="0" dirty="0" smtClean="0">
              <a:solidFill>
                <a:schemeClr val="accent6"/>
              </a:solidFill>
            </a:endParaRPr>
          </a:p>
          <a:p>
            <a:pPr marL="685800" lvl="2" indent="-228600">
              <a:buFont typeface="Arial" pitchFamily="34" charset="0"/>
              <a:buChar char="•"/>
            </a:pPr>
            <a:r>
              <a:rPr lang="en-US" sz="1200" dirty="0" smtClean="0"/>
              <a:t>Press and hold CTRL, select the horizontal </a:t>
            </a:r>
            <a:r>
              <a:rPr lang="en-US" sz="1200" baseline="0" dirty="0" smtClean="0"/>
              <a:t>guide, and then </a:t>
            </a:r>
            <a:r>
              <a:rPr lang="en-US" sz="1200" dirty="0" smtClean="0"/>
              <a:t>drag it up to</a:t>
            </a:r>
            <a:r>
              <a:rPr lang="en-US" sz="1200" baseline="0" dirty="0" smtClean="0"/>
              <a:t> the</a:t>
            </a:r>
            <a:r>
              <a:rPr lang="en-US" sz="1200" dirty="0" smtClean="0"/>
              <a:t> 2.17 position.</a:t>
            </a:r>
          </a:p>
          <a:p>
            <a:pPr marL="685800" lvl="2" indent="-228600">
              <a:buFont typeface="Arial" pitchFamily="34" charset="0"/>
              <a:buChar char="•"/>
            </a:pPr>
            <a:r>
              <a:rPr lang="en-US" sz="1200" dirty="0" smtClean="0"/>
              <a:t>Press and hold CTRL, select the horizontal </a:t>
            </a:r>
            <a:r>
              <a:rPr lang="en-US" sz="1200" baseline="0" dirty="0" smtClean="0"/>
              <a:t>guide, and then </a:t>
            </a:r>
            <a:r>
              <a:rPr lang="en-US" sz="1200" dirty="0" smtClean="0"/>
              <a:t>drag it down to</a:t>
            </a:r>
            <a:r>
              <a:rPr lang="en-US" sz="1200" baseline="0" dirty="0" smtClean="0"/>
              <a:t> the</a:t>
            </a:r>
            <a:r>
              <a:rPr lang="en-US" sz="1200" dirty="0" smtClean="0"/>
              <a:t> 2.17 position.</a:t>
            </a:r>
          </a:p>
          <a:p>
            <a:pPr marL="685800" marR="0" lvl="2" indent="-228600" algn="l" defTabSz="914400" rtl="0" eaLnBrk="1" fontAlgn="auto" latinLnBrk="0" hangingPunct="1">
              <a:lnSpc>
                <a:spcPct val="90000"/>
              </a:lnSpc>
              <a:spcBef>
                <a:spcPts val="0"/>
              </a:spcBef>
              <a:spcAft>
                <a:spcPts val="600"/>
              </a:spcAft>
              <a:buClrTx/>
              <a:buSzTx/>
              <a:buFont typeface="Arial" pitchFamily="34" charset="0"/>
              <a:buChar char="•"/>
              <a:tabLst/>
              <a:defRPr/>
            </a:pPr>
            <a:r>
              <a:rPr lang="en-US" sz="1200" dirty="0" smtClean="0"/>
              <a:t>Press and hold CTRL, select the vertical </a:t>
            </a:r>
            <a:r>
              <a:rPr lang="en-US" sz="1200" baseline="0" dirty="0" smtClean="0"/>
              <a:t>guide, and then </a:t>
            </a:r>
            <a:r>
              <a:rPr lang="en-US" sz="1200" dirty="0" smtClean="0"/>
              <a:t>drag it right to</a:t>
            </a:r>
            <a:r>
              <a:rPr lang="en-US" sz="1200" baseline="0" dirty="0" smtClean="0"/>
              <a:t> the</a:t>
            </a:r>
            <a:r>
              <a:rPr lang="en-US" sz="1200" dirty="0" smtClean="0"/>
              <a:t> 3.50 position.</a:t>
            </a:r>
          </a:p>
          <a:p>
            <a:pPr marL="685800" marR="0" lvl="2" indent="-228600" algn="l" defTabSz="914400" rtl="0" eaLnBrk="1" fontAlgn="auto" latinLnBrk="0" hangingPunct="1">
              <a:lnSpc>
                <a:spcPct val="90000"/>
              </a:lnSpc>
              <a:spcBef>
                <a:spcPts val="0"/>
              </a:spcBef>
              <a:spcAft>
                <a:spcPts val="600"/>
              </a:spcAft>
              <a:buClrTx/>
              <a:buSzTx/>
              <a:buFont typeface="Arial" pitchFamily="34" charset="0"/>
              <a:buChar char="•"/>
              <a:tabLst/>
              <a:defRPr/>
            </a:pPr>
            <a:r>
              <a:rPr lang="en-US" sz="1200" dirty="0" smtClean="0"/>
              <a:t>Press and hold CTRL, select the vertical </a:t>
            </a:r>
            <a:r>
              <a:rPr lang="en-US" sz="1200" baseline="0" dirty="0" smtClean="0"/>
              <a:t>guide, and then </a:t>
            </a:r>
            <a:r>
              <a:rPr lang="en-US" sz="1200" dirty="0" smtClean="0"/>
              <a:t>drag it left to</a:t>
            </a:r>
            <a:r>
              <a:rPr lang="en-US" sz="1200" baseline="0" dirty="0" smtClean="0"/>
              <a:t> the</a:t>
            </a:r>
            <a:r>
              <a:rPr lang="en-US" sz="1200" dirty="0" smtClean="0"/>
              <a:t> 2.50 position.</a:t>
            </a:r>
          </a:p>
          <a:p>
            <a:endParaRPr lang="en-US" sz="1200" b="1" baseline="0" dirty="0" smtClean="0"/>
          </a:p>
          <a:p>
            <a:endParaRPr lang="en-US" sz="1200" baseline="0" dirty="0" smtClean="0"/>
          </a:p>
          <a:p>
            <a:r>
              <a:rPr lang="en-US" sz="1200" baseline="0" dirty="0" smtClean="0"/>
              <a:t>To reproduce the shape effects on this slide, do the following:</a:t>
            </a:r>
          </a:p>
          <a:p>
            <a:pPr marL="228600" indent="-228600">
              <a:buFont typeface="+mj-lt"/>
              <a:buAutoNum type="arabicPeriod"/>
            </a:pPr>
            <a:r>
              <a:rPr lang="en-US" sz="1200" baseline="0" dirty="0" smtClean="0"/>
              <a:t>On the </a:t>
            </a:r>
            <a:r>
              <a:rPr lang="en-US" sz="1200" b="1" baseline="0" dirty="0" smtClean="0"/>
              <a:t>Home</a:t>
            </a:r>
            <a:r>
              <a:rPr lang="en-US" sz="1200" baseline="0" dirty="0" smtClean="0"/>
              <a:t> tab, in the </a:t>
            </a:r>
            <a:r>
              <a:rPr lang="en-US" sz="1200" b="1" baseline="0" dirty="0" smtClean="0"/>
              <a:t>Drawing </a:t>
            </a:r>
            <a:r>
              <a:rPr lang="en-US" sz="1200" baseline="0" dirty="0" smtClean="0"/>
              <a:t>group, click </a:t>
            </a:r>
            <a:r>
              <a:rPr lang="en-US" sz="1200" b="1" baseline="0" dirty="0" smtClean="0"/>
              <a:t>Shapes</a:t>
            </a:r>
            <a:r>
              <a:rPr lang="en-US" sz="1200" baseline="0" dirty="0" smtClean="0"/>
              <a:t>, and then under </a:t>
            </a:r>
            <a:r>
              <a:rPr lang="en-US" sz="1200" b="1" baseline="0" dirty="0" smtClean="0">
                <a:solidFill>
                  <a:schemeClr val="accent6"/>
                </a:solidFill>
              </a:rPr>
              <a:t>Rectangles</a:t>
            </a:r>
            <a:r>
              <a:rPr lang="en-US" sz="1200" b="0" baseline="0" dirty="0" smtClean="0">
                <a:solidFill>
                  <a:schemeClr val="accent6"/>
                </a:solidFill>
              </a:rPr>
              <a:t> click </a:t>
            </a:r>
            <a:r>
              <a:rPr lang="en-US" sz="1200" b="1" dirty="0" smtClean="0">
                <a:solidFill>
                  <a:schemeClr val="accent6"/>
                </a:solidFill>
              </a:rPr>
              <a:t>Snip Diagonal Corner Rectangle </a:t>
            </a:r>
            <a:r>
              <a:rPr lang="en-US" sz="1200" b="0" dirty="0" smtClean="0">
                <a:solidFill>
                  <a:schemeClr val="accent6"/>
                </a:solidFill>
              </a:rPr>
              <a:t>(fifth option from the left).</a:t>
            </a:r>
          </a:p>
          <a:p>
            <a:pPr marL="228600" indent="-228600">
              <a:buFont typeface="+mj-lt"/>
              <a:buAutoNum type="arabicPeriod"/>
            </a:pPr>
            <a:r>
              <a:rPr lang="en-US" sz="1200" baseline="0" dirty="0" smtClean="0"/>
              <a:t>On the </a:t>
            </a:r>
            <a:r>
              <a:rPr lang="en-US" sz="1200" b="1" baseline="0" dirty="0" smtClean="0"/>
              <a:t>Home</a:t>
            </a:r>
            <a:r>
              <a:rPr lang="en-US" sz="1200" baseline="0" dirty="0" smtClean="0"/>
              <a:t> tab, in the </a:t>
            </a:r>
            <a:r>
              <a:rPr lang="en-US" sz="1200" b="1" baseline="0" dirty="0" smtClean="0"/>
              <a:t>Drawing </a:t>
            </a:r>
            <a:r>
              <a:rPr lang="en-US" sz="1200" baseline="0" dirty="0" smtClean="0"/>
              <a:t>group, click the arrow next to </a:t>
            </a:r>
            <a:r>
              <a:rPr lang="en-US" sz="1200" b="1" baseline="0" dirty="0" smtClean="0"/>
              <a:t>Shape Outline</a:t>
            </a:r>
            <a:r>
              <a:rPr lang="en-US" sz="1200" baseline="0" dirty="0" smtClean="0"/>
              <a:t>, and then click </a:t>
            </a:r>
            <a:r>
              <a:rPr lang="en-US" sz="1200" b="1" baseline="0" dirty="0" smtClean="0"/>
              <a:t>No Outline</a:t>
            </a:r>
            <a:r>
              <a:rPr lang="en-US" sz="1200" baseline="0" dirty="0" smtClean="0"/>
              <a:t>.</a:t>
            </a:r>
          </a:p>
          <a:p>
            <a:pPr marL="228600" indent="-228600">
              <a:buFont typeface="+mj-lt"/>
              <a:buAutoNum type="arabicPeriod"/>
            </a:pPr>
            <a:r>
              <a:rPr lang="en-US" sz="1200" baseline="0" dirty="0" smtClean="0"/>
              <a:t>On the </a:t>
            </a:r>
            <a:r>
              <a:rPr lang="en-US" sz="1200" b="1" baseline="0" dirty="0" smtClean="0"/>
              <a:t>Home</a:t>
            </a:r>
            <a:r>
              <a:rPr lang="en-US" sz="1200" baseline="0" dirty="0" smtClean="0"/>
              <a:t> tab, in the </a:t>
            </a:r>
            <a:r>
              <a:rPr lang="en-US" sz="1200" b="1" baseline="0" dirty="0" smtClean="0"/>
              <a:t>Drawing </a:t>
            </a:r>
            <a:r>
              <a:rPr lang="en-US" sz="1200" baseline="0" dirty="0" smtClean="0"/>
              <a:t>group, click the arrow next to </a:t>
            </a:r>
            <a:r>
              <a:rPr lang="en-US" sz="1200" b="1" baseline="0" dirty="0" smtClean="0"/>
              <a:t>Shape Fill</a:t>
            </a:r>
            <a:r>
              <a:rPr lang="en-US" sz="1200" baseline="0" dirty="0" smtClean="0"/>
              <a:t>, point to </a:t>
            </a:r>
            <a:r>
              <a:rPr lang="en-US" sz="1200" b="1" baseline="0" dirty="0" smtClean="0">
                <a:solidFill>
                  <a:schemeClr val="accent6"/>
                </a:solidFill>
              </a:rPr>
              <a:t>Gradient</a:t>
            </a:r>
            <a:r>
              <a:rPr lang="en-US" sz="1200" b="0" baseline="0" dirty="0" smtClean="0">
                <a:solidFill>
                  <a:schemeClr val="accent6"/>
                </a:solidFill>
              </a:rPr>
              <a:t>, and then click </a:t>
            </a:r>
            <a:r>
              <a:rPr lang="en-US" sz="1200" b="1" baseline="0" dirty="0" smtClean="0">
                <a:solidFill>
                  <a:schemeClr val="accent6"/>
                </a:solidFill>
              </a:rPr>
              <a:t>More</a:t>
            </a:r>
            <a:r>
              <a:rPr lang="en-US" sz="1200" b="0" baseline="0" dirty="0" smtClean="0">
                <a:solidFill>
                  <a:schemeClr val="accent6"/>
                </a:solidFill>
              </a:rPr>
              <a:t> </a:t>
            </a:r>
            <a:r>
              <a:rPr lang="en-US" sz="1200" b="1" baseline="0" dirty="0" smtClean="0">
                <a:solidFill>
                  <a:schemeClr val="accent6"/>
                </a:solidFill>
              </a:rPr>
              <a:t>Gradients</a:t>
            </a:r>
            <a:r>
              <a:rPr lang="en-US" sz="1200" b="0" baseline="0" dirty="0" smtClean="0">
                <a:solidFill>
                  <a:schemeClr val="accent6"/>
                </a:solidFill>
              </a:rPr>
              <a:t>. In the </a:t>
            </a:r>
            <a:r>
              <a:rPr lang="en-US" sz="1200" b="1" baseline="0" dirty="0" smtClean="0">
                <a:solidFill>
                  <a:schemeClr val="accent6"/>
                </a:solidFill>
              </a:rPr>
              <a:t>Format Shape </a:t>
            </a:r>
            <a:r>
              <a:rPr lang="en-US" sz="1200" b="0" baseline="0" dirty="0" smtClean="0">
                <a:solidFill>
                  <a:schemeClr val="accent6"/>
                </a:solidFill>
              </a:rPr>
              <a:t>dialog box, i</a:t>
            </a:r>
            <a:r>
              <a:rPr lang="en-US" sz="1200" b="0" baseline="0" dirty="0" smtClean="0">
                <a:solidFill>
                  <a:schemeClr val="tx1"/>
                </a:solidFill>
              </a:rPr>
              <a:t>n the left pane, click </a:t>
            </a:r>
            <a:r>
              <a:rPr lang="en-US" sz="1200" b="1" baseline="0" dirty="0" smtClean="0">
                <a:solidFill>
                  <a:schemeClr val="accent6"/>
                </a:solidFill>
              </a:rPr>
              <a:t>Fill</a:t>
            </a:r>
            <a:r>
              <a:rPr lang="en-US" sz="1200" b="0" baseline="0" dirty="0" smtClean="0">
                <a:solidFill>
                  <a:schemeClr val="accent6"/>
                </a:solidFill>
              </a:rPr>
              <a:t>, select </a:t>
            </a:r>
            <a:r>
              <a:rPr lang="en-US" sz="1200" b="1" baseline="0" dirty="0" smtClean="0">
                <a:solidFill>
                  <a:schemeClr val="accent6"/>
                </a:solidFill>
              </a:rPr>
              <a:t>Gradient fill</a:t>
            </a:r>
            <a:r>
              <a:rPr lang="en-US" sz="1200" b="0" baseline="0" dirty="0" smtClean="0">
                <a:solidFill>
                  <a:schemeClr val="accent6"/>
                </a:solidFill>
              </a:rPr>
              <a:t> in the </a:t>
            </a:r>
            <a:r>
              <a:rPr lang="en-US" sz="1200" b="1" baseline="0" dirty="0" smtClean="0">
                <a:solidFill>
                  <a:schemeClr val="accent6"/>
                </a:solidFill>
              </a:rPr>
              <a:t>Fill</a:t>
            </a:r>
            <a:r>
              <a:rPr lang="en-US" sz="1200" b="0" baseline="0" dirty="0" smtClean="0">
                <a:solidFill>
                  <a:schemeClr val="accent6"/>
                </a:solidFill>
              </a:rPr>
              <a:t> pane, and then do the following:</a:t>
            </a:r>
          </a:p>
          <a:p>
            <a:pPr marL="685800" lvl="1" indent="-228600">
              <a:buFont typeface="Arial" pitchFamily="34" charset="0"/>
              <a:buChar char="•"/>
            </a:pPr>
            <a:r>
              <a:rPr lang="en-US" sz="1200" b="0" dirty="0" smtClean="0">
                <a:solidFill>
                  <a:schemeClr val="accent6"/>
                </a:solidFill>
              </a:rPr>
              <a:t>In the </a:t>
            </a:r>
            <a:r>
              <a:rPr lang="en-US" sz="1200" b="1" dirty="0" smtClean="0">
                <a:solidFill>
                  <a:schemeClr val="accent6"/>
                </a:solidFill>
              </a:rPr>
              <a:t>Type </a:t>
            </a:r>
            <a:r>
              <a:rPr lang="en-US" sz="1200" b="0" dirty="0" smtClean="0">
                <a:solidFill>
                  <a:schemeClr val="accent6"/>
                </a:solidFill>
              </a:rPr>
              <a:t>list, select </a:t>
            </a:r>
            <a:r>
              <a:rPr lang="en-US" sz="1200" b="1" dirty="0" smtClean="0">
                <a:solidFill>
                  <a:schemeClr val="accent6"/>
                </a:solidFill>
              </a:rPr>
              <a:t>Linear</a:t>
            </a:r>
            <a:r>
              <a:rPr lang="en-US" sz="1200" b="0" dirty="0" smtClean="0">
                <a:solidFill>
                  <a:schemeClr val="accent6"/>
                </a:solidFill>
              </a:rPr>
              <a:t>.</a:t>
            </a:r>
          </a:p>
          <a:p>
            <a:pPr marL="685800" lvl="1" indent="-228600">
              <a:buFont typeface="Arial" pitchFamily="34" charset="0"/>
              <a:buChar char="•"/>
            </a:pPr>
            <a:r>
              <a:rPr lang="en-US" sz="1200" b="0" dirty="0" smtClean="0">
                <a:solidFill>
                  <a:schemeClr val="accent6"/>
                </a:solidFill>
              </a:rPr>
              <a:t>Click the button next to </a:t>
            </a:r>
            <a:r>
              <a:rPr lang="en-US" sz="1200" b="1" dirty="0" smtClean="0">
                <a:solidFill>
                  <a:schemeClr val="accent6"/>
                </a:solidFill>
              </a:rPr>
              <a:t>Direction</a:t>
            </a:r>
            <a:r>
              <a:rPr lang="en-US" sz="1200" b="0" dirty="0" smtClean="0">
                <a:solidFill>
                  <a:schemeClr val="accent6"/>
                </a:solidFill>
              </a:rPr>
              <a:t>, and then click </a:t>
            </a:r>
            <a:r>
              <a:rPr lang="en-US" sz="1200" b="1" dirty="0" smtClean="0">
                <a:solidFill>
                  <a:schemeClr val="accent6"/>
                </a:solidFill>
              </a:rPr>
              <a:t>Linear Right</a:t>
            </a:r>
            <a:r>
              <a:rPr lang="en-US" sz="1200" b="1" baseline="0" dirty="0" smtClean="0">
                <a:solidFill>
                  <a:schemeClr val="accent6"/>
                </a:solidFill>
              </a:rPr>
              <a:t> </a:t>
            </a:r>
            <a:r>
              <a:rPr lang="en-US" sz="1200" b="0" baseline="0" dirty="0" smtClean="0">
                <a:solidFill>
                  <a:schemeClr val="accent6"/>
                </a:solidFill>
              </a:rPr>
              <a:t>(first row, fourth option from the left). </a:t>
            </a:r>
            <a:endParaRPr lang="en-US" sz="1200" b="1" dirty="0" smtClean="0">
              <a:solidFill>
                <a:schemeClr val="accent6"/>
              </a:solidFill>
            </a:endParaRPr>
          </a:p>
          <a:p>
            <a:pPr marL="685800" lvl="1" indent="-228600">
              <a:buFont typeface="Arial" pitchFamily="34" charset="0"/>
              <a:buChar char="•"/>
            </a:pP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Add gradient stops</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Remove gradient stops</a:t>
            </a:r>
            <a:r>
              <a:rPr lang="en-US" sz="1200" kern="1200" dirty="0" smtClean="0">
                <a:solidFill>
                  <a:schemeClr val="tx1"/>
                </a:solidFill>
                <a:effectLst/>
                <a:latin typeface="+mn-lt"/>
                <a:ea typeface="+mn-ea"/>
                <a:cs typeface="+mn-cs"/>
              </a:rPr>
              <a:t> until two stops appear in the slider.</a:t>
            </a:r>
            <a:endParaRPr lang="en-US" sz="1200" kern="1200" dirty="0" smtClean="0">
              <a:solidFill>
                <a:schemeClr val="tx1"/>
              </a:solidFill>
              <a:latin typeface="+mn-lt"/>
              <a:ea typeface="+mn-ea"/>
              <a:cs typeface="+mn-cs"/>
            </a:endParaRPr>
          </a:p>
          <a:p>
            <a:pPr marL="228600" indent="-228600">
              <a:buFont typeface="+mj-lt"/>
              <a:buAutoNum type="arabicPeriod"/>
            </a:pPr>
            <a:r>
              <a:rPr lang="en-US" sz="1200" kern="1200" dirty="0" smtClean="0">
                <a:solidFill>
                  <a:schemeClr val="tx1"/>
                </a:solidFill>
                <a:effectLst/>
                <a:latin typeface="+mn-lt"/>
                <a:ea typeface="+mn-ea"/>
                <a:cs typeface="+mn-cs"/>
              </a:rPr>
              <a:t>Also 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customize the gradient stops as follows:</a:t>
            </a:r>
          </a:p>
          <a:p>
            <a:pPr marL="628650" lvl="1" indent="-171450">
              <a:buFont typeface="Arial" pitchFamily="34" charset="0"/>
              <a:buChar char="•"/>
            </a:pPr>
            <a:r>
              <a:rPr lang="en-US" sz="1200" kern="1200" dirty="0" smtClean="0">
                <a:solidFill>
                  <a:schemeClr val="tx1"/>
                </a:solidFill>
                <a:effectLst/>
                <a:latin typeface="+mn-lt"/>
                <a:ea typeface="+mn-ea"/>
                <a:cs typeface="+mn-cs"/>
              </a:rPr>
              <a:t>Select the first stop from the left</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the slider, and then do the following: </a:t>
            </a: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a:t>
            </a:r>
          </a:p>
          <a:p>
            <a:pPr marL="1085850" lvl="2" indent="-17145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baseline="0" dirty="0" smtClean="0">
                <a:solidFill>
                  <a:schemeClr val="accent6"/>
                </a:solidFill>
              </a:rPr>
              <a:t>Black, Text 1</a:t>
            </a:r>
            <a:r>
              <a:rPr lang="en-US" sz="1200" b="0" baseline="0" dirty="0" smtClean="0">
                <a:solidFill>
                  <a:schemeClr val="accent6"/>
                </a:solidFill>
              </a:rPr>
              <a:t> (first row, second option from the left). </a:t>
            </a:r>
            <a:endParaRPr lang="en-US" sz="1200" kern="1200" dirty="0" smtClean="0">
              <a:solidFill>
                <a:schemeClr val="tx1"/>
              </a:solidFill>
              <a:effectLst/>
              <a:latin typeface="+mn-lt"/>
              <a:ea typeface="+mn-ea"/>
              <a:cs typeface="+mn-cs"/>
            </a:endParaRP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a:t>
            </a:r>
            <a:r>
              <a:rPr lang="en-US" sz="1200" b="1" kern="1200" dirty="0" smtClean="0">
                <a:solidFill>
                  <a:schemeClr val="tx1"/>
                </a:solidFill>
                <a:effectLst/>
                <a:latin typeface="+mn-lt"/>
                <a:ea typeface="+mn-ea"/>
                <a:cs typeface="+mn-cs"/>
              </a:rPr>
              <a:t>51%</a:t>
            </a:r>
            <a:r>
              <a:rPr lang="en-US" sz="1200" kern="1200" dirty="0" smtClean="0">
                <a:solidFill>
                  <a:schemeClr val="tx1"/>
                </a:solidFill>
                <a:effectLst/>
                <a:latin typeface="+mn-lt"/>
                <a:ea typeface="+mn-ea"/>
                <a:cs typeface="+mn-cs"/>
              </a:rPr>
              <a:t>. </a:t>
            </a:r>
          </a:p>
          <a:p>
            <a:pPr marL="628650" lvl="1" indent="-171450">
              <a:buFont typeface="Arial" pitchFamily="34" charset="0"/>
              <a:buChar char="•"/>
            </a:pPr>
            <a:r>
              <a:rPr lang="en-US" sz="1200" kern="1200" dirty="0" smtClean="0">
                <a:solidFill>
                  <a:schemeClr val="tx1"/>
                </a:solidFill>
                <a:effectLst/>
                <a:latin typeface="+mn-lt"/>
                <a:ea typeface="+mn-ea"/>
                <a:cs typeface="+mn-cs"/>
              </a:rPr>
              <a:t>Select the second stop from the left</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the slider, and then do the following: </a:t>
            </a: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100%</a:t>
            </a:r>
            <a:r>
              <a:rPr lang="en-US" sz="1200" kern="1200" dirty="0" smtClean="0">
                <a:solidFill>
                  <a:schemeClr val="tx1"/>
                </a:solidFill>
                <a:effectLst/>
                <a:latin typeface="+mn-lt"/>
                <a:ea typeface="+mn-ea"/>
                <a:cs typeface="+mn-cs"/>
              </a:rPr>
              <a:t>.</a:t>
            </a:r>
          </a:p>
          <a:p>
            <a:pPr marL="1085850" lvl="2" indent="-17145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baseline="0" dirty="0" smtClean="0">
                <a:solidFill>
                  <a:schemeClr val="accent6"/>
                </a:solidFill>
              </a:rPr>
              <a:t>Black, Text 1</a:t>
            </a:r>
            <a:r>
              <a:rPr lang="en-US" sz="1200" b="0" baseline="0" dirty="0" smtClean="0">
                <a:solidFill>
                  <a:schemeClr val="accent6"/>
                </a:solidFill>
              </a:rPr>
              <a:t> (first row, second option from the left). </a:t>
            </a:r>
            <a:endParaRPr lang="en-US" sz="1200" kern="1200" dirty="0" smtClean="0">
              <a:solidFill>
                <a:schemeClr val="tx1"/>
              </a:solidFill>
              <a:effectLst/>
              <a:latin typeface="+mn-lt"/>
              <a:ea typeface="+mn-ea"/>
              <a:cs typeface="+mn-cs"/>
            </a:endParaRP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a:t>
            </a:r>
            <a:r>
              <a:rPr lang="en-US" sz="1200" b="1" kern="1200" dirty="0" smtClean="0">
                <a:solidFill>
                  <a:schemeClr val="tx1"/>
                </a:solidFill>
                <a:effectLst/>
                <a:latin typeface="+mn-lt"/>
                <a:ea typeface="+mn-ea"/>
                <a:cs typeface="+mn-cs"/>
              </a:rPr>
              <a:t>85%</a:t>
            </a:r>
            <a:r>
              <a:rPr lang="en-US" sz="1200" kern="1200" dirty="0" smtClean="0">
                <a:solidFill>
                  <a:schemeClr val="tx1"/>
                </a:solidFill>
                <a:effectLst/>
                <a:latin typeface="+mn-lt"/>
                <a:ea typeface="+mn-ea"/>
                <a:cs typeface="+mn-cs"/>
              </a:rPr>
              <a:t>. </a:t>
            </a:r>
            <a:endParaRPr lang="en-US" sz="1200" kern="1200" dirty="0" smtClean="0">
              <a:solidFill>
                <a:schemeClr val="tx1"/>
              </a:solidFill>
              <a:latin typeface="+mn-lt"/>
              <a:ea typeface="+mn-ea"/>
              <a:cs typeface="+mn-cs"/>
            </a:endParaRPr>
          </a:p>
          <a:p>
            <a:pPr marL="228600" indent="-228600">
              <a:spcAft>
                <a:spcPts val="300"/>
              </a:spcAft>
              <a:buFont typeface="+mj-lt"/>
              <a:buAutoNum type="arabicPeriod"/>
            </a:pPr>
            <a:r>
              <a:rPr lang="en-US" sz="1200" b="0" baseline="0" dirty="0" smtClean="0">
                <a:solidFill>
                  <a:schemeClr val="accent6"/>
                </a:solidFill>
              </a:rPr>
              <a:t>Under </a:t>
            </a:r>
            <a:r>
              <a:rPr lang="en-US" sz="1200" b="1" baseline="0" dirty="0" smtClean="0">
                <a:solidFill>
                  <a:schemeClr val="accent6"/>
                </a:solidFill>
              </a:rPr>
              <a:t>Drawing Tools</a:t>
            </a:r>
            <a:r>
              <a:rPr lang="en-US" sz="1200" b="0" baseline="0" dirty="0" smtClean="0">
                <a:solidFill>
                  <a:schemeClr val="accent6"/>
                </a:solidFill>
              </a:rPr>
              <a:t>, on the </a:t>
            </a:r>
            <a:r>
              <a:rPr lang="en-US" sz="1200" b="1" baseline="0" dirty="0" smtClean="0">
                <a:solidFill>
                  <a:schemeClr val="accent6"/>
                </a:solidFill>
              </a:rPr>
              <a:t>Format</a:t>
            </a:r>
            <a:r>
              <a:rPr lang="en-US" sz="1200" b="0" baseline="0" dirty="0" smtClean="0">
                <a:solidFill>
                  <a:schemeClr val="accent6"/>
                </a:solidFill>
              </a:rPr>
              <a:t> tab, in the </a:t>
            </a:r>
            <a:r>
              <a:rPr lang="en-US" sz="1200" b="1" baseline="0" dirty="0" smtClean="0">
                <a:solidFill>
                  <a:schemeClr val="accent6"/>
                </a:solidFill>
              </a:rPr>
              <a:t>Size</a:t>
            </a:r>
            <a:r>
              <a:rPr lang="en-US" sz="1200" b="0" baseline="0" dirty="0" smtClean="0">
                <a:solidFill>
                  <a:schemeClr val="accent6"/>
                </a:solidFill>
              </a:rPr>
              <a:t> group, do the following:</a:t>
            </a:r>
          </a:p>
          <a:p>
            <a:pPr marL="685800" lvl="1" indent="-228600">
              <a:spcAft>
                <a:spcPts val="300"/>
              </a:spcAft>
              <a:buFont typeface="Arial" pitchFamily="34" charset="0"/>
              <a:buChar char="•"/>
            </a:pPr>
            <a:r>
              <a:rPr lang="en-US" sz="1200" b="0" baseline="0" dirty="0" smtClean="0">
                <a:solidFill>
                  <a:schemeClr val="accent6"/>
                </a:solidFill>
              </a:rPr>
              <a:t>In the </a:t>
            </a:r>
            <a:r>
              <a:rPr lang="en-US" sz="1200" b="1" baseline="0" dirty="0" smtClean="0">
                <a:solidFill>
                  <a:schemeClr val="accent6"/>
                </a:solidFill>
              </a:rPr>
              <a:t>Shape Height </a:t>
            </a:r>
            <a:r>
              <a:rPr lang="en-US" sz="1200" b="0" baseline="0" dirty="0" smtClean="0">
                <a:solidFill>
                  <a:schemeClr val="accent6"/>
                </a:solidFill>
              </a:rPr>
              <a:t>box, enter </a:t>
            </a:r>
            <a:r>
              <a:rPr lang="en-US" sz="1200" b="1" baseline="0" dirty="0" smtClean="0">
                <a:solidFill>
                  <a:schemeClr val="accent6"/>
                </a:solidFill>
              </a:rPr>
              <a:t>1.5”</a:t>
            </a:r>
            <a:r>
              <a:rPr lang="en-US" sz="1200" b="0" baseline="0" dirty="0" smtClean="0">
                <a:solidFill>
                  <a:schemeClr val="accent6"/>
                </a:solidFill>
              </a:rPr>
              <a:t>.</a:t>
            </a:r>
          </a:p>
          <a:p>
            <a:pPr marL="685800" lvl="1" indent="-228600">
              <a:spcAft>
                <a:spcPts val="300"/>
              </a:spcAft>
              <a:buFont typeface="Arial" pitchFamily="34" charset="0"/>
              <a:buChar char="•"/>
            </a:pPr>
            <a:r>
              <a:rPr lang="en-US" sz="1200" b="0" baseline="0" dirty="0" smtClean="0">
                <a:solidFill>
                  <a:schemeClr val="accent6"/>
                </a:solidFill>
              </a:rPr>
              <a:t>In the </a:t>
            </a:r>
            <a:r>
              <a:rPr lang="en-US" sz="1200" b="1" baseline="0" dirty="0" smtClean="0">
                <a:solidFill>
                  <a:schemeClr val="accent6"/>
                </a:solidFill>
              </a:rPr>
              <a:t>Shape Width </a:t>
            </a:r>
            <a:r>
              <a:rPr lang="en-US" sz="1200" b="0" baseline="0" dirty="0" smtClean="0">
                <a:solidFill>
                  <a:schemeClr val="accent6"/>
                </a:solidFill>
              </a:rPr>
              <a:t>box, enter </a:t>
            </a:r>
            <a:r>
              <a:rPr lang="en-US" sz="1200" b="1" baseline="0" dirty="0" smtClean="0">
                <a:solidFill>
                  <a:schemeClr val="accent6"/>
                </a:solidFill>
              </a:rPr>
              <a:t>8.42”</a:t>
            </a:r>
            <a:r>
              <a:rPr lang="en-US" sz="1200" b="0" baseline="0" dirty="0" smtClean="0">
                <a:solidFill>
                  <a:schemeClr val="accent6"/>
                </a:solidFill>
              </a:rPr>
              <a:t>.</a:t>
            </a:r>
          </a:p>
          <a:p>
            <a:pPr marL="228600" indent="-228600">
              <a:spcAft>
                <a:spcPts val="300"/>
              </a:spcAft>
              <a:buFont typeface="+mj-lt"/>
              <a:buAutoNum type="arabicPeriod"/>
            </a:pPr>
            <a:r>
              <a:rPr lang="en-US" sz="1200" b="0" baseline="0" dirty="0" smtClean="0">
                <a:solidFill>
                  <a:schemeClr val="accent6"/>
                </a:solidFill>
              </a:rPr>
              <a:t>Select the rectangle. On the </a:t>
            </a:r>
            <a:r>
              <a:rPr lang="en-US" sz="1200" b="1" baseline="0" dirty="0" smtClean="0">
                <a:solidFill>
                  <a:schemeClr val="accent6"/>
                </a:solidFill>
              </a:rPr>
              <a:t>Home </a:t>
            </a:r>
            <a:r>
              <a:rPr lang="en-US" sz="1200" b="0" baseline="0" dirty="0" smtClean="0">
                <a:solidFill>
                  <a:schemeClr val="accent6"/>
                </a:solidFill>
              </a:rPr>
              <a:t>tab, in the </a:t>
            </a:r>
            <a:r>
              <a:rPr lang="en-US" sz="1200" b="1" baseline="0" dirty="0" smtClean="0">
                <a:solidFill>
                  <a:schemeClr val="accent6"/>
                </a:solidFill>
              </a:rPr>
              <a:t>Clipboard </a:t>
            </a:r>
            <a:r>
              <a:rPr lang="en-US" sz="1200" b="0" baseline="0" dirty="0" smtClean="0">
                <a:solidFill>
                  <a:schemeClr val="accent6"/>
                </a:solidFill>
              </a:rPr>
              <a:t>group, click the arrow next to </a:t>
            </a:r>
            <a:r>
              <a:rPr lang="en-US" sz="1200" b="1" baseline="0" dirty="0" smtClean="0">
                <a:solidFill>
                  <a:schemeClr val="accent6"/>
                </a:solidFill>
              </a:rPr>
              <a:t>Copy</a:t>
            </a:r>
            <a:r>
              <a:rPr lang="en-US" sz="1200" b="0" baseline="0" dirty="0" smtClean="0">
                <a:solidFill>
                  <a:schemeClr val="accent6"/>
                </a:solidFill>
              </a:rPr>
              <a:t>, and then click </a:t>
            </a:r>
            <a:r>
              <a:rPr lang="en-US" sz="1200" b="1" baseline="0" dirty="0" smtClean="0">
                <a:solidFill>
                  <a:schemeClr val="accent6"/>
                </a:solidFill>
              </a:rPr>
              <a:t>Duplicate</a:t>
            </a:r>
            <a:r>
              <a:rPr lang="en-US" sz="1200" b="0" baseline="0" dirty="0" smtClean="0">
                <a:solidFill>
                  <a:schemeClr val="accent6"/>
                </a:solidFill>
              </a:rPr>
              <a:t>. Repeat this process one more time for a total of three rectangles.</a:t>
            </a:r>
          </a:p>
          <a:p>
            <a:pPr marL="228600" indent="-228600">
              <a:spcAft>
                <a:spcPts val="300"/>
              </a:spcAft>
              <a:buFont typeface="+mj-lt"/>
              <a:buAutoNum type="arabicPeriod"/>
            </a:pPr>
            <a:r>
              <a:rPr lang="en-US" sz="1200" b="0" baseline="0" dirty="0" smtClean="0">
                <a:solidFill>
                  <a:schemeClr val="accent6"/>
                </a:solidFill>
              </a:rPr>
              <a:t>Drag the first rectangle and center it vertically on the top horizontal drawing guide (2.17).</a:t>
            </a:r>
          </a:p>
          <a:p>
            <a:pPr marL="228600" indent="-228600">
              <a:spcAft>
                <a:spcPts val="300"/>
              </a:spcAft>
              <a:buFont typeface="+mj-lt"/>
              <a:buAutoNum type="arabicPeriod"/>
            </a:pPr>
            <a:r>
              <a:rPr lang="en-US" sz="1200" b="0" baseline="0" dirty="0" smtClean="0">
                <a:solidFill>
                  <a:schemeClr val="accent6"/>
                </a:solidFill>
              </a:rPr>
              <a:t>Drag the second rectangle and center it vertically on the middle horizontal drawing guide (0.00).</a:t>
            </a:r>
          </a:p>
          <a:p>
            <a:pPr marL="228600" indent="-228600">
              <a:spcAft>
                <a:spcPts val="300"/>
              </a:spcAft>
              <a:buFont typeface="+mj-lt"/>
              <a:buAutoNum type="arabicPeriod"/>
            </a:pPr>
            <a:r>
              <a:rPr lang="en-US" sz="1200" b="0" baseline="0" dirty="0" smtClean="0">
                <a:solidFill>
                  <a:schemeClr val="accent6"/>
                </a:solidFill>
              </a:rPr>
              <a:t>Drag the third rectangle and center it vertically on the bottom horizontal drawing guide (2.17).</a:t>
            </a:r>
          </a:p>
          <a:p>
            <a:pPr marL="228600" indent="-228600">
              <a:spcAft>
                <a:spcPts val="300"/>
              </a:spcAft>
              <a:buFont typeface="+mj-lt"/>
              <a:buAutoNum type="arabicPeriod"/>
            </a:pPr>
            <a:r>
              <a:rPr lang="en-US" sz="1200" b="0" baseline="0" dirty="0" smtClean="0">
                <a:solidFill>
                  <a:schemeClr val="accent6"/>
                </a:solidFill>
              </a:rPr>
              <a:t>Press and hold CTRL, and then select all three rectangles. </a:t>
            </a:r>
            <a:r>
              <a:rPr lang="en-US" sz="1200" baseline="0" dirty="0" smtClean="0"/>
              <a:t>On the </a:t>
            </a:r>
            <a:r>
              <a:rPr lang="en-US" sz="1200" b="1" baseline="0" dirty="0" smtClean="0"/>
              <a:t>Home</a:t>
            </a:r>
            <a:r>
              <a:rPr lang="en-US" sz="1200" baseline="0" dirty="0" smtClean="0"/>
              <a:t> tab, in the </a:t>
            </a:r>
            <a:r>
              <a:rPr lang="en-US" sz="1200" b="1" baseline="0" dirty="0" smtClean="0">
                <a:solidFill>
                  <a:schemeClr val="accent6"/>
                </a:solidFill>
              </a:rPr>
              <a:t>Drawing</a:t>
            </a:r>
            <a:r>
              <a:rPr lang="en-US" sz="1200" b="0" baseline="0" dirty="0" smtClean="0">
                <a:solidFill>
                  <a:schemeClr val="accent6"/>
                </a:solidFill>
              </a:rPr>
              <a:t> group, click </a:t>
            </a:r>
            <a:r>
              <a:rPr lang="en-US" sz="1200" b="1" baseline="0" dirty="0" smtClean="0">
                <a:solidFill>
                  <a:schemeClr val="accent6"/>
                </a:solidFill>
              </a:rPr>
              <a:t>Arrange</a:t>
            </a:r>
            <a:r>
              <a:rPr lang="en-US" sz="1200" b="0" baseline="0" dirty="0" smtClean="0">
                <a:solidFill>
                  <a:schemeClr val="accent6"/>
                </a:solidFill>
              </a:rPr>
              <a:t>, point to </a:t>
            </a:r>
            <a:r>
              <a:rPr lang="en-US" sz="1200" b="1" baseline="0" dirty="0" smtClean="0">
                <a:solidFill>
                  <a:schemeClr val="accent6"/>
                </a:solidFill>
              </a:rPr>
              <a:t>Align</a:t>
            </a:r>
            <a:r>
              <a:rPr lang="en-US" sz="1200" b="0" baseline="0" dirty="0" smtClean="0">
                <a:solidFill>
                  <a:schemeClr val="accent6"/>
                </a:solidFill>
              </a:rPr>
              <a:t>, and then do the following:</a:t>
            </a:r>
          </a:p>
          <a:p>
            <a:pPr marL="685800" lvl="1" indent="-228600">
              <a:spcAft>
                <a:spcPts val="300"/>
              </a:spcAft>
              <a:buFont typeface="+mj-lt"/>
              <a:buAutoNum type="arabicPeriod"/>
            </a:pPr>
            <a:r>
              <a:rPr lang="en-US" sz="1200" b="0" baseline="0" dirty="0" smtClean="0">
                <a:solidFill>
                  <a:schemeClr val="accent6"/>
                </a:solidFill>
              </a:rPr>
              <a:t>Click </a:t>
            </a:r>
            <a:r>
              <a:rPr lang="en-US" sz="1200" b="1" baseline="0" dirty="0" smtClean="0">
                <a:solidFill>
                  <a:schemeClr val="accent6"/>
                </a:solidFill>
              </a:rPr>
              <a:t>Align</a:t>
            </a:r>
            <a:r>
              <a:rPr lang="en-US" sz="1200" b="0" baseline="0" dirty="0" smtClean="0">
                <a:solidFill>
                  <a:schemeClr val="accent6"/>
                </a:solidFill>
              </a:rPr>
              <a:t> </a:t>
            </a:r>
            <a:r>
              <a:rPr lang="en-US" sz="1200" b="1" baseline="0" dirty="0" smtClean="0">
                <a:solidFill>
                  <a:schemeClr val="accent6"/>
                </a:solidFill>
              </a:rPr>
              <a:t>to Slide</a:t>
            </a:r>
            <a:r>
              <a:rPr lang="en-US" sz="1200" b="0" baseline="0" dirty="0" smtClean="0">
                <a:solidFill>
                  <a:schemeClr val="accent6"/>
                </a:solidFill>
              </a:rPr>
              <a:t>.</a:t>
            </a:r>
          </a:p>
          <a:p>
            <a:pPr marL="685800" lvl="1" indent="-228600">
              <a:spcAft>
                <a:spcPts val="300"/>
              </a:spcAft>
              <a:buFont typeface="+mj-lt"/>
              <a:buAutoNum type="arabicPeriod"/>
            </a:pPr>
            <a:r>
              <a:rPr lang="en-US" sz="1200" b="0" baseline="0" dirty="0" smtClean="0">
                <a:solidFill>
                  <a:schemeClr val="accent6"/>
                </a:solidFill>
              </a:rPr>
              <a:t>Click </a:t>
            </a:r>
            <a:r>
              <a:rPr lang="en-US" sz="1200" b="1" baseline="0" dirty="0" smtClean="0">
                <a:solidFill>
                  <a:schemeClr val="accent6"/>
                </a:solidFill>
              </a:rPr>
              <a:t>Align Center</a:t>
            </a:r>
            <a:r>
              <a:rPr lang="en-US" sz="1200" b="0" baseline="0" dirty="0" smtClean="0">
                <a:solidFill>
                  <a:schemeClr val="accent6"/>
                </a:solidFill>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startAt="11"/>
              <a:tabLst/>
              <a:defRPr/>
            </a:pPr>
            <a:endParaRPr lang="en-US" sz="1200" b="0" dirty="0" smtClean="0"/>
          </a:p>
          <a:p>
            <a:pPr marL="228600" marR="0" indent="-228600" algn="l" defTabSz="914400" rtl="0" eaLnBrk="1" fontAlgn="auto" latinLnBrk="0" hangingPunct="1">
              <a:lnSpc>
                <a:spcPct val="100000"/>
              </a:lnSpc>
              <a:spcBef>
                <a:spcPts val="0"/>
              </a:spcBef>
              <a:spcAft>
                <a:spcPts val="0"/>
              </a:spcAft>
              <a:buClrTx/>
              <a:buSzTx/>
              <a:buFont typeface="+mj-lt"/>
              <a:buNone/>
              <a:tabLst/>
              <a:defRPr/>
            </a:pPr>
            <a:endParaRPr lang="en-US" sz="1200" b="0" dirty="0" smtClean="0"/>
          </a:p>
          <a:p>
            <a:pPr marL="228600" marR="0" indent="-228600" algn="l" defTabSz="914400" rtl="0" eaLnBrk="1" fontAlgn="auto" latinLnBrk="0" hangingPunct="1">
              <a:lnSpc>
                <a:spcPct val="100000"/>
              </a:lnSpc>
              <a:spcBef>
                <a:spcPts val="0"/>
              </a:spcBef>
              <a:spcAft>
                <a:spcPts val="0"/>
              </a:spcAft>
              <a:buClrTx/>
              <a:buSzTx/>
              <a:buFont typeface="+mj-lt"/>
              <a:buNone/>
              <a:tabLst/>
              <a:defRPr/>
            </a:pPr>
            <a:r>
              <a:rPr lang="en-US" sz="1200" b="0" dirty="0" smtClean="0"/>
              <a:t>To reproduce the picture</a:t>
            </a:r>
            <a:r>
              <a:rPr lang="en-US" sz="1200" b="0" baseline="0" dirty="0" smtClean="0"/>
              <a:t> effects on this slide, do the following:</a:t>
            </a:r>
            <a:endParaRPr lang="en-US" sz="1200" b="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dirty="0" smtClean="0"/>
              <a:t>On the </a:t>
            </a:r>
            <a:r>
              <a:rPr lang="en-US" sz="1200" b="1" dirty="0" smtClean="0"/>
              <a:t>Insert tab</a:t>
            </a:r>
            <a:r>
              <a:rPr lang="en-US" sz="1200" b="0" dirty="0" smtClean="0"/>
              <a:t>, in the </a:t>
            </a:r>
            <a:r>
              <a:rPr lang="en-US" sz="1200" b="1" dirty="0" smtClean="0"/>
              <a:t>Images </a:t>
            </a:r>
            <a:r>
              <a:rPr lang="en-US" sz="1200" dirty="0" smtClean="0"/>
              <a:t>group, click </a:t>
            </a:r>
            <a:r>
              <a:rPr lang="en-US" sz="1200" b="1" dirty="0" smtClean="0"/>
              <a:t>Picture</a:t>
            </a:r>
            <a:r>
              <a:rPr lang="en-US" sz="1200" dirty="0" smtClean="0"/>
              <a:t>. In the </a:t>
            </a:r>
            <a:r>
              <a:rPr lang="en-US" sz="1200" b="1" dirty="0" smtClean="0"/>
              <a:t>Insert Picture </a:t>
            </a:r>
            <a:r>
              <a:rPr lang="en-US" sz="1200" dirty="0" smtClean="0"/>
              <a:t>dialog box,</a:t>
            </a:r>
            <a:r>
              <a:rPr lang="en-US" sz="1200" baseline="0" dirty="0" smtClean="0"/>
              <a:t> select a picture </a:t>
            </a:r>
            <a:r>
              <a:rPr lang="en-US" sz="1200" dirty="0" smtClean="0"/>
              <a:t>and then click </a:t>
            </a:r>
            <a:r>
              <a:rPr lang="en-US" sz="1200" b="1" dirty="0" smtClean="0"/>
              <a:t>Insert</a:t>
            </a:r>
            <a:r>
              <a:rPr lang="en-US" sz="120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dirty="0" smtClean="0">
                <a:solidFill>
                  <a:schemeClr val="accent6"/>
                </a:solidFill>
              </a:rPr>
              <a:t>On the slide, select the picture.</a:t>
            </a:r>
            <a:r>
              <a:rPr lang="en-US" sz="1200" b="0" baseline="0" dirty="0" smtClean="0">
                <a:solidFill>
                  <a:schemeClr val="accent6"/>
                </a:solidFill>
              </a:rPr>
              <a:t> </a:t>
            </a:r>
            <a:r>
              <a:rPr lang="en-US" sz="1200" b="0" dirty="0" smtClean="0">
                <a:solidFill>
                  <a:schemeClr val="accent6"/>
                </a:solidFill>
              </a:rPr>
              <a:t>Under</a:t>
            </a:r>
            <a:r>
              <a:rPr lang="en-US" sz="1200" b="0" baseline="0" dirty="0" smtClean="0">
                <a:solidFill>
                  <a:schemeClr val="accent6"/>
                </a:solidFill>
              </a:rPr>
              <a:t> </a:t>
            </a:r>
            <a:r>
              <a:rPr lang="en-US" sz="1200" b="1" baseline="0" dirty="0" smtClean="0">
                <a:solidFill>
                  <a:schemeClr val="accent6"/>
                </a:solidFill>
              </a:rPr>
              <a:t>Picture Tools</a:t>
            </a:r>
            <a:r>
              <a:rPr lang="en-US" sz="1200" b="0" baseline="0" dirty="0" smtClean="0">
                <a:solidFill>
                  <a:schemeClr val="accent6"/>
                </a:solidFill>
              </a:rPr>
              <a:t>, on the </a:t>
            </a:r>
            <a:r>
              <a:rPr lang="en-US" sz="1200" b="1" baseline="0" dirty="0" smtClean="0">
                <a:solidFill>
                  <a:schemeClr val="accent6"/>
                </a:solidFill>
              </a:rPr>
              <a:t>Format</a:t>
            </a:r>
            <a:r>
              <a:rPr lang="en-US" sz="1200" b="0" baseline="0" dirty="0" smtClean="0">
                <a:solidFill>
                  <a:schemeClr val="accent6"/>
                </a:solidFill>
              </a:rPr>
              <a:t> tab, in the bottom right corner of the </a:t>
            </a:r>
            <a:r>
              <a:rPr lang="en-US" sz="1200" b="1" baseline="0" dirty="0" smtClean="0">
                <a:solidFill>
                  <a:schemeClr val="accent6"/>
                </a:solidFill>
              </a:rPr>
              <a:t>Size </a:t>
            </a:r>
            <a:r>
              <a:rPr lang="en-US" sz="1200" b="0" baseline="0" dirty="0" smtClean="0">
                <a:solidFill>
                  <a:schemeClr val="accent6"/>
                </a:solidFill>
              </a:rPr>
              <a:t>group, click the </a:t>
            </a:r>
            <a:r>
              <a:rPr lang="en-US" sz="1200" b="1" baseline="0" dirty="0" smtClean="0">
                <a:solidFill>
                  <a:schemeClr val="accent6"/>
                </a:solidFill>
              </a:rPr>
              <a:t>Size and Position </a:t>
            </a:r>
            <a:r>
              <a:rPr lang="en-US" sz="1200" b="0" baseline="0" dirty="0" smtClean="0">
                <a:solidFill>
                  <a:schemeClr val="accent6"/>
                </a:solidFill>
              </a:rPr>
              <a:t>dialog box launcher. In the </a:t>
            </a:r>
            <a:r>
              <a:rPr lang="en-US" sz="1200" b="1" baseline="0" dirty="0" smtClean="0">
                <a:solidFill>
                  <a:schemeClr val="accent6"/>
                </a:solidFill>
              </a:rPr>
              <a:t>Format Picture </a:t>
            </a:r>
            <a:r>
              <a:rPr lang="en-US" sz="1200" b="0" baseline="0" dirty="0" smtClean="0">
                <a:solidFill>
                  <a:schemeClr val="accent6"/>
                </a:solidFill>
              </a:rPr>
              <a:t>dialog box, on the </a:t>
            </a:r>
            <a:r>
              <a:rPr lang="en-US" sz="1200" b="1" baseline="0" dirty="0" smtClean="0">
                <a:solidFill>
                  <a:schemeClr val="accent6"/>
                </a:solidFill>
              </a:rPr>
              <a:t>Size</a:t>
            </a:r>
            <a:r>
              <a:rPr lang="en-US" sz="1200" b="0" baseline="0" dirty="0" smtClean="0">
                <a:solidFill>
                  <a:schemeClr val="accent6"/>
                </a:solidFill>
              </a:rPr>
              <a:t> tab, under </a:t>
            </a:r>
            <a:r>
              <a:rPr lang="en-US" sz="1200" b="1" baseline="0" dirty="0" smtClean="0">
                <a:solidFill>
                  <a:schemeClr val="accent6"/>
                </a:solidFill>
              </a:rPr>
              <a:t>Scale</a:t>
            </a:r>
            <a:r>
              <a:rPr lang="en-US" sz="1200" b="0" baseline="0" dirty="0" smtClean="0">
                <a:solidFill>
                  <a:schemeClr val="accent6"/>
                </a:solidFill>
              </a:rPr>
              <a:t>, clear the </a:t>
            </a:r>
            <a:r>
              <a:rPr lang="en-US" sz="1200" b="1" baseline="0" dirty="0" smtClean="0">
                <a:solidFill>
                  <a:schemeClr val="accent6"/>
                </a:solidFill>
              </a:rPr>
              <a:t>Lock aspect ratio </a:t>
            </a:r>
            <a:r>
              <a:rPr lang="en-US" sz="1200" b="0" baseline="0" dirty="0" smtClean="0">
                <a:solidFill>
                  <a:schemeClr val="accent6"/>
                </a:solidFill>
              </a:rPr>
              <a:t>box, and then under </a:t>
            </a:r>
            <a:r>
              <a:rPr lang="en-US" sz="1200" b="1" baseline="0" dirty="0" smtClean="0">
                <a:solidFill>
                  <a:schemeClr val="accent6"/>
                </a:solidFill>
              </a:rPr>
              <a:t>Size and rotate</a:t>
            </a:r>
            <a:r>
              <a:rPr lang="en-US" sz="1200" b="0" baseline="0" dirty="0" smtClean="0">
                <a:solidFill>
                  <a:schemeClr val="accent6"/>
                </a:solidFill>
              </a:rPr>
              <a:t>,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solidFill>
                  <a:schemeClr val="accent6"/>
                </a:solidFill>
              </a:rPr>
              <a:t>In the </a:t>
            </a:r>
            <a:r>
              <a:rPr lang="en-US" sz="1200" b="1" baseline="0" dirty="0" smtClean="0">
                <a:solidFill>
                  <a:schemeClr val="accent6"/>
                </a:solidFill>
              </a:rPr>
              <a:t>Height </a:t>
            </a:r>
            <a:r>
              <a:rPr lang="en-US" sz="1200" b="0" baseline="0" dirty="0" smtClean="0">
                <a:solidFill>
                  <a:schemeClr val="accent6"/>
                </a:solidFill>
              </a:rPr>
              <a:t>box, enter</a:t>
            </a:r>
            <a:r>
              <a:rPr lang="en-US" sz="1200" b="1" baseline="0" dirty="0" smtClean="0">
                <a:solidFill>
                  <a:schemeClr val="accent6"/>
                </a:solidFill>
              </a:rPr>
              <a:t> 1.88”</a:t>
            </a:r>
            <a:r>
              <a:rPr lang="en-US" sz="1200" b="0" baseline="0" dirty="0" smtClean="0">
                <a:solidFill>
                  <a:schemeClr val="accent6"/>
                </a:solidFill>
              </a:rPr>
              <a:t>.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solidFill>
                  <a:schemeClr val="accent6"/>
                </a:solidFill>
              </a:rPr>
              <a:t>In the </a:t>
            </a:r>
            <a:r>
              <a:rPr lang="en-US" sz="1200" b="1" baseline="0" dirty="0" smtClean="0">
                <a:solidFill>
                  <a:schemeClr val="accent6"/>
                </a:solidFill>
              </a:rPr>
              <a:t>Width </a:t>
            </a:r>
            <a:r>
              <a:rPr lang="en-US" sz="1200" b="0" baseline="0" dirty="0" smtClean="0">
                <a:solidFill>
                  <a:schemeClr val="accent6"/>
                </a:solidFill>
              </a:rPr>
              <a:t>box, enter </a:t>
            </a:r>
            <a:r>
              <a:rPr lang="en-US" sz="1200" b="1" baseline="0" dirty="0" smtClean="0">
                <a:solidFill>
                  <a:schemeClr val="accent6"/>
                </a:solidFill>
              </a:rPr>
              <a:t>2.5”</a:t>
            </a:r>
            <a:r>
              <a:rPr lang="en-US" sz="1200" b="0" baseline="0" dirty="0" smtClean="0">
                <a:solidFill>
                  <a:schemeClr val="accent6"/>
                </a:solidFill>
              </a:rPr>
              <a:t>.</a:t>
            </a:r>
            <a:endParaRPr lang="en-US" sz="1200" b="0" dirty="0" smtClean="0">
              <a:solidFill>
                <a:schemeClr val="accent6"/>
              </a:solidFill>
            </a:endParaRPr>
          </a:p>
          <a:p>
            <a:pPr marL="228600" indent="-228600">
              <a:buFont typeface="+mj-lt"/>
              <a:buAutoNum type="arabicPeriod"/>
            </a:pPr>
            <a:r>
              <a:rPr lang="en-US" sz="1200" b="0" dirty="0" smtClean="0">
                <a:solidFill>
                  <a:schemeClr val="accent6"/>
                </a:solidFill>
              </a:rPr>
              <a:t>Under</a:t>
            </a:r>
            <a:r>
              <a:rPr lang="en-US" sz="1200" b="0" baseline="0" dirty="0" smtClean="0">
                <a:solidFill>
                  <a:schemeClr val="accent6"/>
                </a:solidFill>
              </a:rPr>
              <a:t> </a:t>
            </a:r>
            <a:r>
              <a:rPr lang="en-US" sz="1200" b="1" baseline="0" dirty="0" smtClean="0">
                <a:solidFill>
                  <a:schemeClr val="accent6"/>
                </a:solidFill>
              </a:rPr>
              <a:t>Picture Tools</a:t>
            </a:r>
            <a:r>
              <a:rPr lang="en-US" sz="1200" b="0" baseline="0" dirty="0" smtClean="0">
                <a:solidFill>
                  <a:schemeClr val="accent6"/>
                </a:solidFill>
              </a:rPr>
              <a:t>, on the </a:t>
            </a:r>
            <a:r>
              <a:rPr lang="en-US" sz="1200" b="1" baseline="0" dirty="0" smtClean="0">
                <a:solidFill>
                  <a:schemeClr val="accent6"/>
                </a:solidFill>
              </a:rPr>
              <a:t>Format</a:t>
            </a:r>
            <a:r>
              <a:rPr lang="en-US" sz="1200" b="0" baseline="0" dirty="0" smtClean="0">
                <a:solidFill>
                  <a:schemeClr val="accent6"/>
                </a:solidFill>
              </a:rPr>
              <a:t> tab, in the </a:t>
            </a:r>
            <a:r>
              <a:rPr lang="en-US" sz="1200" b="1" baseline="0" dirty="0" smtClean="0">
                <a:solidFill>
                  <a:schemeClr val="accent6"/>
                </a:solidFill>
              </a:rPr>
              <a:t>Picture Styles </a:t>
            </a:r>
            <a:r>
              <a:rPr lang="en-US" sz="1200" b="0" baseline="0" dirty="0" smtClean="0">
                <a:solidFill>
                  <a:schemeClr val="accent6"/>
                </a:solidFill>
              </a:rPr>
              <a:t>group, click </a:t>
            </a:r>
            <a:r>
              <a:rPr lang="en-US" sz="1200" b="1" baseline="0" dirty="0" smtClean="0">
                <a:solidFill>
                  <a:schemeClr val="accent6"/>
                </a:solidFill>
              </a:rPr>
              <a:t>Picture Border</a:t>
            </a:r>
            <a:r>
              <a:rPr lang="en-US" sz="1200" b="0" baseline="0" dirty="0" smtClean="0">
                <a:solidFill>
                  <a:schemeClr val="accent6"/>
                </a:solidFill>
              </a:rPr>
              <a:t>, and then do the following:</a:t>
            </a:r>
          </a:p>
          <a:p>
            <a:pPr marL="685800" lvl="1" indent="-228600">
              <a:buFont typeface="Arial" pitchFamily="34" charset="0"/>
              <a:buChar char="•"/>
            </a:pPr>
            <a:r>
              <a:rPr lang="en-US" sz="1200" b="0" baseline="0" dirty="0" smtClean="0">
                <a:solidFill>
                  <a:schemeClr val="accent6"/>
                </a:solidFill>
              </a:rPr>
              <a:t>Under </a:t>
            </a:r>
            <a:r>
              <a:rPr lang="en-US" sz="1200" b="1" baseline="0" dirty="0" smtClean="0">
                <a:solidFill>
                  <a:schemeClr val="accent6"/>
                </a:solidFill>
              </a:rPr>
              <a:t>Theme Colors </a:t>
            </a:r>
            <a:r>
              <a:rPr lang="en-US" sz="1200" b="0" baseline="0" dirty="0" smtClean="0">
                <a:solidFill>
                  <a:schemeClr val="accent6"/>
                </a:solidFill>
              </a:rPr>
              <a:t>click </a:t>
            </a:r>
            <a:r>
              <a:rPr lang="en-US" sz="1200" b="1" baseline="0" dirty="0" smtClean="0">
                <a:solidFill>
                  <a:schemeClr val="accent6"/>
                </a:solidFill>
              </a:rPr>
              <a:t>Dark Blue, Text 2, Darker 25% </a:t>
            </a:r>
            <a:r>
              <a:rPr lang="en-US" sz="1200" b="0" baseline="0" dirty="0" smtClean="0">
                <a:solidFill>
                  <a:schemeClr val="accent6"/>
                </a:solidFill>
              </a:rPr>
              <a:t>(fifth row, fourth option from the left). </a:t>
            </a:r>
            <a:endParaRPr lang="en-US" sz="1200" b="0" baseline="0" dirty="0" smtClean="0">
              <a:solidFill>
                <a:schemeClr val="tx1"/>
              </a:solidFill>
            </a:endParaRPr>
          </a:p>
          <a:p>
            <a:pPr marL="685800" lvl="1" indent="-228600">
              <a:buFont typeface="Arial" pitchFamily="34" charset="0"/>
              <a:buChar char="•"/>
            </a:pPr>
            <a:r>
              <a:rPr lang="en-US" sz="1200" b="0" baseline="0" dirty="0" smtClean="0">
                <a:solidFill>
                  <a:schemeClr val="accent6"/>
                </a:solidFill>
              </a:rPr>
              <a:t>Point to </a:t>
            </a:r>
            <a:r>
              <a:rPr lang="en-US" sz="1200" b="1" baseline="0" dirty="0" smtClean="0">
                <a:solidFill>
                  <a:schemeClr val="accent6"/>
                </a:solidFill>
              </a:rPr>
              <a:t>Weight</a:t>
            </a:r>
            <a:r>
              <a:rPr lang="en-US" sz="1200" b="0" baseline="0" dirty="0" smtClean="0">
                <a:solidFill>
                  <a:schemeClr val="accent6"/>
                </a:solidFill>
              </a:rPr>
              <a:t>, and then click </a:t>
            </a:r>
            <a:r>
              <a:rPr lang="en-US" sz="1200" b="1" baseline="0" dirty="0" smtClean="0">
                <a:solidFill>
                  <a:schemeClr val="accent6"/>
                </a:solidFill>
              </a:rPr>
              <a:t>1 ½ pt</a:t>
            </a:r>
            <a:r>
              <a:rPr lang="en-US" sz="1200" b="0" baseline="0" dirty="0" smtClean="0">
                <a:solidFill>
                  <a:schemeClr val="accent6"/>
                </a:solidFill>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startAt="4"/>
              <a:tabLst/>
              <a:defRPr/>
            </a:pPr>
            <a:r>
              <a:rPr lang="en-US" sz="1200" b="0" baseline="0" dirty="0" smtClean="0">
                <a:solidFill>
                  <a:schemeClr val="accent6"/>
                </a:solidFill>
              </a:rPr>
              <a:t>On the slide, drag the picture until it is centered at the intersection of the top horizontal drawing guide (2.17) and the left vertical drawing guide (2.50).</a:t>
            </a:r>
          </a:p>
          <a:p>
            <a:pPr marL="228600" indent="-228600">
              <a:buFont typeface="+mj-lt"/>
              <a:buAutoNum type="arabicPeriod" startAt="4"/>
            </a:pPr>
            <a:r>
              <a:rPr lang="en-US" sz="1200" b="0" baseline="0" dirty="0" smtClean="0">
                <a:solidFill>
                  <a:schemeClr val="accent6"/>
                </a:solidFill>
              </a:rPr>
              <a:t>Select the picture. On the </a:t>
            </a:r>
            <a:r>
              <a:rPr lang="en-US" sz="1200" b="1" baseline="0" dirty="0" smtClean="0">
                <a:solidFill>
                  <a:schemeClr val="accent6"/>
                </a:solidFill>
              </a:rPr>
              <a:t>Home</a:t>
            </a:r>
            <a:r>
              <a:rPr lang="en-US" sz="1200" b="0" baseline="0" dirty="0" smtClean="0">
                <a:solidFill>
                  <a:schemeClr val="accent6"/>
                </a:solidFill>
              </a:rPr>
              <a:t> tab, in the </a:t>
            </a:r>
            <a:r>
              <a:rPr lang="en-US" sz="1200" b="1" baseline="0" dirty="0" smtClean="0">
                <a:solidFill>
                  <a:schemeClr val="accent6"/>
                </a:solidFill>
              </a:rPr>
              <a:t>Clipboard</a:t>
            </a:r>
            <a:r>
              <a:rPr lang="en-US" sz="1200" b="0" baseline="0" dirty="0" smtClean="0">
                <a:solidFill>
                  <a:schemeClr val="accent6"/>
                </a:solidFill>
              </a:rPr>
              <a:t> group, click the arrow next to </a:t>
            </a:r>
            <a:r>
              <a:rPr lang="en-US" sz="1200" b="1" baseline="0" dirty="0" smtClean="0">
                <a:solidFill>
                  <a:schemeClr val="accent6"/>
                </a:solidFill>
              </a:rPr>
              <a:t>Copy</a:t>
            </a:r>
            <a:r>
              <a:rPr lang="en-US" sz="1200" b="0" baseline="0" dirty="0" smtClean="0">
                <a:solidFill>
                  <a:schemeClr val="accent6"/>
                </a:solidFill>
              </a:rPr>
              <a:t>, and then click </a:t>
            </a:r>
            <a:r>
              <a:rPr lang="en-US" sz="1200" b="1" baseline="0" dirty="0" smtClean="0">
                <a:solidFill>
                  <a:schemeClr val="accent6"/>
                </a:solidFill>
              </a:rPr>
              <a:t>Duplicate</a:t>
            </a:r>
            <a:r>
              <a:rPr lang="en-US" sz="1200" b="0" baseline="0" dirty="0" smtClean="0">
                <a:solidFill>
                  <a:schemeClr val="accent6"/>
                </a:solidFill>
              </a:rPr>
              <a:t>. </a:t>
            </a:r>
          </a:p>
          <a:p>
            <a:pPr marL="228600" indent="-228600">
              <a:buFont typeface="+mj-lt"/>
              <a:buAutoNum type="arabicPeriod" startAt="4"/>
            </a:pPr>
            <a:r>
              <a:rPr lang="en-US" sz="1200" b="0" baseline="0" dirty="0" smtClean="0">
                <a:solidFill>
                  <a:schemeClr val="accent6"/>
                </a:solidFill>
              </a:rPr>
              <a:t>Right-click the second picture, and then select </a:t>
            </a:r>
            <a:r>
              <a:rPr lang="en-US" sz="1200" b="1" baseline="0" dirty="0" smtClean="0">
                <a:solidFill>
                  <a:schemeClr val="accent6"/>
                </a:solidFill>
              </a:rPr>
              <a:t>Change</a:t>
            </a:r>
            <a:r>
              <a:rPr lang="en-US" sz="1200" b="0" baseline="0" dirty="0" smtClean="0">
                <a:solidFill>
                  <a:schemeClr val="accent6"/>
                </a:solidFill>
              </a:rPr>
              <a:t> </a:t>
            </a:r>
            <a:r>
              <a:rPr lang="en-US" sz="1200" b="1" baseline="0" dirty="0" smtClean="0">
                <a:solidFill>
                  <a:schemeClr val="accent6"/>
                </a:solidFill>
              </a:rPr>
              <a:t>Picture</a:t>
            </a:r>
            <a:r>
              <a:rPr lang="en-US" sz="1200" b="0" baseline="0" dirty="0" smtClean="0">
                <a:solidFill>
                  <a:schemeClr val="accent6"/>
                </a:solidFill>
              </a:rPr>
              <a:t>. In the </a:t>
            </a:r>
            <a:r>
              <a:rPr lang="en-US" sz="1200" b="1" baseline="0" dirty="0" smtClean="0">
                <a:solidFill>
                  <a:schemeClr val="accent6"/>
                </a:solidFill>
              </a:rPr>
              <a:t>Insert Picture </a:t>
            </a:r>
            <a:r>
              <a:rPr lang="en-US" sz="1200" b="0" baseline="0" dirty="0" smtClean="0">
                <a:solidFill>
                  <a:schemeClr val="accent6"/>
                </a:solidFill>
              </a:rPr>
              <a:t>dialog box, select a picture and then click </a:t>
            </a:r>
            <a:r>
              <a:rPr lang="en-US" sz="1200" b="1" baseline="0" dirty="0" smtClean="0">
                <a:solidFill>
                  <a:schemeClr val="accent6"/>
                </a:solidFill>
              </a:rPr>
              <a:t>Insert</a:t>
            </a:r>
            <a:r>
              <a:rPr lang="en-US" sz="1200" b="0" baseline="0" dirty="0" smtClean="0">
                <a:solidFill>
                  <a:schemeClr val="accent6"/>
                </a:solidFill>
              </a:rPr>
              <a:t>.</a:t>
            </a:r>
          </a:p>
          <a:p>
            <a:pPr marL="228600" indent="-228600">
              <a:buFont typeface="+mj-lt"/>
              <a:buAutoNum type="arabicPeriod" startAt="4"/>
            </a:pPr>
            <a:r>
              <a:rPr lang="en-US" sz="1200" b="0" baseline="0" dirty="0" smtClean="0">
                <a:solidFill>
                  <a:schemeClr val="accent6"/>
                </a:solidFill>
              </a:rPr>
              <a:t>On the slide, drag the second picture until it is centered at the intersection of the center horizontal drawing guide (0.00) and the left vertical drawing guide (2.50).</a:t>
            </a:r>
          </a:p>
          <a:p>
            <a:pPr marL="228600" indent="-228600">
              <a:buFont typeface="+mj-lt"/>
              <a:buAutoNum type="arabicPeriod" startAt="4"/>
            </a:pPr>
            <a:r>
              <a:rPr lang="en-US" sz="1200" b="0" baseline="0" dirty="0" smtClean="0">
                <a:solidFill>
                  <a:schemeClr val="accent6"/>
                </a:solidFill>
              </a:rPr>
              <a:t>Select the second picture. On the </a:t>
            </a:r>
            <a:r>
              <a:rPr lang="en-US" sz="1200" b="1" baseline="0" dirty="0" smtClean="0">
                <a:solidFill>
                  <a:schemeClr val="accent6"/>
                </a:solidFill>
              </a:rPr>
              <a:t>Home</a:t>
            </a:r>
            <a:r>
              <a:rPr lang="en-US" sz="1200" b="0" baseline="0" dirty="0" smtClean="0">
                <a:solidFill>
                  <a:schemeClr val="accent6"/>
                </a:solidFill>
              </a:rPr>
              <a:t> tab, in the </a:t>
            </a:r>
            <a:r>
              <a:rPr lang="en-US" sz="1200" b="1" baseline="0" dirty="0" smtClean="0">
                <a:solidFill>
                  <a:schemeClr val="accent6"/>
                </a:solidFill>
              </a:rPr>
              <a:t>Clipboard</a:t>
            </a:r>
            <a:r>
              <a:rPr lang="en-US" sz="1200" b="0" baseline="0" dirty="0" smtClean="0">
                <a:solidFill>
                  <a:schemeClr val="accent6"/>
                </a:solidFill>
              </a:rPr>
              <a:t> group, click the arrow under </a:t>
            </a:r>
            <a:r>
              <a:rPr lang="en-US" sz="1200" b="1" baseline="0" dirty="0" smtClean="0">
                <a:solidFill>
                  <a:schemeClr val="accent6"/>
                </a:solidFill>
              </a:rPr>
              <a:t>Paste</a:t>
            </a:r>
            <a:r>
              <a:rPr lang="en-US" sz="1200" b="0" baseline="0" dirty="0" smtClean="0">
                <a:solidFill>
                  <a:schemeClr val="accent6"/>
                </a:solidFill>
              </a:rPr>
              <a:t>, and then click </a:t>
            </a:r>
            <a:r>
              <a:rPr lang="en-US" sz="1200" b="1" baseline="0" dirty="0" smtClean="0">
                <a:solidFill>
                  <a:schemeClr val="accent6"/>
                </a:solidFill>
              </a:rPr>
              <a:t>Duplicate</a:t>
            </a:r>
            <a:r>
              <a:rPr lang="en-US" sz="1200" b="0" baseline="0" dirty="0" smtClean="0">
                <a:solidFill>
                  <a:schemeClr val="accent6"/>
                </a:solidFill>
              </a:rPr>
              <a:t>. </a:t>
            </a:r>
          </a:p>
          <a:p>
            <a:pPr marL="228600" indent="-228600">
              <a:buFont typeface="+mj-lt"/>
              <a:buAutoNum type="arabicPeriod" startAt="4"/>
            </a:pPr>
            <a:r>
              <a:rPr lang="en-US" sz="1200" b="0" baseline="0" dirty="0" smtClean="0">
                <a:solidFill>
                  <a:schemeClr val="accent6"/>
                </a:solidFill>
              </a:rPr>
              <a:t>Right-click the third picture, and then select </a:t>
            </a:r>
            <a:r>
              <a:rPr lang="en-US" sz="1200" b="1" baseline="0" dirty="0" smtClean="0">
                <a:solidFill>
                  <a:schemeClr val="accent6"/>
                </a:solidFill>
              </a:rPr>
              <a:t>Change</a:t>
            </a:r>
            <a:r>
              <a:rPr lang="en-US" sz="1200" b="0" baseline="0" dirty="0" smtClean="0">
                <a:solidFill>
                  <a:schemeClr val="accent6"/>
                </a:solidFill>
              </a:rPr>
              <a:t> </a:t>
            </a:r>
            <a:r>
              <a:rPr lang="en-US" sz="1200" b="1" baseline="0" dirty="0" smtClean="0">
                <a:solidFill>
                  <a:schemeClr val="accent6"/>
                </a:solidFill>
              </a:rPr>
              <a:t>Picture</a:t>
            </a:r>
            <a:r>
              <a:rPr lang="en-US" sz="1200" b="0" baseline="0" dirty="0" smtClean="0">
                <a:solidFill>
                  <a:schemeClr val="accent6"/>
                </a:solidFill>
              </a:rPr>
              <a:t>. In the </a:t>
            </a:r>
            <a:r>
              <a:rPr lang="en-US" sz="1200" b="1" baseline="0" dirty="0" smtClean="0">
                <a:solidFill>
                  <a:schemeClr val="accent6"/>
                </a:solidFill>
              </a:rPr>
              <a:t>Insert Picture </a:t>
            </a:r>
            <a:r>
              <a:rPr lang="en-US" sz="1200" b="0" baseline="0" dirty="0" smtClean="0">
                <a:solidFill>
                  <a:schemeClr val="accent6"/>
                </a:solidFill>
              </a:rPr>
              <a:t>dialog box, select a picture and then click </a:t>
            </a:r>
            <a:r>
              <a:rPr lang="en-US" sz="1200" b="1" baseline="0" dirty="0" smtClean="0">
                <a:solidFill>
                  <a:schemeClr val="accent6"/>
                </a:solidFill>
              </a:rPr>
              <a:t>Insert</a:t>
            </a:r>
            <a:r>
              <a:rPr lang="en-US" sz="1200" b="0" baseline="0" dirty="0" smtClean="0">
                <a:solidFill>
                  <a:schemeClr val="accent6"/>
                </a:solidFill>
              </a:rPr>
              <a:t>.</a:t>
            </a:r>
          </a:p>
          <a:p>
            <a:pPr marL="228600" indent="-228600">
              <a:buFont typeface="+mj-lt"/>
              <a:buAutoNum type="arabicPeriod" startAt="4"/>
            </a:pPr>
            <a:r>
              <a:rPr lang="en-US" sz="1200" b="0" baseline="0" dirty="0" smtClean="0">
                <a:solidFill>
                  <a:schemeClr val="accent6"/>
                </a:solidFill>
              </a:rPr>
              <a:t>On the slide, drag the third picture until it is centered at the intersection of the bottom horizontal drawing guide (2.17) and the left vertical drawing guide (2.50).</a:t>
            </a:r>
          </a:p>
          <a:p>
            <a:pPr marL="228600" marR="0" indent="-228600" algn="l" defTabSz="914400" rtl="0" eaLnBrk="1" fontAlgn="auto" latinLnBrk="0" hangingPunct="1">
              <a:lnSpc>
                <a:spcPct val="100000"/>
              </a:lnSpc>
              <a:spcBef>
                <a:spcPts val="0"/>
              </a:spcBef>
              <a:spcAft>
                <a:spcPts val="0"/>
              </a:spcAft>
              <a:buClrTx/>
              <a:buSzTx/>
              <a:buFont typeface="+mj-lt"/>
              <a:buAutoNum type="arabicPeriod" startAt="23"/>
              <a:tabLst/>
              <a:defRPr/>
            </a:pPr>
            <a:endParaRPr lang="en-US" sz="1200" b="0" baseline="0" dirty="0" smtClean="0">
              <a:solidFill>
                <a:schemeClr val="accent6"/>
              </a:solidFill>
            </a:endParaRPr>
          </a:p>
          <a:p>
            <a:pPr marL="228600" indent="-228600">
              <a:buFont typeface="+mj-lt"/>
              <a:buAutoNum type="arabicPeriod" startAt="23"/>
            </a:pPr>
            <a:endParaRPr lang="en-US" sz="1200" b="0" baseline="0" dirty="0" smtClean="0">
              <a:solidFill>
                <a:schemeClr val="accent6"/>
              </a:solidFill>
            </a:endParaRPr>
          </a:p>
          <a:p>
            <a:pPr marL="228600" indent="-228600">
              <a:buFont typeface="+mj-lt"/>
              <a:buNone/>
            </a:pPr>
            <a:r>
              <a:rPr lang="en-US" sz="1200" b="0" baseline="0" dirty="0" smtClean="0">
                <a:solidFill>
                  <a:schemeClr val="accent6"/>
                </a:solidFill>
              </a:rPr>
              <a:t>To reproduce the text effects on this slide, do the following:</a:t>
            </a:r>
          </a:p>
          <a:p>
            <a:pPr marL="228600" indent="-228600" defTabSz="803275">
              <a:buFont typeface="+mj-lt"/>
              <a:buAutoNum type="arabicPeriod"/>
            </a:pPr>
            <a:r>
              <a:rPr lang="en-US" sz="1200" b="0" baseline="0" dirty="0" smtClean="0"/>
              <a:t>On the </a:t>
            </a:r>
            <a:r>
              <a:rPr lang="en-US" sz="1200" b="1" baseline="0" dirty="0" smtClean="0"/>
              <a:t>Insert</a:t>
            </a:r>
            <a:r>
              <a:rPr lang="en-US" sz="1200" baseline="0" dirty="0" smtClean="0"/>
              <a:t> tab, in the </a:t>
            </a:r>
            <a:r>
              <a:rPr lang="en-US" sz="1200" b="1" baseline="0" dirty="0" smtClean="0"/>
              <a:t>Text</a:t>
            </a:r>
            <a:r>
              <a:rPr lang="en-US" sz="1200" baseline="0" dirty="0" smtClean="0"/>
              <a:t> group, click </a:t>
            </a:r>
            <a:r>
              <a:rPr lang="en-US" sz="1200" b="1" baseline="0" dirty="0" smtClean="0"/>
              <a:t>Text</a:t>
            </a:r>
            <a:r>
              <a:rPr lang="en-US" sz="1200" baseline="0" dirty="0" smtClean="0"/>
              <a:t> </a:t>
            </a:r>
            <a:r>
              <a:rPr lang="en-US" sz="1200" b="1" baseline="0" dirty="0" smtClean="0"/>
              <a:t>Box</a:t>
            </a:r>
            <a:r>
              <a:rPr lang="en-US" sz="1200" b="0" baseline="0" dirty="0" smtClean="0"/>
              <a:t>. On the slide, </a:t>
            </a:r>
            <a:r>
              <a:rPr lang="en-US" sz="1200" baseline="0" dirty="0" smtClean="0"/>
              <a:t>drag to draw a text box.</a:t>
            </a:r>
          </a:p>
          <a:p>
            <a:pPr marL="228600" indent="-228600">
              <a:buFont typeface="+mj-lt"/>
              <a:buAutoNum type="arabicPeriod"/>
            </a:pPr>
            <a:r>
              <a:rPr lang="en-US" sz="1200" kern="1200" dirty="0" smtClean="0">
                <a:solidFill>
                  <a:schemeClr val="tx1"/>
                </a:solidFill>
                <a:effectLst/>
                <a:latin typeface="+mn-lt"/>
                <a:ea typeface="+mn-ea"/>
                <a:cs typeface="+mn-cs"/>
              </a:rPr>
              <a:t>Type the text you want to appear in the text box, and then select the text. Format the text in the textbox using the following steps:</a:t>
            </a:r>
          </a:p>
          <a:p>
            <a:pPr marL="685800" lvl="1" indent="-228600">
              <a:buFont typeface="+mj-lt"/>
              <a:buAutoNum type="arabicPeriod"/>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Home</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Font</a:t>
            </a:r>
            <a:r>
              <a:rPr lang="en-US" sz="1200" kern="1200" dirty="0" smtClean="0">
                <a:solidFill>
                  <a:schemeClr val="tx1"/>
                </a:solidFill>
                <a:effectLst/>
                <a:latin typeface="+mn-lt"/>
                <a:ea typeface="+mn-ea"/>
                <a:cs typeface="+mn-cs"/>
              </a:rPr>
              <a:t> group, choose the </a:t>
            </a:r>
            <a:r>
              <a:rPr lang="en-US" sz="1200" b="1" baseline="0" dirty="0" smtClean="0"/>
              <a:t>Calibri </a:t>
            </a:r>
            <a:r>
              <a:rPr lang="en-US" sz="1200" kern="1200" dirty="0" smtClean="0">
                <a:solidFill>
                  <a:schemeClr val="tx1"/>
                </a:solidFill>
                <a:effectLst/>
                <a:latin typeface="+mn-lt"/>
                <a:ea typeface="+mn-ea"/>
                <a:cs typeface="+mn-cs"/>
              </a:rPr>
              <a:t>font and a font size of </a:t>
            </a:r>
            <a:r>
              <a:rPr lang="en-US" sz="1200" b="1" kern="1200" dirty="0" smtClean="0">
                <a:solidFill>
                  <a:schemeClr val="tx1"/>
                </a:solidFill>
                <a:effectLst/>
                <a:latin typeface="+mn-lt"/>
                <a:ea typeface="+mn-ea"/>
                <a:cs typeface="+mn-cs"/>
              </a:rPr>
              <a:t>18</a:t>
            </a:r>
            <a:r>
              <a:rPr lang="en-US" sz="1200" kern="1200" dirty="0" smtClean="0">
                <a:solidFill>
                  <a:schemeClr val="tx1"/>
                </a:solidFill>
                <a:effectLst/>
                <a:latin typeface="+mn-lt"/>
                <a:ea typeface="+mn-ea"/>
                <a:cs typeface="+mn-cs"/>
              </a:rPr>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Click the arrow next to </a:t>
            </a:r>
            <a:r>
              <a:rPr lang="en-US" sz="1200" b="1" kern="1200" dirty="0" smtClean="0">
                <a:solidFill>
                  <a:schemeClr val="tx1"/>
                </a:solidFill>
                <a:effectLst/>
                <a:latin typeface="+mn-lt"/>
                <a:ea typeface="+mn-ea"/>
                <a:cs typeface="+mn-cs"/>
              </a:rPr>
              <a:t>Font 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 </a:t>
            </a:r>
            <a:r>
              <a:rPr lang="en-US" sz="1200" kern="1200" dirty="0" smtClean="0">
                <a:solidFill>
                  <a:schemeClr val="tx1"/>
                </a:solidFill>
                <a:effectLst/>
                <a:latin typeface="+mn-lt"/>
                <a:ea typeface="+mn-ea"/>
                <a:cs typeface="+mn-cs"/>
              </a:rPr>
              <a:t>click </a:t>
            </a:r>
            <a:r>
              <a:rPr lang="en-US" sz="1200" b="1" baseline="0" dirty="0" smtClean="0"/>
              <a:t>White, Background 1 </a:t>
            </a:r>
            <a:r>
              <a:rPr lang="en-US" sz="1200" b="0" baseline="0" dirty="0" smtClean="0"/>
              <a:t>(first row, first option from the left)</a:t>
            </a:r>
            <a:r>
              <a:rPr lang="en-US" sz="1200" i="0" baseline="0" dirty="0" smtClean="0"/>
              <a:t>.</a:t>
            </a:r>
            <a:endParaRPr lang="en-US" sz="1200" kern="1200" dirty="0" smtClean="0">
              <a:solidFill>
                <a:schemeClr val="tx1"/>
              </a:solidFill>
              <a:effectLst/>
              <a:latin typeface="+mn-lt"/>
              <a:ea typeface="+mn-ea"/>
              <a:cs typeface="+mn-cs"/>
            </a:endParaRPr>
          </a:p>
          <a:p>
            <a:pPr marL="685800" lvl="1" indent="-228600">
              <a:buFont typeface="+mj-lt"/>
              <a:buAutoNum type="arabicPeriod"/>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Paragraph</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Align Text Left</a:t>
            </a:r>
            <a:r>
              <a:rPr lang="en-US" sz="1200" kern="1200" dirty="0" smtClean="0">
                <a:solidFill>
                  <a:schemeClr val="tx1"/>
                </a:solidFill>
                <a:effectLst/>
                <a:latin typeface="+mn-lt"/>
                <a:ea typeface="+mn-ea"/>
                <a:cs typeface="+mn-cs"/>
              </a:rPr>
              <a:t>.</a:t>
            </a:r>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b="0" baseline="0" dirty="0" smtClean="0">
                <a:solidFill>
                  <a:schemeClr val="accent6"/>
                </a:solidFill>
              </a:rPr>
              <a:t>Select the text box, and then drag the it to the right of the first picture, above the top horizontal drawing guide (2.17). </a:t>
            </a:r>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b="0" baseline="0" dirty="0" smtClean="0">
                <a:solidFill>
                  <a:schemeClr val="accent6"/>
                </a:solidFill>
              </a:rPr>
              <a:t>Select the text box. On the </a:t>
            </a:r>
            <a:r>
              <a:rPr lang="en-US" sz="1200" b="1" baseline="0" dirty="0" smtClean="0">
                <a:solidFill>
                  <a:schemeClr val="accent6"/>
                </a:solidFill>
              </a:rPr>
              <a:t>Home</a:t>
            </a:r>
            <a:r>
              <a:rPr lang="en-US" sz="1200" b="0" baseline="0" dirty="0" smtClean="0">
                <a:solidFill>
                  <a:schemeClr val="accent6"/>
                </a:solidFill>
              </a:rPr>
              <a:t> tab, in the </a:t>
            </a:r>
            <a:r>
              <a:rPr lang="en-US" sz="1200" b="1" baseline="0" dirty="0" smtClean="0">
                <a:solidFill>
                  <a:schemeClr val="accent6"/>
                </a:solidFill>
              </a:rPr>
              <a:t>Clipboard</a:t>
            </a:r>
            <a:r>
              <a:rPr lang="en-US" sz="1200" b="0" baseline="0" dirty="0" smtClean="0">
                <a:solidFill>
                  <a:schemeClr val="accent6"/>
                </a:solidFill>
              </a:rPr>
              <a:t> group, click the arrow next to </a:t>
            </a:r>
            <a:r>
              <a:rPr lang="en-US" sz="1200" b="1" baseline="0" dirty="0" smtClean="0">
                <a:solidFill>
                  <a:schemeClr val="accent6"/>
                </a:solidFill>
              </a:rPr>
              <a:t>Copy</a:t>
            </a:r>
            <a:r>
              <a:rPr lang="en-US" sz="1200" b="0" baseline="0" dirty="0" smtClean="0">
                <a:solidFill>
                  <a:schemeClr val="accent6"/>
                </a:solidFill>
              </a:rPr>
              <a:t>, and then click </a:t>
            </a:r>
            <a:r>
              <a:rPr lang="en-US" sz="1200" b="1" baseline="0" dirty="0" smtClean="0">
                <a:solidFill>
                  <a:schemeClr val="accent6"/>
                </a:solidFill>
              </a:rPr>
              <a:t>Duplicate</a:t>
            </a:r>
            <a:r>
              <a:rPr lang="en-US" sz="1200" b="0" baseline="0" dirty="0" smtClean="0">
                <a:solidFill>
                  <a:schemeClr val="accent6"/>
                </a:solidFill>
              </a:rPr>
              <a:t>. </a:t>
            </a:r>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b="0" baseline="0" dirty="0" smtClean="0">
                <a:solidFill>
                  <a:schemeClr val="accent6"/>
                </a:solidFill>
              </a:rPr>
              <a:t>Click in the second text box, and then type text for the second picture caption.</a:t>
            </a:r>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b="0" baseline="0" dirty="0" smtClean="0">
                <a:solidFill>
                  <a:schemeClr val="accent6"/>
                </a:solidFill>
              </a:rPr>
              <a:t>Select the second text box, and then drag the it to the right of the second picture, above the center horizontal drawing guide (0.00). </a:t>
            </a:r>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b="0" baseline="0" dirty="0" smtClean="0">
                <a:solidFill>
                  <a:schemeClr val="accent6"/>
                </a:solidFill>
              </a:rPr>
              <a:t> Select the second text box. On the </a:t>
            </a:r>
            <a:r>
              <a:rPr lang="en-US" sz="1200" b="1" baseline="0" dirty="0" smtClean="0">
                <a:solidFill>
                  <a:schemeClr val="accent6"/>
                </a:solidFill>
              </a:rPr>
              <a:t>Home</a:t>
            </a:r>
            <a:r>
              <a:rPr lang="en-US" sz="1200" b="0" baseline="0" dirty="0" smtClean="0">
                <a:solidFill>
                  <a:schemeClr val="accent6"/>
                </a:solidFill>
              </a:rPr>
              <a:t> tab, in the </a:t>
            </a:r>
            <a:r>
              <a:rPr lang="en-US" sz="1200" b="1" baseline="0" dirty="0" smtClean="0">
                <a:solidFill>
                  <a:schemeClr val="accent6"/>
                </a:solidFill>
              </a:rPr>
              <a:t>Clipboard</a:t>
            </a:r>
            <a:r>
              <a:rPr lang="en-US" sz="1200" b="0" baseline="0" dirty="0" smtClean="0">
                <a:solidFill>
                  <a:schemeClr val="accent6"/>
                </a:solidFill>
              </a:rPr>
              <a:t> group, click the arrow under </a:t>
            </a:r>
            <a:r>
              <a:rPr lang="en-US" sz="1200" b="1" baseline="0" dirty="0" smtClean="0">
                <a:solidFill>
                  <a:schemeClr val="accent6"/>
                </a:solidFill>
              </a:rPr>
              <a:t>Paste</a:t>
            </a:r>
            <a:r>
              <a:rPr lang="en-US" sz="1200" b="0" baseline="0" dirty="0" smtClean="0">
                <a:solidFill>
                  <a:schemeClr val="accent6"/>
                </a:solidFill>
              </a:rPr>
              <a:t>, and then click </a:t>
            </a:r>
            <a:r>
              <a:rPr lang="en-US" sz="1200" b="1" baseline="0" dirty="0" smtClean="0">
                <a:solidFill>
                  <a:schemeClr val="accent6"/>
                </a:solidFill>
              </a:rPr>
              <a:t>Duplicate</a:t>
            </a:r>
            <a:r>
              <a:rPr lang="en-US" sz="1200" b="0" baseline="0" dirty="0" smtClean="0">
                <a:solidFill>
                  <a:schemeClr val="accent6"/>
                </a:solidFill>
              </a:rPr>
              <a:t>. </a:t>
            </a:r>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b="0" baseline="0" dirty="0" smtClean="0">
                <a:solidFill>
                  <a:schemeClr val="accent6"/>
                </a:solidFill>
              </a:rPr>
              <a:t>Click in the third text box, and then type for the third picture caption.</a:t>
            </a:r>
          </a:p>
          <a:p>
            <a:pPr marL="228600" marR="0" indent="-228600" algn="l" defTabSz="914400" rtl="0" eaLnBrk="1" fontAlgn="auto" latinLnBrk="0" hangingPunct="1">
              <a:lnSpc>
                <a:spcPct val="90000"/>
              </a:lnSpc>
              <a:spcBef>
                <a:spcPts val="0"/>
              </a:spcBef>
              <a:spcAft>
                <a:spcPts val="600"/>
              </a:spcAft>
              <a:buClrTx/>
              <a:buSzTx/>
              <a:buFont typeface="+mj-lt"/>
              <a:buAutoNum type="arabicPeriod"/>
              <a:tabLst/>
              <a:defRPr/>
            </a:pPr>
            <a:r>
              <a:rPr lang="en-US" sz="1200" b="0" baseline="0" dirty="0" smtClean="0">
                <a:solidFill>
                  <a:schemeClr val="accent6"/>
                </a:solidFill>
              </a:rPr>
              <a:t>Select the third text box, and then drag the it to the right of the third picture, above the bottom horizontal drawing guide (2.17).</a:t>
            </a:r>
          </a:p>
          <a:p>
            <a:endParaRPr lang="en-US" sz="1200" b="1" dirty="0" smtClean="0">
              <a:solidFill>
                <a:schemeClr val="accent6"/>
              </a:solidFill>
            </a:endParaRPr>
          </a:p>
          <a:p>
            <a:endParaRPr lang="en-US" sz="1200" b="0" dirty="0" smtClean="0">
              <a:solidFill>
                <a:schemeClr val="accent6"/>
              </a:solidFill>
            </a:endParaRPr>
          </a:p>
          <a:p>
            <a:r>
              <a:rPr lang="en-US" sz="1200" b="0" dirty="0" smtClean="0">
                <a:solidFill>
                  <a:schemeClr val="accent6"/>
                </a:solidFill>
              </a:rPr>
              <a:t>To</a:t>
            </a:r>
            <a:r>
              <a:rPr lang="en-US" sz="1200" b="0" baseline="0" dirty="0" smtClean="0">
                <a:solidFill>
                  <a:schemeClr val="accent6"/>
                </a:solidFill>
              </a:rPr>
              <a:t> reproduce the animation effects on this slide, do the following:</a:t>
            </a:r>
            <a:endParaRPr lang="en-US" sz="1200" b="0" dirty="0" smtClean="0">
              <a:solidFill>
                <a:schemeClr val="accent6"/>
              </a:solidFill>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dirty="0" smtClean="0"/>
              <a:t>On the </a:t>
            </a:r>
            <a:r>
              <a:rPr lang="en-US" sz="1200" b="1" dirty="0" smtClean="0"/>
              <a:t>Insert tab</a:t>
            </a:r>
            <a:r>
              <a:rPr lang="en-US" sz="1200" b="0" dirty="0" smtClean="0"/>
              <a:t>, in the </a:t>
            </a:r>
            <a:r>
              <a:rPr lang="en-US" sz="1200" b="1" dirty="0" smtClean="0"/>
              <a:t>Illustrations</a:t>
            </a:r>
            <a:r>
              <a:rPr lang="en-US" sz="1200" dirty="0" smtClean="0"/>
              <a:t> group, click </a:t>
            </a:r>
            <a:r>
              <a:rPr lang="en-US" sz="1200" b="1" dirty="0" smtClean="0"/>
              <a:t>Picture</a:t>
            </a:r>
            <a:r>
              <a:rPr lang="en-US" sz="1200" dirty="0" smtClean="0"/>
              <a:t>. In</a:t>
            </a:r>
            <a:r>
              <a:rPr lang="en-US" sz="1200" baseline="0" dirty="0" smtClean="0"/>
              <a:t> the </a:t>
            </a:r>
            <a:r>
              <a:rPr lang="en-US" sz="1200" b="1" baseline="0" dirty="0" smtClean="0"/>
              <a:t>Insert Picture </a:t>
            </a:r>
            <a:r>
              <a:rPr lang="en-US" sz="1200" baseline="0" dirty="0" smtClean="0"/>
              <a:t>dialog box, s</a:t>
            </a:r>
            <a:r>
              <a:rPr lang="en-US" sz="1200" dirty="0" smtClean="0"/>
              <a:t>elect the 7.5” x 10” version</a:t>
            </a:r>
            <a:r>
              <a:rPr lang="en-US" sz="1200" baseline="0" dirty="0" smtClean="0"/>
              <a:t> of the </a:t>
            </a:r>
            <a:r>
              <a:rPr lang="en-US" sz="1200" dirty="0" smtClean="0"/>
              <a:t>picture</a:t>
            </a:r>
            <a:r>
              <a:rPr lang="en-US" sz="1200" baseline="0" dirty="0" smtClean="0"/>
              <a:t> that fills the top small rectangle on the slide</a:t>
            </a:r>
            <a:r>
              <a:rPr lang="en-US" sz="1200" dirty="0" smtClean="0"/>
              <a:t>, and then click </a:t>
            </a:r>
            <a:r>
              <a:rPr lang="en-US" sz="1200" b="1" dirty="0" smtClean="0"/>
              <a:t>Insert</a:t>
            </a:r>
            <a:r>
              <a:rPr lang="en-US" sz="1200" dirty="0" smtClean="0"/>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slide, select the picture. 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More Exit Effects. </a:t>
            </a: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Add Exit Effect</a:t>
            </a:r>
            <a:r>
              <a:rPr lang="en-US" sz="1200" kern="1200" dirty="0" smtClean="0">
                <a:solidFill>
                  <a:schemeClr val="tx1"/>
                </a:solidFill>
                <a:effectLst/>
                <a:latin typeface="+mn-lt"/>
                <a:ea typeface="+mn-ea"/>
                <a:cs typeface="+mn-cs"/>
              </a:rPr>
              <a:t> dialog box, under </a:t>
            </a:r>
            <a:r>
              <a:rPr lang="en-US" sz="1200" b="1" kern="1200" dirty="0" smtClean="0">
                <a:solidFill>
                  <a:schemeClr val="tx1"/>
                </a:solidFill>
                <a:effectLst/>
                <a:latin typeface="+mn-lt"/>
                <a:ea typeface="+mn-ea"/>
                <a:cs typeface="+mn-cs"/>
              </a:rPr>
              <a:t>Basic</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Disappear</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OK.</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Start</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After Previous</a:t>
            </a:r>
            <a:r>
              <a:rPr lang="en-US" sz="1200"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slide, select the picture. 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More Emphasis Effects. </a:t>
            </a: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Add Emphasis</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Effect</a:t>
            </a:r>
            <a:r>
              <a:rPr lang="en-US" sz="1200" kern="1200" dirty="0" smtClean="0">
                <a:solidFill>
                  <a:schemeClr val="tx1"/>
                </a:solidFill>
                <a:effectLst/>
                <a:latin typeface="+mn-lt"/>
                <a:ea typeface="+mn-ea"/>
                <a:cs typeface="+mn-cs"/>
              </a:rPr>
              <a:t> dialog box, under </a:t>
            </a:r>
            <a:r>
              <a:rPr lang="en-US" sz="1200" b="1" kern="1200" dirty="0" smtClean="0">
                <a:solidFill>
                  <a:schemeClr val="tx1"/>
                </a:solidFill>
                <a:effectLst/>
                <a:latin typeface="+mn-lt"/>
                <a:ea typeface="+mn-ea"/>
                <a:cs typeface="+mn-cs"/>
              </a:rPr>
              <a:t>Basic</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Grow/Shrink</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OK.</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Start</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After Previous</a:t>
            </a:r>
            <a:r>
              <a:rPr lang="en-US" sz="1200"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Effect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Options</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Amount</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Tiny</a:t>
            </a:r>
            <a:r>
              <a:rPr lang="en-US" sz="1200"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Duration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0.01</a:t>
            </a:r>
            <a:r>
              <a:rPr lang="en-US" sz="1200" kern="1200" dirty="0" smtClean="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slide, select the picture. 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More Entrance Effects. </a:t>
            </a: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Add Exit Effect</a:t>
            </a:r>
            <a:r>
              <a:rPr lang="en-US" sz="1200" kern="1200" dirty="0" smtClean="0">
                <a:solidFill>
                  <a:schemeClr val="tx1"/>
                </a:solidFill>
                <a:effectLst/>
                <a:latin typeface="+mn-lt"/>
                <a:ea typeface="+mn-ea"/>
                <a:cs typeface="+mn-cs"/>
              </a:rPr>
              <a:t> dialog box, under </a:t>
            </a:r>
            <a:r>
              <a:rPr lang="en-US" sz="1200" b="1" kern="1200" dirty="0" smtClean="0">
                <a:solidFill>
                  <a:schemeClr val="tx1"/>
                </a:solidFill>
                <a:effectLst/>
                <a:latin typeface="+mn-lt"/>
                <a:ea typeface="+mn-ea"/>
                <a:cs typeface="+mn-cs"/>
              </a:rPr>
              <a:t>Basic</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Appear</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OK.</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Start</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On click</a:t>
            </a:r>
            <a:r>
              <a:rPr lang="en-US" sz="1200"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slide, select the large picture.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More Emphasis Effects. </a:t>
            </a: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Add Exit Effect</a:t>
            </a:r>
            <a:r>
              <a:rPr lang="en-US" sz="1200" kern="1200" dirty="0" smtClean="0">
                <a:solidFill>
                  <a:schemeClr val="tx1"/>
                </a:solidFill>
                <a:effectLst/>
                <a:latin typeface="+mn-lt"/>
                <a:ea typeface="+mn-ea"/>
                <a:cs typeface="+mn-cs"/>
              </a:rPr>
              <a:t> dialog box, under </a:t>
            </a:r>
            <a:r>
              <a:rPr lang="en-US" sz="1200" b="1" kern="1200" dirty="0" smtClean="0">
                <a:solidFill>
                  <a:schemeClr val="tx1"/>
                </a:solidFill>
                <a:effectLst/>
                <a:latin typeface="+mn-lt"/>
                <a:ea typeface="+mn-ea"/>
                <a:cs typeface="+mn-cs"/>
              </a:rPr>
              <a:t>Basic</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Grow/Shrink</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OK.</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Start</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With Previous</a:t>
            </a:r>
            <a:r>
              <a:rPr lang="en-US" sz="1200"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Duration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b="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Animation</a:t>
            </a:r>
            <a:r>
              <a:rPr lang="en-US" sz="1200" b="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Effect Options</a:t>
            </a:r>
            <a:r>
              <a:rPr lang="en-US" sz="1200" b="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Huge</a:t>
            </a:r>
            <a:r>
              <a:rPr lang="en-US" sz="1200" b="0"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slide, select the large picture.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More Motion Paths. </a:t>
            </a: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Add Motion Path </a:t>
            </a:r>
            <a:r>
              <a:rPr lang="en-US" sz="1200" kern="1200" dirty="0" smtClean="0">
                <a:solidFill>
                  <a:schemeClr val="tx1"/>
                </a:solidFill>
                <a:effectLst/>
                <a:latin typeface="+mn-lt"/>
                <a:ea typeface="+mn-ea"/>
                <a:cs typeface="+mn-cs"/>
              </a:rPr>
              <a:t>dialog box, under </a:t>
            </a:r>
            <a:r>
              <a:rPr lang="en-US" sz="1200" b="1" kern="1200" dirty="0" smtClean="0">
                <a:solidFill>
                  <a:schemeClr val="tx1"/>
                </a:solidFill>
                <a:effectLst/>
                <a:latin typeface="+mn-lt"/>
                <a:ea typeface="+mn-ea"/>
                <a:cs typeface="+mn-cs"/>
              </a:rPr>
              <a:t>Lines and Curves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Up</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OK.</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Start</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With Previous</a:t>
            </a:r>
            <a:r>
              <a:rPr lang="en-US" sz="1200"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Duration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On the slide, select</a:t>
            </a:r>
            <a:r>
              <a:rPr lang="en-US" sz="1200" baseline="0" dirty="0" smtClean="0"/>
              <a:t> </a:t>
            </a:r>
            <a:r>
              <a:rPr lang="en-US" sz="1200" dirty="0" smtClean="0"/>
              <a:t>the </a:t>
            </a:r>
            <a:r>
              <a:rPr lang="en-US" sz="1200" b="0" dirty="0" smtClean="0"/>
              <a:t>up</a:t>
            </a:r>
            <a:r>
              <a:rPr lang="en-US" sz="1200" b="1" baseline="0" dirty="0" smtClean="0"/>
              <a:t> </a:t>
            </a:r>
            <a:r>
              <a:rPr lang="en-US" sz="1200" baseline="0" dirty="0" smtClean="0"/>
              <a:t>m</a:t>
            </a:r>
            <a:r>
              <a:rPr lang="en-US" sz="1200" dirty="0" smtClean="0"/>
              <a:t>otion path. Point to the endpoint (red arrow) until the cursor becomes a two-headed</a:t>
            </a:r>
            <a:r>
              <a:rPr lang="en-US" sz="1200" baseline="0" dirty="0" smtClean="0"/>
              <a:t> arrow. Drag the endpoint to the intersection of the top horizontal drawing guide (2.17) and the left vertical drawing guide (2.50), at the center of the first small picture.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Right-click the up motion path, and then click </a:t>
            </a:r>
            <a:r>
              <a:rPr lang="en-US" sz="1200" b="1" i="0" baseline="0" dirty="0" smtClean="0"/>
              <a:t>Reverse Path Direction</a:t>
            </a:r>
            <a:r>
              <a:rPr lang="en-US" sz="1200" i="0" baseline="0" dirty="0" smtClean="0"/>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b="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Animation</a:t>
            </a:r>
            <a:r>
              <a:rPr lang="en-US" sz="1200" b="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Effect Options</a:t>
            </a:r>
            <a:r>
              <a:rPr lang="en-US" sz="1200" b="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Locked</a:t>
            </a:r>
            <a:r>
              <a:rPr lang="en-US" sz="1200" b="0"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slide, select the large picture.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More Emphasis Effects. </a:t>
            </a: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Add Emphasis</a:t>
            </a:r>
            <a:r>
              <a:rPr lang="en-US" sz="1200" b="1" kern="1200" baseline="0" dirty="0" smtClean="0">
                <a:solidFill>
                  <a:schemeClr val="tx1"/>
                </a:solidFill>
                <a:effectLst/>
                <a:latin typeface="+mn-lt"/>
                <a:ea typeface="+mn-ea"/>
                <a:cs typeface="+mn-cs"/>
              </a:rPr>
              <a:t> Effect </a:t>
            </a:r>
            <a:r>
              <a:rPr lang="en-US" sz="1200" kern="1200" dirty="0" smtClean="0">
                <a:solidFill>
                  <a:schemeClr val="tx1"/>
                </a:solidFill>
                <a:effectLst/>
                <a:latin typeface="+mn-lt"/>
                <a:ea typeface="+mn-ea"/>
                <a:cs typeface="+mn-cs"/>
              </a:rPr>
              <a:t>dialog box, under </a:t>
            </a:r>
            <a:r>
              <a:rPr lang="en-US" sz="1200" b="1" kern="1200" dirty="0" smtClean="0">
                <a:solidFill>
                  <a:schemeClr val="tx1"/>
                </a:solidFill>
                <a:effectLst/>
                <a:latin typeface="+mn-lt"/>
                <a:ea typeface="+mn-ea"/>
                <a:cs typeface="+mn-cs"/>
              </a:rPr>
              <a:t>Basic</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Grow/Shrink</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OK.</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Start</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On Click</a:t>
            </a:r>
            <a:r>
              <a:rPr lang="en-US" sz="1200"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Duration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b="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Animation</a:t>
            </a:r>
            <a:r>
              <a:rPr lang="en-US" sz="1200" b="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Effect Options</a:t>
            </a:r>
            <a:r>
              <a:rPr lang="en-US" sz="1200" b="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Tiny</a:t>
            </a:r>
            <a:r>
              <a:rPr lang="en-US" sz="1200" b="0"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slide, select the large picture.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More Motion Paths. </a:t>
            </a: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Add Motion Path </a:t>
            </a:r>
            <a:r>
              <a:rPr lang="en-US" sz="1200" kern="1200" dirty="0" smtClean="0">
                <a:solidFill>
                  <a:schemeClr val="tx1"/>
                </a:solidFill>
                <a:effectLst/>
                <a:latin typeface="+mn-lt"/>
                <a:ea typeface="+mn-ea"/>
                <a:cs typeface="+mn-cs"/>
              </a:rPr>
              <a:t>dialog box, under </a:t>
            </a:r>
            <a:r>
              <a:rPr lang="en-US" sz="1200" b="1" kern="1200" dirty="0" smtClean="0">
                <a:solidFill>
                  <a:schemeClr val="tx1"/>
                </a:solidFill>
                <a:effectLst/>
                <a:latin typeface="+mn-lt"/>
                <a:ea typeface="+mn-ea"/>
                <a:cs typeface="+mn-cs"/>
              </a:rPr>
              <a:t>Lines and Curves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Up</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OK.</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Start</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With Previous</a:t>
            </a:r>
            <a:r>
              <a:rPr lang="en-US" sz="1200"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Duration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On the slide, select</a:t>
            </a:r>
            <a:r>
              <a:rPr lang="en-US" sz="1200" baseline="0" dirty="0" smtClean="0"/>
              <a:t> </a:t>
            </a:r>
            <a:r>
              <a:rPr lang="en-US" sz="1200" dirty="0" smtClean="0"/>
              <a:t>the </a:t>
            </a:r>
            <a:r>
              <a:rPr lang="en-US" sz="1200" b="0" dirty="0" smtClean="0"/>
              <a:t>up</a:t>
            </a:r>
            <a:r>
              <a:rPr lang="en-US" sz="1200" b="1" baseline="0" dirty="0" smtClean="0"/>
              <a:t> </a:t>
            </a:r>
            <a:r>
              <a:rPr lang="en-US" sz="1200" baseline="0" dirty="0" smtClean="0"/>
              <a:t>m</a:t>
            </a:r>
            <a:r>
              <a:rPr lang="en-US" sz="1200" dirty="0" smtClean="0"/>
              <a:t>otion path. Point to the endpoint (red arrow) until the cursor becomes a two-headed</a:t>
            </a:r>
            <a:r>
              <a:rPr lang="en-US" sz="1200" baseline="0" dirty="0" smtClean="0"/>
              <a:t> arrow. Drag the endpoint to the intersection of the top horizontal drawing guide (2.17) and the left vertical drawing guide (2.50), at the center of the first small picture.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b="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Animation</a:t>
            </a:r>
            <a:r>
              <a:rPr lang="en-US" sz="1200" b="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Effect Options</a:t>
            </a:r>
            <a:r>
              <a:rPr lang="en-US" sz="1200" b="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Locked</a:t>
            </a:r>
            <a:r>
              <a:rPr lang="en-US" sz="1200" b="0"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slide, select the large picture.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More Exit Effects. </a:t>
            </a: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Add Exit </a:t>
            </a:r>
            <a:r>
              <a:rPr lang="en-US" sz="1200" b="1" kern="1200" baseline="0" dirty="0" smtClean="0">
                <a:solidFill>
                  <a:schemeClr val="tx1"/>
                </a:solidFill>
                <a:effectLst/>
                <a:latin typeface="+mn-lt"/>
                <a:ea typeface="+mn-ea"/>
                <a:cs typeface="+mn-cs"/>
              </a:rPr>
              <a:t>Effect </a:t>
            </a:r>
            <a:r>
              <a:rPr lang="en-US" sz="1200" kern="1200" dirty="0" smtClean="0">
                <a:solidFill>
                  <a:schemeClr val="tx1"/>
                </a:solidFill>
                <a:effectLst/>
                <a:latin typeface="+mn-lt"/>
                <a:ea typeface="+mn-ea"/>
                <a:cs typeface="+mn-cs"/>
              </a:rPr>
              <a:t>dialog box, under </a:t>
            </a:r>
            <a:r>
              <a:rPr lang="en-US" sz="1200" b="1" kern="1200" dirty="0" smtClean="0">
                <a:solidFill>
                  <a:schemeClr val="tx1"/>
                </a:solidFill>
                <a:effectLst/>
                <a:latin typeface="+mn-lt"/>
                <a:ea typeface="+mn-ea"/>
                <a:cs typeface="+mn-cs"/>
              </a:rPr>
              <a:t>Basic</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Disappear</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OK.</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Start</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After Previous</a:t>
            </a:r>
            <a:r>
              <a:rPr lang="en-US" sz="1200"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View</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Show</a:t>
            </a:r>
            <a:r>
              <a:rPr lang="en-US" sz="1200" kern="1200" dirty="0" smtClean="0">
                <a:solidFill>
                  <a:schemeClr val="tx1"/>
                </a:solidFill>
                <a:effectLst/>
                <a:latin typeface="+mn-lt"/>
                <a:ea typeface="+mn-ea"/>
                <a:cs typeface="+mn-cs"/>
              </a:rPr>
              <a:t> group,</a:t>
            </a:r>
            <a:r>
              <a:rPr lang="en-US" sz="1200" kern="1200" baseline="0" dirty="0" smtClean="0">
                <a:solidFill>
                  <a:schemeClr val="tx1"/>
                </a:solidFill>
                <a:effectLst/>
                <a:latin typeface="+mn-lt"/>
                <a:ea typeface="+mn-ea"/>
                <a:cs typeface="+mn-cs"/>
              </a:rPr>
              <a:t> clear the </a:t>
            </a:r>
            <a:r>
              <a:rPr lang="en-US" sz="1200" b="1" kern="1200" baseline="0" dirty="0" smtClean="0">
                <a:solidFill>
                  <a:schemeClr val="tx1"/>
                </a:solidFill>
                <a:effectLst/>
                <a:latin typeface="+mn-lt"/>
                <a:ea typeface="+mn-ea"/>
                <a:cs typeface="+mn-cs"/>
              </a:rPr>
              <a:t>Guides</a:t>
            </a:r>
            <a:r>
              <a:rPr lang="en-US" sz="1200" kern="1200" baseline="0" dirty="0" smtClean="0">
                <a:solidFill>
                  <a:schemeClr val="tx1"/>
                </a:solidFill>
                <a:effectLst/>
                <a:latin typeface="+mn-lt"/>
                <a:ea typeface="+mn-ea"/>
                <a:cs typeface="+mn-cs"/>
              </a:rPr>
              <a:t> checkbox.</a:t>
            </a:r>
            <a:endParaRPr lang="en-US" sz="1200" kern="1200" dirty="0" smtClean="0">
              <a:solidFill>
                <a:schemeClr val="tx1"/>
              </a:solidFill>
              <a:effectLst/>
              <a:latin typeface="+mn-lt"/>
              <a:ea typeface="+mn-ea"/>
              <a:cs typeface="+mn-cs"/>
            </a:endParaRPr>
          </a:p>
          <a:p>
            <a:pPr marL="228600" indent="-228600">
              <a:buFont typeface="+mj-lt"/>
              <a:buAutoNum type="arabicPeriod" startAt="6"/>
            </a:pPr>
            <a:endParaRPr lang="en-US" sz="1200" i="0" baseline="0" dirty="0" smtClean="0"/>
          </a:p>
          <a:p>
            <a:r>
              <a:rPr lang="en-US" sz="1200" baseline="0" dirty="0" smtClean="0"/>
              <a:t>To reproduce the background effects on this slide, do the following:</a:t>
            </a:r>
          </a:p>
          <a:p>
            <a:pPr marL="228600" lvl="0" indent="-228600">
              <a:buFont typeface="+mj-lt"/>
              <a:buAutoNum type="arabicPeriod"/>
            </a:pPr>
            <a:r>
              <a:rPr lang="en-US" sz="1200" kern="1200" dirty="0" smtClean="0">
                <a:solidFill>
                  <a:schemeClr val="tx1"/>
                </a:solidFill>
                <a:latin typeface="+mn-lt"/>
                <a:ea typeface="+mn-ea"/>
                <a:cs typeface="+mn-cs"/>
              </a:rPr>
              <a:t>On the </a:t>
            </a:r>
            <a:r>
              <a:rPr lang="en-US" sz="1200" b="1" kern="1200" dirty="0" smtClean="0">
                <a:solidFill>
                  <a:schemeClr val="tx1"/>
                </a:solidFill>
                <a:latin typeface="+mn-lt"/>
                <a:ea typeface="+mn-ea"/>
                <a:cs typeface="+mn-cs"/>
              </a:rPr>
              <a:t>Design</a:t>
            </a:r>
            <a:r>
              <a:rPr lang="en-US" sz="1200" kern="1200" dirty="0" smtClean="0">
                <a:solidFill>
                  <a:schemeClr val="tx1"/>
                </a:solidFill>
                <a:latin typeface="+mn-lt"/>
                <a:ea typeface="+mn-ea"/>
                <a:cs typeface="+mn-cs"/>
              </a:rPr>
              <a:t> tab, in the bottom right corner of the </a:t>
            </a:r>
            <a:r>
              <a:rPr lang="en-US" sz="1200" b="1" kern="1200" dirty="0" smtClean="0">
                <a:solidFill>
                  <a:schemeClr val="tx1"/>
                </a:solidFill>
                <a:latin typeface="+mn-lt"/>
                <a:ea typeface="+mn-ea"/>
                <a:cs typeface="+mn-cs"/>
              </a:rPr>
              <a:t>Background</a:t>
            </a:r>
            <a:r>
              <a:rPr lang="en-US" sz="1200" kern="1200" dirty="0" smtClean="0">
                <a:solidFill>
                  <a:schemeClr val="tx1"/>
                </a:solidFill>
                <a:latin typeface="+mn-lt"/>
                <a:ea typeface="+mn-ea"/>
                <a:cs typeface="+mn-cs"/>
              </a:rPr>
              <a:t> group, click</a:t>
            </a:r>
            <a:r>
              <a:rPr lang="en-US" sz="1200" kern="1200" baseline="0" dirty="0" smtClean="0">
                <a:solidFill>
                  <a:schemeClr val="tx1"/>
                </a:solidFill>
                <a:latin typeface="+mn-lt"/>
                <a:ea typeface="+mn-ea"/>
                <a:cs typeface="+mn-cs"/>
              </a:rPr>
              <a:t> the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Format Background </a:t>
            </a:r>
            <a:r>
              <a:rPr lang="en-US" sz="1200" b="0" kern="1200" dirty="0" smtClean="0">
                <a:solidFill>
                  <a:schemeClr val="tx1"/>
                </a:solidFill>
                <a:latin typeface="+mn-lt"/>
                <a:ea typeface="+mn-ea"/>
                <a:cs typeface="+mn-cs"/>
              </a:rPr>
              <a:t>dialog box launcher</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Format Background </a:t>
            </a:r>
            <a:r>
              <a:rPr lang="en-US" sz="1200" kern="1200" dirty="0" smtClean="0">
                <a:solidFill>
                  <a:schemeClr val="tx1"/>
                </a:solidFill>
                <a:latin typeface="+mn-lt"/>
                <a:ea typeface="+mn-ea"/>
                <a:cs typeface="+mn-cs"/>
              </a:rPr>
              <a:t>dialog box, click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in the left pane, select </a:t>
            </a:r>
            <a:r>
              <a:rPr lang="en-US" sz="1200" b="1" kern="1200" dirty="0" smtClean="0">
                <a:solidFill>
                  <a:schemeClr val="tx1"/>
                </a:solidFill>
                <a:latin typeface="+mn-lt"/>
                <a:ea typeface="+mn-ea"/>
                <a:cs typeface="+mn-cs"/>
              </a:rPr>
              <a:t>Gradient fill</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pane, and then do the following:</a:t>
            </a: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Type</a:t>
            </a:r>
            <a:r>
              <a:rPr lang="en-US" sz="1200" kern="1200" dirty="0" smtClean="0">
                <a:solidFill>
                  <a:schemeClr val="tx1"/>
                </a:solidFill>
                <a:latin typeface="+mn-lt"/>
                <a:ea typeface="+mn-ea"/>
                <a:cs typeface="+mn-cs"/>
              </a:rPr>
              <a:t> list, select </a:t>
            </a:r>
            <a:r>
              <a:rPr lang="en-US" sz="1200" b="1" kern="1200" dirty="0" smtClean="0">
                <a:solidFill>
                  <a:schemeClr val="tx1"/>
                </a:solidFill>
                <a:latin typeface="+mn-lt"/>
                <a:ea typeface="+mn-ea"/>
                <a:cs typeface="+mn-cs"/>
              </a:rPr>
              <a:t>Linear</a:t>
            </a:r>
            <a:r>
              <a:rPr lang="en-US" sz="1200" kern="1200" dirty="0" smtClean="0">
                <a:solidFill>
                  <a:schemeClr val="tx1"/>
                </a:solidFill>
                <a:latin typeface="+mn-lt"/>
                <a:ea typeface="+mn-ea"/>
                <a:cs typeface="+mn-cs"/>
              </a:rPr>
              <a:t>.</a:t>
            </a: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Direction</a:t>
            </a:r>
            <a:r>
              <a:rPr lang="en-US" sz="1200" b="0" kern="1200" dirty="0" smtClean="0">
                <a:solidFill>
                  <a:schemeClr val="tx1"/>
                </a:solidFill>
                <a:latin typeface="+mn-lt"/>
                <a:ea typeface="+mn-ea"/>
                <a:cs typeface="+mn-cs"/>
              </a:rPr>
              <a:t> list</a:t>
            </a:r>
            <a:r>
              <a:rPr lang="en-US" sz="1200" kern="1200" dirty="0" smtClean="0">
                <a:solidFill>
                  <a:schemeClr val="tx1"/>
                </a:solidFill>
                <a:latin typeface="+mn-lt"/>
                <a:ea typeface="+mn-ea"/>
                <a:cs typeface="+mn-cs"/>
              </a:rPr>
              <a:t>, click </a:t>
            </a:r>
            <a:r>
              <a:rPr lang="en-US" sz="1200" b="1" kern="1200" dirty="0" smtClean="0">
                <a:solidFill>
                  <a:schemeClr val="tx1"/>
                </a:solidFill>
                <a:latin typeface="+mn-lt"/>
                <a:ea typeface="+mn-ea"/>
                <a:cs typeface="+mn-cs"/>
              </a:rPr>
              <a:t>Linear Up </a:t>
            </a:r>
            <a:r>
              <a:rPr lang="en-US" sz="1200" b="0" kern="1200" dirty="0" smtClean="0">
                <a:solidFill>
                  <a:schemeClr val="tx1"/>
                </a:solidFill>
                <a:latin typeface="+mn-lt"/>
                <a:ea typeface="+mn-ea"/>
                <a:cs typeface="+mn-cs"/>
              </a:rPr>
              <a:t>(second row, second option from the left).</a:t>
            </a:r>
            <a:endParaRPr lang="en-US" sz="1200" b="1" kern="120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Add gradient stops</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Remove gradient stops</a:t>
            </a:r>
            <a:r>
              <a:rPr lang="en-US" sz="1200" kern="1200" dirty="0" smtClean="0">
                <a:solidFill>
                  <a:schemeClr val="tx1"/>
                </a:solidFill>
                <a:effectLst/>
                <a:latin typeface="+mn-lt"/>
                <a:ea typeface="+mn-ea"/>
                <a:cs typeface="+mn-cs"/>
              </a:rPr>
              <a:t> until three stops appear in the slider.</a:t>
            </a:r>
            <a:endParaRPr lang="en-US" sz="1200" kern="1200" dirty="0" smtClean="0">
              <a:solidFill>
                <a:schemeClr val="tx1"/>
              </a:solidFill>
              <a:latin typeface="+mn-lt"/>
              <a:ea typeface="+mn-ea"/>
              <a:cs typeface="+mn-cs"/>
            </a:endParaRPr>
          </a:p>
          <a:p>
            <a:pPr marL="228600" lvl="0" indent="-228600">
              <a:buFont typeface="+mj-lt"/>
              <a:buAutoNum type="arabicPeriod"/>
            </a:pPr>
            <a:r>
              <a:rPr lang="en-US" sz="1200" kern="1200" dirty="0" smtClean="0">
                <a:solidFill>
                  <a:schemeClr val="tx1"/>
                </a:solidFill>
                <a:latin typeface="+mn-lt"/>
                <a:ea typeface="+mn-ea"/>
                <a:cs typeface="+mn-cs"/>
              </a:rPr>
              <a:t>Also 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customize the gradient stops as follows:</a:t>
            </a:r>
          </a:p>
          <a:p>
            <a:pPr marL="628650" lvl="1" indent="-171450">
              <a:buFont typeface="Arial" pitchFamily="34" charset="0"/>
              <a:buChar char="•"/>
            </a:pPr>
            <a:r>
              <a:rPr lang="en-US" sz="1200" kern="1200" dirty="0" smtClean="0">
                <a:solidFill>
                  <a:schemeClr val="tx1"/>
                </a:solidFill>
                <a:effectLst/>
                <a:latin typeface="+mn-lt"/>
                <a:ea typeface="+mn-ea"/>
                <a:cs typeface="+mn-cs"/>
              </a:rPr>
              <a:t>Select the first stop from the left</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the slider, and then do the following: </a:t>
            </a: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a:t>
            </a:r>
          </a:p>
          <a:p>
            <a:pPr marL="1085850" lvl="2" indent="-17145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dirty="0" smtClean="0">
                <a:solidFill>
                  <a:schemeClr val="accent6"/>
                </a:solidFill>
              </a:rPr>
              <a:t>Dark Blue, Text 2, Darker 50%</a:t>
            </a:r>
            <a:r>
              <a:rPr lang="en-US" sz="1200" b="0" kern="1200" baseline="0" dirty="0" smtClean="0">
                <a:solidFill>
                  <a:schemeClr val="tx1"/>
                </a:solidFill>
                <a:latin typeface="+mn-lt"/>
                <a:ea typeface="+mn-ea"/>
                <a:cs typeface="+mn-cs"/>
              </a:rPr>
              <a:t> (sixth row, fourth option from the left). </a:t>
            </a: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 </a:t>
            </a:r>
          </a:p>
          <a:p>
            <a:pPr marL="628650" lvl="1" indent="-171450">
              <a:buFont typeface="Arial" pitchFamily="34" charset="0"/>
              <a:buChar char="•"/>
            </a:pPr>
            <a:r>
              <a:rPr lang="en-US" sz="1200" kern="1200" dirty="0" smtClean="0">
                <a:solidFill>
                  <a:schemeClr val="tx1"/>
                </a:solidFill>
                <a:effectLst/>
                <a:latin typeface="+mn-lt"/>
                <a:ea typeface="+mn-ea"/>
                <a:cs typeface="+mn-cs"/>
              </a:rPr>
              <a:t>Select the second stop from the left</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the slider, and then do the following: </a:t>
            </a: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50%</a:t>
            </a:r>
            <a:r>
              <a:rPr lang="en-US" sz="1200" kern="1200" dirty="0" smtClean="0">
                <a:solidFill>
                  <a:schemeClr val="tx1"/>
                </a:solidFill>
                <a:effectLst/>
                <a:latin typeface="+mn-lt"/>
                <a:ea typeface="+mn-ea"/>
                <a:cs typeface="+mn-cs"/>
              </a:rPr>
              <a:t>.</a:t>
            </a:r>
          </a:p>
          <a:p>
            <a:pPr marL="1085850" lvl="2" indent="-17145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dirty="0" smtClean="0">
                <a:solidFill>
                  <a:schemeClr val="accent6"/>
                </a:solidFill>
              </a:rPr>
              <a:t>Dark Blue, Text 2, Lighter 40%</a:t>
            </a:r>
            <a:r>
              <a:rPr lang="en-US" sz="1200" b="1" baseline="0" dirty="0" smtClean="0">
                <a:solidFill>
                  <a:schemeClr val="accent6"/>
                </a:solidFill>
              </a:rPr>
              <a:t> </a:t>
            </a:r>
            <a:r>
              <a:rPr lang="en-US" sz="1200" b="0" baseline="0" dirty="0" smtClean="0">
                <a:solidFill>
                  <a:schemeClr val="accent6"/>
                </a:solidFill>
              </a:rPr>
              <a:t>(fourth row, fourth option from the left). </a:t>
            </a:r>
            <a:r>
              <a:rPr lang="en-US" sz="1200" b="0" kern="1200" baseline="0" dirty="0" smtClean="0">
                <a:solidFill>
                  <a:schemeClr val="tx1"/>
                </a:solidFill>
                <a:latin typeface="+mn-lt"/>
                <a:ea typeface="+mn-ea"/>
                <a:cs typeface="+mn-cs"/>
              </a:rPr>
              <a:t> </a:t>
            </a: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 </a:t>
            </a:r>
          </a:p>
          <a:p>
            <a:pPr marL="628650" lvl="1" indent="-171450">
              <a:buFont typeface="Arial" pitchFamily="34" charset="0"/>
              <a:buChar char="•"/>
            </a:pPr>
            <a:r>
              <a:rPr lang="en-US" sz="1200" kern="1200" dirty="0" smtClean="0">
                <a:solidFill>
                  <a:schemeClr val="tx1"/>
                </a:solidFill>
                <a:effectLst/>
                <a:latin typeface="+mn-lt"/>
                <a:ea typeface="+mn-ea"/>
                <a:cs typeface="+mn-cs"/>
              </a:rPr>
              <a:t>Select the third stop from the left</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the slider, and then do the following: </a:t>
            </a: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100%</a:t>
            </a:r>
            <a:r>
              <a:rPr lang="en-US" sz="1200" kern="1200" dirty="0" smtClean="0">
                <a:solidFill>
                  <a:schemeClr val="tx1"/>
                </a:solidFill>
                <a:effectLst/>
                <a:latin typeface="+mn-lt"/>
                <a:ea typeface="+mn-ea"/>
                <a:cs typeface="+mn-cs"/>
              </a:rPr>
              <a:t>.</a:t>
            </a:r>
          </a:p>
          <a:p>
            <a:pPr marL="1085850" lvl="2" indent="-17145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dirty="0" smtClean="0">
                <a:solidFill>
                  <a:schemeClr val="accent6"/>
                </a:solidFill>
              </a:rPr>
              <a:t>Dark Blue, Text 2, Darker 25% </a:t>
            </a:r>
            <a:r>
              <a:rPr lang="en-US" sz="1200" b="0" dirty="0" smtClean="0">
                <a:solidFill>
                  <a:schemeClr val="accent6"/>
                </a:solidFill>
              </a:rPr>
              <a:t>(fifth row, fourth option from the left). </a:t>
            </a:r>
            <a:endParaRPr lang="en-US" sz="1200" b="0" kern="1200" baseline="0" dirty="0" smtClean="0">
              <a:solidFill>
                <a:schemeClr val="tx1"/>
              </a:solidFill>
              <a:latin typeface="+mn-lt"/>
              <a:ea typeface="+mn-ea"/>
              <a:cs typeface="+mn-cs"/>
            </a:endParaRPr>
          </a:p>
          <a:p>
            <a:pPr marL="1085850" lvl="2" indent="-17145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 </a:t>
            </a:r>
          </a:p>
        </p:txBody>
      </p:sp>
      <p:sp>
        <p:nvSpPr>
          <p:cNvPr id="6" name="Slide Image Placeholder 5"/>
          <p:cNvSpPr>
            <a:spLocks noGrp="1" noRot="1" noChangeAspect="1"/>
          </p:cNvSpPr>
          <p:nvPr>
            <p:ph type="sldImg"/>
          </p:nvPr>
        </p:nvSpPr>
        <p:spPr>
          <a:xfrm>
            <a:off x="554038" y="498475"/>
            <a:ext cx="3114675" cy="2335213"/>
          </a:xfr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Notes Placeholder 2"/>
          <p:cNvSpPr>
            <a:spLocks noGrp="1"/>
          </p:cNvSpPr>
          <p:nvPr>
            <p:ph type="body" idx="1"/>
          </p:nvPr>
        </p:nvSpPr>
        <p:spPr bwMode="auto">
          <a:xfrm>
            <a:off x="457200" y="2400300"/>
            <a:ext cx="6172200" cy="6743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76803" name="Slide Image Placeholder 5"/>
          <p:cNvSpPr>
            <a:spLocks noGrp="1" noRot="1" noChangeAspect="1" noTextEdit="1"/>
          </p:cNvSpPr>
          <p:nvPr>
            <p:ph type="sldImg"/>
          </p:nvPr>
        </p:nvSpPr>
        <p:spPr bwMode="auto">
          <a:xfrm>
            <a:off x="533400" y="460375"/>
            <a:ext cx="2433638" cy="1825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Notes Placeholder 2"/>
          <p:cNvSpPr>
            <a:spLocks noGrp="1"/>
          </p:cNvSpPr>
          <p:nvPr>
            <p:ph type="body" idx="1"/>
          </p:nvPr>
        </p:nvSpPr>
        <p:spPr bwMode="auto">
          <a:xfrm>
            <a:off x="457200" y="2400300"/>
            <a:ext cx="6172200" cy="6743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76803" name="Slide Image Placeholder 5"/>
          <p:cNvSpPr>
            <a:spLocks noGrp="1" noRot="1" noChangeAspect="1" noTextEdit="1"/>
          </p:cNvSpPr>
          <p:nvPr>
            <p:ph type="sldImg"/>
          </p:nvPr>
        </p:nvSpPr>
        <p:spPr bwMode="auto">
          <a:xfrm>
            <a:off x="533400" y="460375"/>
            <a:ext cx="2433638" cy="1825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pn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18.png"/><Relationship Id="rId11" Type="http://schemas.openxmlformats.org/officeDocument/2006/relationships/image" Target="../media/image13.png"/><Relationship Id="rId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16.png"/><Relationship Id="rId9" Type="http://schemas.openxmlformats.org/officeDocument/2006/relationships/image" Target="../media/image21.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png"/><Relationship Id="rId4" Type="http://schemas.openxmlformats.org/officeDocument/2006/relationships/image" Target="../media/image3.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2325" y="762000"/>
            <a:ext cx="5111675" cy="2667000"/>
          </a:xfrm>
        </p:spPr>
        <p:txBody>
          <a:bodyPr/>
          <a:lstStyle/>
          <a:p>
            <a:r>
              <a:rPr lang="ru-RU" smtClean="0"/>
              <a:t>Образец заголовка</a:t>
            </a:r>
            <a:endParaRPr lang="en-US"/>
          </a:p>
        </p:txBody>
      </p:sp>
      <p:sp>
        <p:nvSpPr>
          <p:cNvPr id="3" name="Subtitle 2"/>
          <p:cNvSpPr>
            <a:spLocks noGrp="1"/>
          </p:cNvSpPr>
          <p:nvPr>
            <p:ph type="subTitle" idx="1"/>
          </p:nvPr>
        </p:nvSpPr>
        <p:spPr>
          <a:xfrm>
            <a:off x="228600" y="3810000"/>
            <a:ext cx="5105400" cy="2133600"/>
          </a:xfrm>
        </p:spPr>
        <p:txBody>
          <a:bodyPr/>
          <a:lstStyle>
            <a:lvl1pPr marL="0" indent="0" algn="l">
              <a:buNone/>
              <a:defRPr b="1">
                <a:solidFill>
                  <a:schemeClr val="tx1"/>
                </a:solidFill>
                <a:effectLst>
                  <a:reflection blurRad="6350" stA="55000" endA="300" endPos="45500" dir="5400000" sy="-100000" algn="bl" rotWithShape="0"/>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a:p>
        </p:txBody>
      </p:sp>
      <p:sp>
        <p:nvSpPr>
          <p:cNvPr id="4" name="Date Placeholder 3"/>
          <p:cNvSpPr>
            <a:spLocks noGrp="1"/>
          </p:cNvSpPr>
          <p:nvPr>
            <p:ph type="dt" sz="half" idx="10"/>
          </p:nvPr>
        </p:nvSpPr>
        <p:spPr/>
        <p:txBody>
          <a:bodyPr/>
          <a:lstStyle/>
          <a:p>
            <a:fld id="{10BD0D68-D6F8-4B48-AAEE-007D2151A4FD}" type="datetime1">
              <a:rPr lang="en-US" smtClean="0">
                <a:solidFill>
                  <a:prstClr val="black">
                    <a:tint val="75000"/>
                  </a:prstClr>
                </a:solidFill>
              </a:rPr>
              <a:pPr/>
              <a:t>1/19/2015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C8AA99-7238-42D3-B68A-A4E1B56FEE73}" type="slidenum">
              <a:rPr lang="en-US" smtClean="0">
                <a:solidFill>
                  <a:prstClr val="black">
                    <a:tint val="75000"/>
                  </a:prstClr>
                </a:solidFill>
              </a:rPr>
              <a:pPr/>
              <a:t>‹#›</a:t>
            </a:fld>
            <a:endParaRPr lang="en-US">
              <a:solidFill>
                <a:prstClr val="black">
                  <a:tint val="75000"/>
                </a:prstClr>
              </a:solidFill>
            </a:endParaRPr>
          </a:p>
        </p:txBody>
      </p:sp>
      <p:pic>
        <p:nvPicPr>
          <p:cNvPr id="8" name="Glowing tech background 3d ,LO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5555" r="7778"/>
          <a:stretch/>
        </p:blipFill>
        <p:spPr>
          <a:xfrm>
            <a:off x="4495800" y="1368911"/>
            <a:ext cx="3888889" cy="3888889"/>
          </a:xfrm>
          <a:prstGeom prst="roundRect">
            <a:avLst>
              <a:gd name="adj" fmla="val 8644"/>
            </a:avLst>
          </a:prstGeom>
          <a:ln>
            <a:noFill/>
          </a:ln>
          <a:effectLst>
            <a:reflection blurRad="6350" stA="15000" endPos="50000" dist="635000" dir="5400000" sy="-100000" algn="bl" rotWithShape="0"/>
          </a:effectLst>
          <a:scene3d>
            <a:camera prst="perspectiveRelaxed" fov="6900000">
              <a:rot lat="23995" lon="3210004" rev="21299988"/>
            </a:camera>
            <a:lightRig rig="chilly" dir="t"/>
          </a:scene3d>
          <a:sp3d extrusionH="635000" prstMaterial="powder">
            <a:bevelT w="0" h="0"/>
            <a:contourClr>
              <a:srgbClr val="969696"/>
            </a:contourClr>
          </a:sp3d>
        </p:spPr>
      </p:pic>
    </p:spTree>
    <p:extLst>
      <p:ext uri="{BB962C8B-B14F-4D97-AF65-F5344CB8AC3E}">
        <p14:creationId xmlns:p14="http://schemas.microsoft.com/office/powerpoint/2010/main" val="261716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8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228600" y="1403874"/>
            <a:ext cx="7239000" cy="4876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620DA219-B445-44B0-ADDB-4577C702DD8A}" type="datetime1">
              <a:rPr lang="en-US" smtClean="0">
                <a:solidFill>
                  <a:prstClr val="black">
                    <a:tint val="75000"/>
                  </a:prstClr>
                </a:solidFill>
              </a:rPr>
              <a:pPr/>
              <a:t>1/19/2015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C8AA99-7238-42D3-B68A-A4E1B56FEE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453780"/>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4E29F6-173F-4FB6-92C5-999915F55856}" type="slidenum">
              <a:rPr lang="es-ES" altLang="ru-RU">
                <a:solidFill>
                  <a:srgbClr val="000000"/>
                </a:solidFill>
              </a:rPr>
              <a:pPr>
                <a:defRPr/>
              </a:pPr>
              <a:t>‹#›</a:t>
            </a:fld>
            <a:endParaRPr lang="es-ES" altLang="ru-RU">
              <a:solidFill>
                <a:srgbClr val="000000"/>
              </a:solidFill>
            </a:endParaRPr>
          </a:p>
        </p:txBody>
      </p:sp>
    </p:spTree>
    <p:extLst>
      <p:ext uri="{BB962C8B-B14F-4D97-AF65-F5344CB8AC3E}">
        <p14:creationId xmlns:p14="http://schemas.microsoft.com/office/powerpoint/2010/main" val="3324421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73AAA-4BC0-4521-AC25-0641FCBAACBB}" type="slidenum">
              <a:rPr lang="es-ES" altLang="ru-RU">
                <a:solidFill>
                  <a:srgbClr val="000000"/>
                </a:solidFill>
              </a:rPr>
              <a:pPr>
                <a:defRPr/>
              </a:pPr>
              <a:t>‹#›</a:t>
            </a:fld>
            <a:endParaRPr lang="es-ES" altLang="ru-RU">
              <a:solidFill>
                <a:srgbClr val="000000"/>
              </a:solidFill>
            </a:endParaRPr>
          </a:p>
        </p:txBody>
      </p:sp>
    </p:spTree>
    <p:extLst>
      <p:ext uri="{BB962C8B-B14F-4D97-AF65-F5344CB8AC3E}">
        <p14:creationId xmlns:p14="http://schemas.microsoft.com/office/powerpoint/2010/main" val="11287407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CE7F9D-4B06-4253-9891-465C86007B10}" type="slidenum">
              <a:rPr lang="es-ES" altLang="ru-RU">
                <a:solidFill>
                  <a:srgbClr val="000000"/>
                </a:solidFill>
              </a:rPr>
              <a:pPr>
                <a:defRPr/>
              </a:pPr>
              <a:t>‹#›</a:t>
            </a:fld>
            <a:endParaRPr lang="es-ES" altLang="ru-RU">
              <a:solidFill>
                <a:srgbClr val="000000"/>
              </a:solidFill>
            </a:endParaRPr>
          </a:p>
        </p:txBody>
      </p:sp>
    </p:spTree>
    <p:extLst>
      <p:ext uri="{BB962C8B-B14F-4D97-AF65-F5344CB8AC3E}">
        <p14:creationId xmlns:p14="http://schemas.microsoft.com/office/powerpoint/2010/main" val="26492071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C3BF4B-4D51-4D0F-8372-4CA91299D7CD}" type="slidenum">
              <a:rPr lang="es-ES" altLang="ru-RU">
                <a:solidFill>
                  <a:srgbClr val="000000"/>
                </a:solidFill>
              </a:rPr>
              <a:pPr>
                <a:defRPr/>
              </a:pPr>
              <a:t>‹#›</a:t>
            </a:fld>
            <a:endParaRPr lang="es-ES" altLang="ru-RU">
              <a:solidFill>
                <a:srgbClr val="000000"/>
              </a:solidFill>
            </a:endParaRPr>
          </a:p>
        </p:txBody>
      </p:sp>
    </p:spTree>
    <p:extLst>
      <p:ext uri="{BB962C8B-B14F-4D97-AF65-F5344CB8AC3E}">
        <p14:creationId xmlns:p14="http://schemas.microsoft.com/office/powerpoint/2010/main" val="328200900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ru-RU" smtClean="0"/>
              <a:t>Образец заголовка</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a:p>
        </p:txBody>
      </p:sp>
      <p:sp>
        <p:nvSpPr>
          <p:cNvPr id="4" name="Date Placeholder 3"/>
          <p:cNvSpPr>
            <a:spLocks noGrp="1"/>
          </p:cNvSpPr>
          <p:nvPr>
            <p:ph type="dt" sz="half" idx="10"/>
          </p:nvPr>
        </p:nvSpPr>
        <p:spPr/>
        <p:txBody>
          <a:bodyPr/>
          <a:lstStyle/>
          <a:p>
            <a:fld id="{09FDB0C2-1F3D-4594-BC97-D21C5CE96C4E}" type="datetimeFigureOut">
              <a:rPr lang="en-US">
                <a:solidFill>
                  <a:prstClr val="black">
                    <a:tint val="75000"/>
                  </a:prstClr>
                </a:solidFill>
              </a:rPr>
              <a:pPr/>
              <a:t>1/19/2015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8A5C28-A9AF-48F7-A492-117CD84F551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4956354"/>
      </p:ext>
    </p:extLst>
  </p:cSld>
  <p:clrMapOvr>
    <a:masterClrMapping/>
  </p:clrMapOvr>
  <p:transition>
    <p:fade/>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2C82BF9F-C60D-4ACE-9A3B-4CF16F13ECD6}"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5999350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AC2675D6-86AE-4FA2-9207-560A1B678300}"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6856564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48696D33-73D9-4BD2-AA82-6EB063EBF003}"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83610729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82F87681-0CE9-4C2C-AEED-1124F70BE100}"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225042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ltLang="ru-RU">
              <a:solidFill>
                <a:srgbClr val="000000"/>
              </a:solidFill>
            </a:endParaRPr>
          </a:p>
        </p:txBody>
      </p:sp>
      <p:sp>
        <p:nvSpPr>
          <p:cNvPr id="8" name="Нижний колонтитул 7"/>
          <p:cNvSpPr>
            <a:spLocks noGrp="1"/>
          </p:cNvSpPr>
          <p:nvPr>
            <p:ph type="ftr" sz="quarter" idx="11"/>
          </p:nvPr>
        </p:nvSpPr>
        <p:spPr/>
        <p:txBody>
          <a:bodyPr/>
          <a:lstStyle>
            <a:lvl1pPr>
              <a:defRPr/>
            </a:lvl1pPr>
          </a:lstStyle>
          <a:p>
            <a:endParaRPr lang="ru-RU" altLang="ru-RU">
              <a:solidFill>
                <a:srgbClr val="000000"/>
              </a:solidFill>
            </a:endParaRPr>
          </a:p>
        </p:txBody>
      </p:sp>
      <p:sp>
        <p:nvSpPr>
          <p:cNvPr id="9" name="Номер слайда 8"/>
          <p:cNvSpPr>
            <a:spLocks noGrp="1"/>
          </p:cNvSpPr>
          <p:nvPr>
            <p:ph type="sldNum" sz="quarter" idx="12"/>
          </p:nvPr>
        </p:nvSpPr>
        <p:spPr/>
        <p:txBody>
          <a:bodyPr/>
          <a:lstStyle>
            <a:lvl1pPr>
              <a:defRPr/>
            </a:lvl1pPr>
          </a:lstStyle>
          <a:p>
            <a:fld id="{AB4C2F21-B55F-4A83-88FA-953B72A8F611}"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254364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19800" y="1371600"/>
            <a:ext cx="1828800" cy="4953000"/>
          </a:xfrm>
        </p:spPr>
        <p:txBody>
          <a:bodyPr vert="eaVert"/>
          <a:lstStyle>
            <a:lvl1pPr>
              <a:defRPr>
                <a:solidFill>
                  <a:schemeClr val="tx1"/>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28600" y="1371600"/>
            <a:ext cx="5791200" cy="49530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CB68560-F10E-47E9-B965-94D06DB1220B}" type="datetime1">
              <a:rPr lang="en-US" smtClean="0">
                <a:solidFill>
                  <a:prstClr val="black">
                    <a:tint val="75000"/>
                  </a:prstClr>
                </a:solidFill>
              </a:rPr>
              <a:pPr/>
              <a:t>1/19/2015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C8AA99-7238-42D3-B68A-A4E1B56FEE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109209"/>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ltLang="ru-RU">
              <a:solidFill>
                <a:srgbClr val="000000"/>
              </a:solidFill>
            </a:endParaRPr>
          </a:p>
        </p:txBody>
      </p:sp>
      <p:sp>
        <p:nvSpPr>
          <p:cNvPr id="4" name="Нижний колонтитул 3"/>
          <p:cNvSpPr>
            <a:spLocks noGrp="1"/>
          </p:cNvSpPr>
          <p:nvPr>
            <p:ph type="ftr" sz="quarter" idx="11"/>
          </p:nvPr>
        </p:nvSpPr>
        <p:spPr/>
        <p:txBody>
          <a:bodyPr/>
          <a:lstStyle>
            <a:lvl1pPr>
              <a:defRPr/>
            </a:lvl1pPr>
          </a:lstStyle>
          <a:p>
            <a:endParaRPr lang="ru-RU" altLang="ru-RU">
              <a:solidFill>
                <a:srgbClr val="000000"/>
              </a:solidFill>
            </a:endParaRPr>
          </a:p>
        </p:txBody>
      </p:sp>
      <p:sp>
        <p:nvSpPr>
          <p:cNvPr id="5" name="Номер слайда 4"/>
          <p:cNvSpPr>
            <a:spLocks noGrp="1"/>
          </p:cNvSpPr>
          <p:nvPr>
            <p:ph type="sldNum" sz="quarter" idx="12"/>
          </p:nvPr>
        </p:nvSpPr>
        <p:spPr/>
        <p:txBody>
          <a:bodyPr/>
          <a:lstStyle>
            <a:lvl1pPr>
              <a:defRPr/>
            </a:lvl1pPr>
          </a:lstStyle>
          <a:p>
            <a:fld id="{A4EF6B55-D10C-4C66-AF06-EEE3142BF7C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8445785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ltLang="ru-RU">
              <a:solidFill>
                <a:srgbClr val="000000"/>
              </a:solidFill>
            </a:endParaRPr>
          </a:p>
        </p:txBody>
      </p:sp>
      <p:sp>
        <p:nvSpPr>
          <p:cNvPr id="3" name="Нижний колонтитул 2"/>
          <p:cNvSpPr>
            <a:spLocks noGrp="1"/>
          </p:cNvSpPr>
          <p:nvPr>
            <p:ph type="ftr" sz="quarter" idx="11"/>
          </p:nvPr>
        </p:nvSpPr>
        <p:spPr/>
        <p:txBody>
          <a:bodyPr/>
          <a:lstStyle>
            <a:lvl1pPr>
              <a:defRPr/>
            </a:lvl1pPr>
          </a:lstStyle>
          <a:p>
            <a:endParaRPr lang="ru-RU" altLang="ru-RU">
              <a:solidFill>
                <a:srgbClr val="000000"/>
              </a:solidFill>
            </a:endParaRPr>
          </a:p>
        </p:txBody>
      </p:sp>
      <p:sp>
        <p:nvSpPr>
          <p:cNvPr id="4" name="Номер слайда 3"/>
          <p:cNvSpPr>
            <a:spLocks noGrp="1"/>
          </p:cNvSpPr>
          <p:nvPr>
            <p:ph type="sldNum" sz="quarter" idx="12"/>
          </p:nvPr>
        </p:nvSpPr>
        <p:spPr/>
        <p:txBody>
          <a:bodyPr/>
          <a:lstStyle>
            <a:lvl1pPr>
              <a:defRPr/>
            </a:lvl1pPr>
          </a:lstStyle>
          <a:p>
            <a:fld id="{AC9CA12A-C412-4C1E-BB45-ABF66DF05A5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4688503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B22F617C-3C62-4F0F-995A-F79775C4D16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9896664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8FDC5955-D444-43E4-B80A-EB6ED6EFE25D}"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8531837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C685A168-EB9F-4974-BC2C-821F3B30E1CA}"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0166929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0C0E27BD-C134-4ADB-8A4E-72606D95A8B6}"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42064567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2C82BF9F-C60D-4ACE-9A3B-4CF16F13ECD6}"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4536909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AC2675D6-86AE-4FA2-9207-560A1B678300}"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7295464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48696D33-73D9-4BD2-AA82-6EB063EBF003}"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88399441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82F87681-0CE9-4C2C-AEED-1124F70BE100}"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563139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127"/>
          <p:cNvSpPr>
            <a:spLocks noChangeArrowheads="1"/>
          </p:cNvSpPr>
          <p:nvPr/>
        </p:nvSpPr>
        <p:spPr bwMode="gray">
          <a:xfrm>
            <a:off x="0" y="0"/>
            <a:ext cx="9144000" cy="1828800"/>
          </a:xfrm>
          <a:prstGeom prst="rect">
            <a:avLst/>
          </a:prstGeom>
          <a:gradFill rotWithShape="1">
            <a:gsLst>
              <a:gs pos="0">
                <a:schemeClr val="accent1"/>
              </a:gs>
              <a:gs pos="100000">
                <a:schemeClr val="accent1">
                  <a:gamma/>
                  <a:tint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ru-RU">
              <a:solidFill>
                <a:srgbClr val="080808"/>
              </a:solidFill>
            </a:endParaRPr>
          </a:p>
        </p:txBody>
      </p:sp>
      <p:grpSp>
        <p:nvGrpSpPr>
          <p:cNvPr id="5" name="Group 15"/>
          <p:cNvGrpSpPr>
            <a:grpSpLocks/>
          </p:cNvGrpSpPr>
          <p:nvPr/>
        </p:nvGrpSpPr>
        <p:grpSpPr bwMode="auto">
          <a:xfrm>
            <a:off x="152400" y="381000"/>
            <a:ext cx="6838950" cy="3365500"/>
            <a:chOff x="664" y="1951"/>
            <a:chExt cx="4308" cy="2120"/>
          </a:xfrm>
        </p:grpSpPr>
        <p:sp>
          <p:nvSpPr>
            <p:cNvPr id="6" name="Freeform 16"/>
            <p:cNvSpPr>
              <a:spLocks/>
            </p:cNvSpPr>
            <p:nvPr/>
          </p:nvSpPr>
          <p:spPr bwMode="invGray">
            <a:xfrm>
              <a:off x="743" y="2045"/>
              <a:ext cx="1267" cy="1938"/>
            </a:xfrm>
            <a:custGeom>
              <a:avLst/>
              <a:gdLst>
                <a:gd name="T0" fmla="*/ 87 w 1692"/>
                <a:gd name="T1" fmla="*/ 193 h 2586"/>
                <a:gd name="T2" fmla="*/ 240 w 1692"/>
                <a:gd name="T3" fmla="*/ 157 h 2586"/>
                <a:gd name="T4" fmla="*/ 325 w 1692"/>
                <a:gd name="T5" fmla="*/ 180 h 2586"/>
                <a:gd name="T6" fmla="*/ 312 w 1692"/>
                <a:gd name="T7" fmla="*/ 333 h 2586"/>
                <a:gd name="T8" fmla="*/ 204 w 1692"/>
                <a:gd name="T9" fmla="*/ 436 h 2586"/>
                <a:gd name="T10" fmla="*/ 163 w 1692"/>
                <a:gd name="T11" fmla="*/ 535 h 2586"/>
                <a:gd name="T12" fmla="*/ 213 w 1692"/>
                <a:gd name="T13" fmla="*/ 722 h 2586"/>
                <a:gd name="T14" fmla="*/ 237 w 1692"/>
                <a:gd name="T15" fmla="*/ 719 h 2586"/>
                <a:gd name="T16" fmla="*/ 246 w 1692"/>
                <a:gd name="T17" fmla="*/ 679 h 2586"/>
                <a:gd name="T18" fmla="*/ 358 w 1692"/>
                <a:gd name="T19" fmla="*/ 865 h 2586"/>
                <a:gd name="T20" fmla="*/ 487 w 1692"/>
                <a:gd name="T21" fmla="*/ 899 h 2586"/>
                <a:gd name="T22" fmla="*/ 595 w 1692"/>
                <a:gd name="T23" fmla="*/ 1012 h 2586"/>
                <a:gd name="T24" fmla="*/ 639 w 1692"/>
                <a:gd name="T25" fmla="*/ 1066 h 2586"/>
                <a:gd name="T26" fmla="*/ 577 w 1692"/>
                <a:gd name="T27" fmla="*/ 1205 h 2586"/>
                <a:gd name="T28" fmla="*/ 686 w 1692"/>
                <a:gd name="T29" fmla="*/ 1335 h 2586"/>
                <a:gd name="T30" fmla="*/ 774 w 1692"/>
                <a:gd name="T31" fmla="*/ 1515 h 2586"/>
                <a:gd name="T32" fmla="*/ 819 w 1692"/>
                <a:gd name="T33" fmla="*/ 1731 h 2586"/>
                <a:gd name="T34" fmla="*/ 894 w 1692"/>
                <a:gd name="T35" fmla="*/ 1904 h 2586"/>
                <a:gd name="T36" fmla="*/ 958 w 1692"/>
                <a:gd name="T37" fmla="*/ 1889 h 2586"/>
                <a:gd name="T38" fmla="*/ 932 w 1692"/>
                <a:gd name="T39" fmla="*/ 1794 h 2586"/>
                <a:gd name="T40" fmla="*/ 964 w 1692"/>
                <a:gd name="T41" fmla="*/ 1728 h 2586"/>
                <a:gd name="T42" fmla="*/ 1024 w 1692"/>
                <a:gd name="T43" fmla="*/ 1670 h 2586"/>
                <a:gd name="T44" fmla="*/ 1084 w 1692"/>
                <a:gd name="T45" fmla="*/ 1556 h 2586"/>
                <a:gd name="T46" fmla="*/ 1174 w 1692"/>
                <a:gd name="T47" fmla="*/ 1461 h 2586"/>
                <a:gd name="T48" fmla="*/ 1215 w 1692"/>
                <a:gd name="T49" fmla="*/ 1308 h 2586"/>
                <a:gd name="T50" fmla="*/ 1162 w 1692"/>
                <a:gd name="T51" fmla="*/ 1153 h 2586"/>
                <a:gd name="T52" fmla="*/ 1030 w 1692"/>
                <a:gd name="T53" fmla="*/ 1057 h 2586"/>
                <a:gd name="T54" fmla="*/ 827 w 1692"/>
                <a:gd name="T55" fmla="*/ 959 h 2586"/>
                <a:gd name="T56" fmla="*/ 729 w 1692"/>
                <a:gd name="T57" fmla="*/ 944 h 2586"/>
                <a:gd name="T58" fmla="*/ 677 w 1692"/>
                <a:gd name="T59" fmla="*/ 950 h 2586"/>
                <a:gd name="T60" fmla="*/ 595 w 1692"/>
                <a:gd name="T61" fmla="*/ 980 h 2586"/>
                <a:gd name="T62" fmla="*/ 568 w 1692"/>
                <a:gd name="T63" fmla="*/ 880 h 2586"/>
                <a:gd name="T64" fmla="*/ 551 w 1692"/>
                <a:gd name="T65" fmla="*/ 796 h 2586"/>
                <a:gd name="T66" fmla="*/ 473 w 1692"/>
                <a:gd name="T67" fmla="*/ 827 h 2586"/>
                <a:gd name="T68" fmla="*/ 425 w 1692"/>
                <a:gd name="T69" fmla="*/ 712 h 2586"/>
                <a:gd name="T70" fmla="*/ 554 w 1692"/>
                <a:gd name="T71" fmla="*/ 683 h 2586"/>
                <a:gd name="T72" fmla="*/ 631 w 1692"/>
                <a:gd name="T73" fmla="*/ 679 h 2586"/>
                <a:gd name="T74" fmla="*/ 671 w 1692"/>
                <a:gd name="T75" fmla="*/ 674 h 2586"/>
                <a:gd name="T76" fmla="*/ 792 w 1692"/>
                <a:gd name="T77" fmla="*/ 562 h 2586"/>
                <a:gd name="T78" fmla="*/ 887 w 1692"/>
                <a:gd name="T79" fmla="*/ 508 h 2586"/>
                <a:gd name="T80" fmla="*/ 957 w 1692"/>
                <a:gd name="T81" fmla="*/ 477 h 2586"/>
                <a:gd name="T82" fmla="*/ 1003 w 1692"/>
                <a:gd name="T83" fmla="*/ 403 h 2586"/>
                <a:gd name="T84" fmla="*/ 964 w 1692"/>
                <a:gd name="T85" fmla="*/ 384 h 2586"/>
                <a:gd name="T86" fmla="*/ 1143 w 1692"/>
                <a:gd name="T87" fmla="*/ 342 h 2586"/>
                <a:gd name="T88" fmla="*/ 1053 w 1692"/>
                <a:gd name="T89" fmla="*/ 256 h 2586"/>
                <a:gd name="T90" fmla="*/ 994 w 1692"/>
                <a:gd name="T91" fmla="*/ 198 h 2586"/>
                <a:gd name="T92" fmla="*/ 915 w 1692"/>
                <a:gd name="T93" fmla="*/ 273 h 2586"/>
                <a:gd name="T94" fmla="*/ 831 w 1692"/>
                <a:gd name="T95" fmla="*/ 333 h 2586"/>
                <a:gd name="T96" fmla="*/ 765 w 1692"/>
                <a:gd name="T97" fmla="*/ 228 h 2586"/>
                <a:gd name="T98" fmla="*/ 908 w 1692"/>
                <a:gd name="T99" fmla="*/ 180 h 2586"/>
                <a:gd name="T100" fmla="*/ 948 w 1692"/>
                <a:gd name="T101" fmla="*/ 148 h 2586"/>
                <a:gd name="T102" fmla="*/ 994 w 1692"/>
                <a:gd name="T103" fmla="*/ 129 h 2586"/>
                <a:gd name="T104" fmla="*/ 963 w 1692"/>
                <a:gd name="T105" fmla="*/ 108 h 2586"/>
                <a:gd name="T106" fmla="*/ 945 w 1692"/>
                <a:gd name="T107" fmla="*/ 90 h 2586"/>
                <a:gd name="T108" fmla="*/ 900 w 1692"/>
                <a:gd name="T109" fmla="*/ 76 h 2586"/>
                <a:gd name="T110" fmla="*/ 828 w 1692"/>
                <a:gd name="T111" fmla="*/ 102 h 2586"/>
                <a:gd name="T112" fmla="*/ 711 w 1692"/>
                <a:gd name="T113" fmla="*/ 90 h 2586"/>
                <a:gd name="T114" fmla="*/ 412 w 1692"/>
                <a:gd name="T115" fmla="*/ 0 h 2586"/>
                <a:gd name="T116" fmla="*/ 258 w 1692"/>
                <a:gd name="T117" fmla="*/ 24 h 2586"/>
                <a:gd name="T118" fmla="*/ 217 w 1692"/>
                <a:gd name="T119" fmla="*/ 76 h 2586"/>
                <a:gd name="T120" fmla="*/ 96 w 1692"/>
                <a:gd name="T121" fmla="*/ 130 h 2586"/>
                <a:gd name="T122" fmla="*/ 96 w 1692"/>
                <a:gd name="T123" fmla="*/ 162 h 2586"/>
                <a:gd name="T124" fmla="*/ 1 w 1692"/>
                <a:gd name="T125" fmla="*/ 189 h 25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692" h="2586">
                  <a:moveTo>
                    <a:pt x="2" y="252"/>
                  </a:moveTo>
                  <a:lnTo>
                    <a:pt x="68" y="264"/>
                  </a:lnTo>
                  <a:lnTo>
                    <a:pt x="116" y="258"/>
                  </a:lnTo>
                  <a:lnTo>
                    <a:pt x="188" y="216"/>
                  </a:lnTo>
                  <a:lnTo>
                    <a:pt x="236" y="210"/>
                  </a:lnTo>
                  <a:lnTo>
                    <a:pt x="320" y="210"/>
                  </a:lnTo>
                  <a:lnTo>
                    <a:pt x="368" y="216"/>
                  </a:lnTo>
                  <a:lnTo>
                    <a:pt x="398" y="246"/>
                  </a:lnTo>
                  <a:lnTo>
                    <a:pt x="434" y="240"/>
                  </a:lnTo>
                  <a:lnTo>
                    <a:pt x="422" y="294"/>
                  </a:lnTo>
                  <a:lnTo>
                    <a:pt x="404" y="354"/>
                  </a:lnTo>
                  <a:lnTo>
                    <a:pt x="416" y="444"/>
                  </a:lnTo>
                  <a:lnTo>
                    <a:pt x="408" y="480"/>
                  </a:lnTo>
                  <a:lnTo>
                    <a:pt x="380" y="474"/>
                  </a:lnTo>
                  <a:lnTo>
                    <a:pt x="272" y="582"/>
                  </a:lnTo>
                  <a:lnTo>
                    <a:pt x="236" y="628"/>
                  </a:lnTo>
                  <a:lnTo>
                    <a:pt x="242" y="672"/>
                  </a:lnTo>
                  <a:lnTo>
                    <a:pt x="218" y="714"/>
                  </a:lnTo>
                  <a:lnTo>
                    <a:pt x="268" y="774"/>
                  </a:lnTo>
                  <a:lnTo>
                    <a:pt x="262" y="844"/>
                  </a:lnTo>
                  <a:lnTo>
                    <a:pt x="284" y="964"/>
                  </a:lnTo>
                  <a:lnTo>
                    <a:pt x="320" y="1010"/>
                  </a:lnTo>
                  <a:lnTo>
                    <a:pt x="324" y="970"/>
                  </a:lnTo>
                  <a:lnTo>
                    <a:pt x="316" y="960"/>
                  </a:lnTo>
                  <a:lnTo>
                    <a:pt x="302" y="834"/>
                  </a:lnTo>
                  <a:lnTo>
                    <a:pt x="326" y="830"/>
                  </a:lnTo>
                  <a:lnTo>
                    <a:pt x="328" y="906"/>
                  </a:lnTo>
                  <a:lnTo>
                    <a:pt x="380" y="996"/>
                  </a:lnTo>
                  <a:lnTo>
                    <a:pt x="368" y="1074"/>
                  </a:lnTo>
                  <a:lnTo>
                    <a:pt x="478" y="1154"/>
                  </a:lnTo>
                  <a:lnTo>
                    <a:pt x="564" y="1164"/>
                  </a:lnTo>
                  <a:lnTo>
                    <a:pt x="612" y="1208"/>
                  </a:lnTo>
                  <a:lnTo>
                    <a:pt x="650" y="1200"/>
                  </a:lnTo>
                  <a:lnTo>
                    <a:pt x="680" y="1224"/>
                  </a:lnTo>
                  <a:lnTo>
                    <a:pt x="698" y="1272"/>
                  </a:lnTo>
                  <a:lnTo>
                    <a:pt x="794" y="1350"/>
                  </a:lnTo>
                  <a:lnTo>
                    <a:pt x="842" y="1308"/>
                  </a:lnTo>
                  <a:lnTo>
                    <a:pt x="848" y="1350"/>
                  </a:lnTo>
                  <a:lnTo>
                    <a:pt x="854" y="1422"/>
                  </a:lnTo>
                  <a:lnTo>
                    <a:pt x="786" y="1490"/>
                  </a:lnTo>
                  <a:lnTo>
                    <a:pt x="788" y="1542"/>
                  </a:lnTo>
                  <a:lnTo>
                    <a:pt x="770" y="1608"/>
                  </a:lnTo>
                  <a:lnTo>
                    <a:pt x="802" y="1634"/>
                  </a:lnTo>
                  <a:lnTo>
                    <a:pt x="848" y="1668"/>
                  </a:lnTo>
                  <a:lnTo>
                    <a:pt x="916" y="1782"/>
                  </a:lnTo>
                  <a:lnTo>
                    <a:pt x="956" y="1800"/>
                  </a:lnTo>
                  <a:lnTo>
                    <a:pt x="1010" y="1848"/>
                  </a:lnTo>
                  <a:lnTo>
                    <a:pt x="1034" y="2022"/>
                  </a:lnTo>
                  <a:lnTo>
                    <a:pt x="1058" y="2178"/>
                  </a:lnTo>
                  <a:lnTo>
                    <a:pt x="1046" y="2244"/>
                  </a:lnTo>
                  <a:lnTo>
                    <a:pt x="1094" y="2310"/>
                  </a:lnTo>
                  <a:lnTo>
                    <a:pt x="1118" y="2364"/>
                  </a:lnTo>
                  <a:lnTo>
                    <a:pt x="1138" y="2458"/>
                  </a:lnTo>
                  <a:lnTo>
                    <a:pt x="1194" y="2540"/>
                  </a:lnTo>
                  <a:lnTo>
                    <a:pt x="1286" y="2586"/>
                  </a:lnTo>
                  <a:lnTo>
                    <a:pt x="1382" y="2574"/>
                  </a:lnTo>
                  <a:lnTo>
                    <a:pt x="1280" y="2520"/>
                  </a:lnTo>
                  <a:lnTo>
                    <a:pt x="1266" y="2472"/>
                  </a:lnTo>
                  <a:lnTo>
                    <a:pt x="1288" y="2428"/>
                  </a:lnTo>
                  <a:lnTo>
                    <a:pt x="1244" y="2394"/>
                  </a:lnTo>
                  <a:lnTo>
                    <a:pt x="1284" y="2334"/>
                  </a:lnTo>
                  <a:lnTo>
                    <a:pt x="1244" y="2300"/>
                  </a:lnTo>
                  <a:lnTo>
                    <a:pt x="1288" y="2306"/>
                  </a:lnTo>
                  <a:lnTo>
                    <a:pt x="1286" y="2244"/>
                  </a:lnTo>
                  <a:lnTo>
                    <a:pt x="1330" y="2268"/>
                  </a:lnTo>
                  <a:lnTo>
                    <a:pt x="1368" y="2228"/>
                  </a:lnTo>
                  <a:lnTo>
                    <a:pt x="1334" y="2160"/>
                  </a:lnTo>
                  <a:lnTo>
                    <a:pt x="1382" y="2184"/>
                  </a:lnTo>
                  <a:lnTo>
                    <a:pt x="1448" y="2076"/>
                  </a:lnTo>
                  <a:lnTo>
                    <a:pt x="1468" y="2052"/>
                  </a:lnTo>
                  <a:lnTo>
                    <a:pt x="1476" y="1982"/>
                  </a:lnTo>
                  <a:lnTo>
                    <a:pt x="1568" y="1950"/>
                  </a:lnTo>
                  <a:lnTo>
                    <a:pt x="1612" y="1880"/>
                  </a:lnTo>
                  <a:lnTo>
                    <a:pt x="1628" y="1830"/>
                  </a:lnTo>
                  <a:lnTo>
                    <a:pt x="1622" y="1746"/>
                  </a:lnTo>
                  <a:lnTo>
                    <a:pt x="1692" y="1644"/>
                  </a:lnTo>
                  <a:lnTo>
                    <a:pt x="1652" y="1578"/>
                  </a:lnTo>
                  <a:lnTo>
                    <a:pt x="1552" y="1538"/>
                  </a:lnTo>
                  <a:lnTo>
                    <a:pt x="1448" y="1500"/>
                  </a:lnTo>
                  <a:lnTo>
                    <a:pt x="1376" y="1494"/>
                  </a:lnTo>
                  <a:lnTo>
                    <a:pt x="1376" y="1410"/>
                  </a:lnTo>
                  <a:lnTo>
                    <a:pt x="1262" y="1356"/>
                  </a:lnTo>
                  <a:lnTo>
                    <a:pt x="1166" y="1272"/>
                  </a:lnTo>
                  <a:lnTo>
                    <a:pt x="1104" y="1280"/>
                  </a:lnTo>
                  <a:lnTo>
                    <a:pt x="1048" y="1276"/>
                  </a:lnTo>
                  <a:lnTo>
                    <a:pt x="1020" y="1244"/>
                  </a:lnTo>
                  <a:lnTo>
                    <a:pt x="974" y="1260"/>
                  </a:lnTo>
                  <a:lnTo>
                    <a:pt x="984" y="1238"/>
                  </a:lnTo>
                  <a:lnTo>
                    <a:pt x="934" y="1268"/>
                  </a:lnTo>
                  <a:lnTo>
                    <a:pt x="904" y="1268"/>
                  </a:lnTo>
                  <a:lnTo>
                    <a:pt x="872" y="1314"/>
                  </a:lnTo>
                  <a:lnTo>
                    <a:pt x="836" y="1272"/>
                  </a:lnTo>
                  <a:lnTo>
                    <a:pt x="794" y="1308"/>
                  </a:lnTo>
                  <a:lnTo>
                    <a:pt x="748" y="1278"/>
                  </a:lnTo>
                  <a:lnTo>
                    <a:pt x="758" y="1242"/>
                  </a:lnTo>
                  <a:lnTo>
                    <a:pt x="758" y="1174"/>
                  </a:lnTo>
                  <a:lnTo>
                    <a:pt x="698" y="1176"/>
                  </a:lnTo>
                  <a:lnTo>
                    <a:pt x="668" y="1140"/>
                  </a:lnTo>
                  <a:lnTo>
                    <a:pt x="736" y="1062"/>
                  </a:lnTo>
                  <a:lnTo>
                    <a:pt x="712" y="1050"/>
                  </a:lnTo>
                  <a:lnTo>
                    <a:pt x="658" y="1062"/>
                  </a:lnTo>
                  <a:lnTo>
                    <a:pt x="632" y="1104"/>
                  </a:lnTo>
                  <a:lnTo>
                    <a:pt x="596" y="1110"/>
                  </a:lnTo>
                  <a:lnTo>
                    <a:pt x="538" y="1066"/>
                  </a:lnTo>
                  <a:lnTo>
                    <a:pt x="568" y="950"/>
                  </a:lnTo>
                  <a:lnTo>
                    <a:pt x="632" y="894"/>
                  </a:lnTo>
                  <a:lnTo>
                    <a:pt x="686" y="894"/>
                  </a:lnTo>
                  <a:lnTo>
                    <a:pt x="740" y="912"/>
                  </a:lnTo>
                  <a:lnTo>
                    <a:pt x="736" y="900"/>
                  </a:lnTo>
                  <a:lnTo>
                    <a:pt x="766" y="868"/>
                  </a:lnTo>
                  <a:lnTo>
                    <a:pt x="842" y="906"/>
                  </a:lnTo>
                  <a:lnTo>
                    <a:pt x="848" y="966"/>
                  </a:lnTo>
                  <a:lnTo>
                    <a:pt x="884" y="984"/>
                  </a:lnTo>
                  <a:lnTo>
                    <a:pt x="896" y="900"/>
                  </a:lnTo>
                  <a:lnTo>
                    <a:pt x="878" y="858"/>
                  </a:lnTo>
                  <a:lnTo>
                    <a:pt x="998" y="806"/>
                  </a:lnTo>
                  <a:lnTo>
                    <a:pt x="1058" y="750"/>
                  </a:lnTo>
                  <a:lnTo>
                    <a:pt x="1100" y="696"/>
                  </a:lnTo>
                  <a:lnTo>
                    <a:pt x="1130" y="672"/>
                  </a:lnTo>
                  <a:lnTo>
                    <a:pt x="1184" y="678"/>
                  </a:lnTo>
                  <a:lnTo>
                    <a:pt x="1190" y="636"/>
                  </a:lnTo>
                  <a:lnTo>
                    <a:pt x="1280" y="588"/>
                  </a:lnTo>
                  <a:lnTo>
                    <a:pt x="1278" y="636"/>
                  </a:lnTo>
                  <a:lnTo>
                    <a:pt x="1360" y="602"/>
                  </a:lnTo>
                  <a:lnTo>
                    <a:pt x="1322" y="570"/>
                  </a:lnTo>
                  <a:lnTo>
                    <a:pt x="1340" y="538"/>
                  </a:lnTo>
                  <a:lnTo>
                    <a:pt x="1320" y="522"/>
                  </a:lnTo>
                  <a:lnTo>
                    <a:pt x="1286" y="546"/>
                  </a:lnTo>
                  <a:lnTo>
                    <a:pt x="1288" y="512"/>
                  </a:lnTo>
                  <a:lnTo>
                    <a:pt x="1400" y="504"/>
                  </a:lnTo>
                  <a:lnTo>
                    <a:pt x="1490" y="480"/>
                  </a:lnTo>
                  <a:lnTo>
                    <a:pt x="1526" y="456"/>
                  </a:lnTo>
                  <a:lnTo>
                    <a:pt x="1484" y="394"/>
                  </a:lnTo>
                  <a:cubicBezTo>
                    <a:pt x="1474" y="370"/>
                    <a:pt x="1479" y="319"/>
                    <a:pt x="1466" y="310"/>
                  </a:cubicBezTo>
                  <a:cubicBezTo>
                    <a:pt x="1456" y="300"/>
                    <a:pt x="1423" y="343"/>
                    <a:pt x="1406" y="342"/>
                  </a:cubicBezTo>
                  <a:lnTo>
                    <a:pt x="1376" y="312"/>
                  </a:lnTo>
                  <a:lnTo>
                    <a:pt x="1376" y="270"/>
                  </a:lnTo>
                  <a:lnTo>
                    <a:pt x="1328" y="264"/>
                  </a:lnTo>
                  <a:lnTo>
                    <a:pt x="1312" y="252"/>
                  </a:lnTo>
                  <a:lnTo>
                    <a:pt x="1256" y="314"/>
                  </a:lnTo>
                  <a:lnTo>
                    <a:pt x="1222" y="364"/>
                  </a:lnTo>
                  <a:lnTo>
                    <a:pt x="1172" y="402"/>
                  </a:lnTo>
                  <a:lnTo>
                    <a:pt x="1136" y="474"/>
                  </a:lnTo>
                  <a:lnTo>
                    <a:pt x="1110" y="444"/>
                  </a:lnTo>
                  <a:lnTo>
                    <a:pt x="1128" y="394"/>
                  </a:lnTo>
                  <a:lnTo>
                    <a:pt x="1038" y="334"/>
                  </a:lnTo>
                  <a:lnTo>
                    <a:pt x="1022" y="304"/>
                  </a:lnTo>
                  <a:lnTo>
                    <a:pt x="1122" y="226"/>
                  </a:lnTo>
                  <a:lnTo>
                    <a:pt x="1184" y="222"/>
                  </a:lnTo>
                  <a:lnTo>
                    <a:pt x="1212" y="240"/>
                  </a:lnTo>
                  <a:lnTo>
                    <a:pt x="1248" y="220"/>
                  </a:lnTo>
                  <a:lnTo>
                    <a:pt x="1300" y="220"/>
                  </a:lnTo>
                  <a:lnTo>
                    <a:pt x="1266" y="198"/>
                  </a:lnTo>
                  <a:lnTo>
                    <a:pt x="1208" y="196"/>
                  </a:lnTo>
                  <a:lnTo>
                    <a:pt x="1250" y="174"/>
                  </a:lnTo>
                  <a:lnTo>
                    <a:pt x="1328" y="172"/>
                  </a:lnTo>
                  <a:lnTo>
                    <a:pt x="1364" y="132"/>
                  </a:lnTo>
                  <a:cubicBezTo>
                    <a:pt x="1346" y="124"/>
                    <a:pt x="1343" y="119"/>
                    <a:pt x="1324" y="122"/>
                  </a:cubicBezTo>
                  <a:cubicBezTo>
                    <a:pt x="1310" y="124"/>
                    <a:pt x="1294" y="132"/>
                    <a:pt x="1286" y="144"/>
                  </a:cubicBezTo>
                  <a:cubicBezTo>
                    <a:pt x="1282" y="149"/>
                    <a:pt x="1274" y="148"/>
                    <a:pt x="1268" y="150"/>
                  </a:cubicBezTo>
                  <a:cubicBezTo>
                    <a:pt x="1266" y="144"/>
                    <a:pt x="1259" y="138"/>
                    <a:pt x="1262" y="132"/>
                  </a:cubicBezTo>
                  <a:cubicBezTo>
                    <a:pt x="1269" y="118"/>
                    <a:pt x="1303" y="134"/>
                    <a:pt x="1262" y="120"/>
                  </a:cubicBezTo>
                  <a:cubicBezTo>
                    <a:pt x="1221" y="134"/>
                    <a:pt x="1252" y="105"/>
                    <a:pt x="1262" y="90"/>
                  </a:cubicBezTo>
                  <a:cubicBezTo>
                    <a:pt x="1260" y="84"/>
                    <a:pt x="1262" y="75"/>
                    <a:pt x="1256" y="72"/>
                  </a:cubicBezTo>
                  <a:cubicBezTo>
                    <a:pt x="1238" y="63"/>
                    <a:pt x="1202" y="102"/>
                    <a:pt x="1202" y="102"/>
                  </a:cubicBezTo>
                  <a:cubicBezTo>
                    <a:pt x="1198" y="108"/>
                    <a:pt x="1186" y="140"/>
                    <a:pt x="1180" y="144"/>
                  </a:cubicBezTo>
                  <a:cubicBezTo>
                    <a:pt x="1169" y="151"/>
                    <a:pt x="1148" y="122"/>
                    <a:pt x="1148" y="122"/>
                  </a:cubicBezTo>
                  <a:cubicBezTo>
                    <a:pt x="1138" y="123"/>
                    <a:pt x="1121" y="137"/>
                    <a:pt x="1106" y="136"/>
                  </a:cubicBezTo>
                  <a:cubicBezTo>
                    <a:pt x="1091" y="135"/>
                    <a:pt x="1074" y="117"/>
                    <a:pt x="1056" y="116"/>
                  </a:cubicBezTo>
                  <a:cubicBezTo>
                    <a:pt x="1038" y="115"/>
                    <a:pt x="1016" y="131"/>
                    <a:pt x="998" y="132"/>
                  </a:cubicBezTo>
                  <a:cubicBezTo>
                    <a:pt x="997" y="132"/>
                    <a:pt x="956" y="125"/>
                    <a:pt x="950" y="120"/>
                  </a:cubicBezTo>
                  <a:cubicBezTo>
                    <a:pt x="918" y="94"/>
                    <a:pt x="960" y="108"/>
                    <a:pt x="920" y="90"/>
                  </a:cubicBezTo>
                  <a:cubicBezTo>
                    <a:pt x="852" y="60"/>
                    <a:pt x="806" y="58"/>
                    <a:pt x="730" y="54"/>
                  </a:cubicBezTo>
                  <a:cubicBezTo>
                    <a:pt x="656" y="39"/>
                    <a:pt x="625" y="15"/>
                    <a:pt x="550" y="0"/>
                  </a:cubicBezTo>
                  <a:cubicBezTo>
                    <a:pt x="510" y="2"/>
                    <a:pt x="486" y="5"/>
                    <a:pt x="446" y="8"/>
                  </a:cubicBezTo>
                  <a:cubicBezTo>
                    <a:pt x="424" y="9"/>
                    <a:pt x="423" y="14"/>
                    <a:pt x="406" y="18"/>
                  </a:cubicBezTo>
                  <a:cubicBezTo>
                    <a:pt x="389" y="22"/>
                    <a:pt x="353" y="24"/>
                    <a:pt x="344" y="32"/>
                  </a:cubicBezTo>
                  <a:cubicBezTo>
                    <a:pt x="346" y="38"/>
                    <a:pt x="354" y="60"/>
                    <a:pt x="350" y="64"/>
                  </a:cubicBezTo>
                  <a:cubicBezTo>
                    <a:pt x="274" y="50"/>
                    <a:pt x="250" y="81"/>
                    <a:pt x="236" y="82"/>
                  </a:cubicBezTo>
                  <a:cubicBezTo>
                    <a:pt x="278" y="110"/>
                    <a:pt x="270" y="72"/>
                    <a:pt x="290" y="102"/>
                  </a:cubicBezTo>
                  <a:cubicBezTo>
                    <a:pt x="234" y="121"/>
                    <a:pt x="178" y="104"/>
                    <a:pt x="128" y="138"/>
                  </a:cubicBezTo>
                  <a:cubicBezTo>
                    <a:pt x="126" y="144"/>
                    <a:pt x="122" y="150"/>
                    <a:pt x="122" y="156"/>
                  </a:cubicBezTo>
                  <a:cubicBezTo>
                    <a:pt x="122" y="162"/>
                    <a:pt x="132" y="170"/>
                    <a:pt x="128" y="174"/>
                  </a:cubicBezTo>
                  <a:cubicBezTo>
                    <a:pt x="126" y="182"/>
                    <a:pt x="109" y="197"/>
                    <a:pt x="112" y="202"/>
                  </a:cubicBezTo>
                  <a:cubicBezTo>
                    <a:pt x="124" y="206"/>
                    <a:pt x="137" y="195"/>
                    <a:pt x="146" y="204"/>
                  </a:cubicBezTo>
                  <a:cubicBezTo>
                    <a:pt x="151" y="209"/>
                    <a:pt x="135" y="213"/>
                    <a:pt x="128" y="216"/>
                  </a:cubicBezTo>
                  <a:cubicBezTo>
                    <a:pt x="116" y="221"/>
                    <a:pt x="104" y="226"/>
                    <a:pt x="92" y="228"/>
                  </a:cubicBezTo>
                  <a:cubicBezTo>
                    <a:pt x="48" y="237"/>
                    <a:pt x="72" y="233"/>
                    <a:pt x="20" y="240"/>
                  </a:cubicBezTo>
                  <a:cubicBezTo>
                    <a:pt x="0" y="247"/>
                    <a:pt x="2" y="240"/>
                    <a:pt x="2" y="252"/>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7" name="Freeform 17"/>
            <p:cNvSpPr>
              <a:spLocks/>
            </p:cNvSpPr>
            <p:nvPr/>
          </p:nvSpPr>
          <p:spPr bwMode="invGray">
            <a:xfrm>
              <a:off x="703" y="2230"/>
              <a:ext cx="34" cy="28"/>
            </a:xfrm>
            <a:custGeom>
              <a:avLst/>
              <a:gdLst>
                <a:gd name="T0" fmla="*/ 12 w 46"/>
                <a:gd name="T1" fmla="*/ 3 h 38"/>
                <a:gd name="T2" fmla="*/ 0 w 46"/>
                <a:gd name="T3" fmla="*/ 16 h 38"/>
                <a:gd name="T4" fmla="*/ 16 w 46"/>
                <a:gd name="T5" fmla="*/ 28 h 38"/>
                <a:gd name="T6" fmla="*/ 34 w 46"/>
                <a:gd name="T7" fmla="*/ 19 h 38"/>
                <a:gd name="T8" fmla="*/ 22 w 46"/>
                <a:gd name="T9" fmla="*/ 0 h 38"/>
                <a:gd name="T10" fmla="*/ 12 w 46"/>
                <a:gd name="T11" fmla="*/ 3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38">
                  <a:moveTo>
                    <a:pt x="16" y="4"/>
                  </a:moveTo>
                  <a:lnTo>
                    <a:pt x="0" y="22"/>
                  </a:lnTo>
                  <a:lnTo>
                    <a:pt x="22" y="38"/>
                  </a:lnTo>
                  <a:lnTo>
                    <a:pt x="46" y="26"/>
                  </a:lnTo>
                  <a:lnTo>
                    <a:pt x="30" y="0"/>
                  </a:lnTo>
                  <a:lnTo>
                    <a:pt x="16" y="4"/>
                  </a:ln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8" name="Freeform 18"/>
            <p:cNvSpPr>
              <a:spLocks/>
            </p:cNvSpPr>
            <p:nvPr/>
          </p:nvSpPr>
          <p:spPr bwMode="invGray">
            <a:xfrm>
              <a:off x="1010" y="2353"/>
              <a:ext cx="39" cy="32"/>
            </a:xfrm>
            <a:custGeom>
              <a:avLst/>
              <a:gdLst>
                <a:gd name="T0" fmla="*/ 9 w 52"/>
                <a:gd name="T1" fmla="*/ 0 h 44"/>
                <a:gd name="T2" fmla="*/ 20 w 52"/>
                <a:gd name="T3" fmla="*/ 32 h 44"/>
                <a:gd name="T4" fmla="*/ 32 w 52"/>
                <a:gd name="T5" fmla="*/ 31 h 44"/>
                <a:gd name="T6" fmla="*/ 29 w 52"/>
                <a:gd name="T7" fmla="*/ 12 h 44"/>
                <a:gd name="T8" fmla="*/ 20 w 52"/>
                <a:gd name="T9" fmla="*/ 1 h 44"/>
                <a:gd name="T10" fmla="*/ 9 w 52"/>
                <a:gd name="T11" fmla="*/ 0 h 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 h="44">
                  <a:moveTo>
                    <a:pt x="12" y="0"/>
                  </a:moveTo>
                  <a:cubicBezTo>
                    <a:pt x="16" y="14"/>
                    <a:pt x="18" y="32"/>
                    <a:pt x="26" y="44"/>
                  </a:cubicBezTo>
                  <a:cubicBezTo>
                    <a:pt x="31" y="43"/>
                    <a:pt x="37" y="44"/>
                    <a:pt x="42" y="42"/>
                  </a:cubicBezTo>
                  <a:cubicBezTo>
                    <a:pt x="52" y="38"/>
                    <a:pt x="48" y="19"/>
                    <a:pt x="38" y="16"/>
                  </a:cubicBezTo>
                  <a:cubicBezTo>
                    <a:pt x="33" y="9"/>
                    <a:pt x="34" y="5"/>
                    <a:pt x="26" y="2"/>
                  </a:cubicBezTo>
                  <a:cubicBezTo>
                    <a:pt x="4" y="4"/>
                    <a:pt x="0" y="8"/>
                    <a:pt x="12"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9" name="Freeform 19"/>
            <p:cNvSpPr>
              <a:spLocks/>
            </p:cNvSpPr>
            <p:nvPr/>
          </p:nvSpPr>
          <p:spPr bwMode="invGray">
            <a:xfrm>
              <a:off x="1792" y="2409"/>
              <a:ext cx="98" cy="74"/>
            </a:xfrm>
            <a:custGeom>
              <a:avLst/>
              <a:gdLst>
                <a:gd name="T0" fmla="*/ 73 w 131"/>
                <a:gd name="T1" fmla="*/ 0 h 98"/>
                <a:gd name="T2" fmla="*/ 59 w 131"/>
                <a:gd name="T3" fmla="*/ 6 h 98"/>
                <a:gd name="T4" fmla="*/ 40 w 131"/>
                <a:gd name="T5" fmla="*/ 18 h 98"/>
                <a:gd name="T6" fmla="*/ 29 w 131"/>
                <a:gd name="T7" fmla="*/ 30 h 98"/>
                <a:gd name="T8" fmla="*/ 16 w 131"/>
                <a:gd name="T9" fmla="*/ 39 h 98"/>
                <a:gd name="T10" fmla="*/ 47 w 131"/>
                <a:gd name="T11" fmla="*/ 62 h 98"/>
                <a:gd name="T12" fmla="*/ 59 w 131"/>
                <a:gd name="T13" fmla="*/ 71 h 98"/>
                <a:gd name="T14" fmla="*/ 64 w 131"/>
                <a:gd name="T15" fmla="*/ 69 h 98"/>
                <a:gd name="T16" fmla="*/ 67 w 131"/>
                <a:gd name="T17" fmla="*/ 65 h 98"/>
                <a:gd name="T18" fmla="*/ 73 w 131"/>
                <a:gd name="T19" fmla="*/ 74 h 98"/>
                <a:gd name="T20" fmla="*/ 92 w 131"/>
                <a:gd name="T21" fmla="*/ 65 h 98"/>
                <a:gd name="T22" fmla="*/ 97 w 131"/>
                <a:gd name="T23" fmla="*/ 56 h 98"/>
                <a:gd name="T24" fmla="*/ 76 w 131"/>
                <a:gd name="T25" fmla="*/ 30 h 98"/>
                <a:gd name="T26" fmla="*/ 86 w 131"/>
                <a:gd name="T27" fmla="*/ 18 h 98"/>
                <a:gd name="T28" fmla="*/ 83 w 131"/>
                <a:gd name="T29" fmla="*/ 3 h 98"/>
                <a:gd name="T30" fmla="*/ 73 w 131"/>
                <a:gd name="T31" fmla="*/ 0 h 9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1" h="98">
                  <a:moveTo>
                    <a:pt x="97" y="0"/>
                  </a:moveTo>
                  <a:cubicBezTo>
                    <a:pt x="83" y="5"/>
                    <a:pt x="89" y="2"/>
                    <a:pt x="79" y="8"/>
                  </a:cubicBezTo>
                  <a:cubicBezTo>
                    <a:pt x="76" y="18"/>
                    <a:pt x="62" y="18"/>
                    <a:pt x="53" y="24"/>
                  </a:cubicBezTo>
                  <a:cubicBezTo>
                    <a:pt x="49" y="29"/>
                    <a:pt x="44" y="36"/>
                    <a:pt x="39" y="40"/>
                  </a:cubicBezTo>
                  <a:cubicBezTo>
                    <a:pt x="34" y="45"/>
                    <a:pt x="21" y="52"/>
                    <a:pt x="21" y="52"/>
                  </a:cubicBezTo>
                  <a:cubicBezTo>
                    <a:pt x="0" y="84"/>
                    <a:pt x="41" y="75"/>
                    <a:pt x="63" y="82"/>
                  </a:cubicBezTo>
                  <a:cubicBezTo>
                    <a:pt x="68" y="89"/>
                    <a:pt x="71" y="91"/>
                    <a:pt x="79" y="94"/>
                  </a:cubicBezTo>
                  <a:cubicBezTo>
                    <a:pt x="81" y="93"/>
                    <a:pt x="83" y="93"/>
                    <a:pt x="85" y="92"/>
                  </a:cubicBezTo>
                  <a:cubicBezTo>
                    <a:pt x="87" y="90"/>
                    <a:pt x="87" y="85"/>
                    <a:pt x="89" y="86"/>
                  </a:cubicBezTo>
                  <a:cubicBezTo>
                    <a:pt x="93" y="88"/>
                    <a:pt x="97" y="98"/>
                    <a:pt x="97" y="98"/>
                  </a:cubicBezTo>
                  <a:cubicBezTo>
                    <a:pt x="112" y="95"/>
                    <a:pt x="111" y="90"/>
                    <a:pt x="123" y="86"/>
                  </a:cubicBezTo>
                  <a:cubicBezTo>
                    <a:pt x="124" y="82"/>
                    <a:pt x="128" y="78"/>
                    <a:pt x="129" y="74"/>
                  </a:cubicBezTo>
                  <a:cubicBezTo>
                    <a:pt x="131" y="61"/>
                    <a:pt x="108" y="47"/>
                    <a:pt x="101" y="40"/>
                  </a:cubicBezTo>
                  <a:cubicBezTo>
                    <a:pt x="103" y="33"/>
                    <a:pt x="115" y="24"/>
                    <a:pt x="115" y="24"/>
                  </a:cubicBezTo>
                  <a:cubicBezTo>
                    <a:pt x="121" y="15"/>
                    <a:pt x="124" y="8"/>
                    <a:pt x="111" y="4"/>
                  </a:cubicBezTo>
                  <a:cubicBezTo>
                    <a:pt x="101" y="7"/>
                    <a:pt x="97" y="13"/>
                    <a:pt x="97"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10" name="Freeform 20"/>
            <p:cNvSpPr>
              <a:spLocks/>
            </p:cNvSpPr>
            <p:nvPr/>
          </p:nvSpPr>
          <p:spPr bwMode="invGray">
            <a:xfrm>
              <a:off x="1318" y="2793"/>
              <a:ext cx="158" cy="84"/>
            </a:xfrm>
            <a:custGeom>
              <a:avLst/>
              <a:gdLst>
                <a:gd name="T0" fmla="*/ 35 w 212"/>
                <a:gd name="T1" fmla="*/ 9 h 112"/>
                <a:gd name="T2" fmla="*/ 13 w 212"/>
                <a:gd name="T3" fmla="*/ 9 h 112"/>
                <a:gd name="T4" fmla="*/ 4 w 212"/>
                <a:gd name="T5" fmla="*/ 12 h 112"/>
                <a:gd name="T6" fmla="*/ 19 w 212"/>
                <a:gd name="T7" fmla="*/ 39 h 112"/>
                <a:gd name="T8" fmla="*/ 38 w 212"/>
                <a:gd name="T9" fmla="*/ 33 h 112"/>
                <a:gd name="T10" fmla="*/ 69 w 212"/>
                <a:gd name="T11" fmla="*/ 41 h 112"/>
                <a:gd name="T12" fmla="*/ 83 w 212"/>
                <a:gd name="T13" fmla="*/ 45 h 112"/>
                <a:gd name="T14" fmla="*/ 99 w 212"/>
                <a:gd name="T15" fmla="*/ 66 h 112"/>
                <a:gd name="T16" fmla="*/ 105 w 212"/>
                <a:gd name="T17" fmla="*/ 84 h 112"/>
                <a:gd name="T18" fmla="*/ 117 w 212"/>
                <a:gd name="T19" fmla="*/ 75 h 112"/>
                <a:gd name="T20" fmla="*/ 126 w 212"/>
                <a:gd name="T21" fmla="*/ 72 h 112"/>
                <a:gd name="T22" fmla="*/ 139 w 212"/>
                <a:gd name="T23" fmla="*/ 77 h 112"/>
                <a:gd name="T24" fmla="*/ 145 w 212"/>
                <a:gd name="T25" fmla="*/ 60 h 112"/>
                <a:gd name="T26" fmla="*/ 114 w 212"/>
                <a:gd name="T27" fmla="*/ 41 h 112"/>
                <a:gd name="T28" fmla="*/ 78 w 212"/>
                <a:gd name="T29" fmla="*/ 15 h 112"/>
                <a:gd name="T30" fmla="*/ 40 w 212"/>
                <a:gd name="T31" fmla="*/ 20 h 112"/>
                <a:gd name="T32" fmla="*/ 35 w 212"/>
                <a:gd name="T33" fmla="*/ 9 h 1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2" h="112">
                  <a:moveTo>
                    <a:pt x="47" y="12"/>
                  </a:moveTo>
                  <a:cubicBezTo>
                    <a:pt x="39" y="0"/>
                    <a:pt x="28" y="7"/>
                    <a:pt x="17" y="12"/>
                  </a:cubicBezTo>
                  <a:cubicBezTo>
                    <a:pt x="13" y="14"/>
                    <a:pt x="5" y="16"/>
                    <a:pt x="5" y="16"/>
                  </a:cubicBezTo>
                  <a:cubicBezTo>
                    <a:pt x="0" y="31"/>
                    <a:pt x="10" y="48"/>
                    <a:pt x="25" y="52"/>
                  </a:cubicBezTo>
                  <a:cubicBezTo>
                    <a:pt x="37" y="50"/>
                    <a:pt x="41" y="47"/>
                    <a:pt x="51" y="44"/>
                  </a:cubicBezTo>
                  <a:cubicBezTo>
                    <a:pt x="65" y="53"/>
                    <a:pt x="76" y="53"/>
                    <a:pt x="93" y="54"/>
                  </a:cubicBezTo>
                  <a:cubicBezTo>
                    <a:pt x="99" y="56"/>
                    <a:pt x="111" y="60"/>
                    <a:pt x="111" y="60"/>
                  </a:cubicBezTo>
                  <a:cubicBezTo>
                    <a:pt x="120" y="69"/>
                    <a:pt x="129" y="75"/>
                    <a:pt x="133" y="88"/>
                  </a:cubicBezTo>
                  <a:cubicBezTo>
                    <a:pt x="125" y="100"/>
                    <a:pt x="126" y="107"/>
                    <a:pt x="141" y="112"/>
                  </a:cubicBezTo>
                  <a:cubicBezTo>
                    <a:pt x="145" y="106"/>
                    <a:pt x="150" y="103"/>
                    <a:pt x="157" y="100"/>
                  </a:cubicBezTo>
                  <a:cubicBezTo>
                    <a:pt x="161" y="98"/>
                    <a:pt x="169" y="96"/>
                    <a:pt x="169" y="96"/>
                  </a:cubicBezTo>
                  <a:cubicBezTo>
                    <a:pt x="175" y="98"/>
                    <a:pt x="187" y="102"/>
                    <a:pt x="187" y="102"/>
                  </a:cubicBezTo>
                  <a:cubicBezTo>
                    <a:pt x="203" y="100"/>
                    <a:pt x="212" y="94"/>
                    <a:pt x="195" y="80"/>
                  </a:cubicBezTo>
                  <a:cubicBezTo>
                    <a:pt x="183" y="70"/>
                    <a:pt x="165" y="66"/>
                    <a:pt x="153" y="54"/>
                  </a:cubicBezTo>
                  <a:cubicBezTo>
                    <a:pt x="141" y="42"/>
                    <a:pt x="122" y="26"/>
                    <a:pt x="105" y="20"/>
                  </a:cubicBezTo>
                  <a:cubicBezTo>
                    <a:pt x="85" y="21"/>
                    <a:pt x="71" y="20"/>
                    <a:pt x="53" y="26"/>
                  </a:cubicBezTo>
                  <a:cubicBezTo>
                    <a:pt x="47" y="24"/>
                    <a:pt x="33" y="12"/>
                    <a:pt x="47" y="12"/>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11" name="Freeform 21"/>
            <p:cNvSpPr>
              <a:spLocks/>
            </p:cNvSpPr>
            <p:nvPr/>
          </p:nvSpPr>
          <p:spPr bwMode="invGray">
            <a:xfrm>
              <a:off x="1448" y="2857"/>
              <a:ext cx="99" cy="41"/>
            </a:xfrm>
            <a:custGeom>
              <a:avLst/>
              <a:gdLst>
                <a:gd name="T0" fmla="*/ 42 w 133"/>
                <a:gd name="T1" fmla="*/ 0 h 54"/>
                <a:gd name="T2" fmla="*/ 32 w 133"/>
                <a:gd name="T3" fmla="*/ 5 h 54"/>
                <a:gd name="T4" fmla="*/ 23 w 133"/>
                <a:gd name="T5" fmla="*/ 23 h 54"/>
                <a:gd name="T6" fmla="*/ 11 w 133"/>
                <a:gd name="T7" fmla="*/ 26 h 54"/>
                <a:gd name="T8" fmla="*/ 2 w 133"/>
                <a:gd name="T9" fmla="*/ 32 h 54"/>
                <a:gd name="T10" fmla="*/ 10 w 133"/>
                <a:gd name="T11" fmla="*/ 41 h 54"/>
                <a:gd name="T12" fmla="*/ 99 w 133"/>
                <a:gd name="T13" fmla="*/ 26 h 54"/>
                <a:gd name="T14" fmla="*/ 92 w 133"/>
                <a:gd name="T15" fmla="*/ 12 h 54"/>
                <a:gd name="T16" fmla="*/ 78 w 133"/>
                <a:gd name="T17" fmla="*/ 6 h 54"/>
                <a:gd name="T18" fmla="*/ 75 w 133"/>
                <a:gd name="T19" fmla="*/ 18 h 54"/>
                <a:gd name="T20" fmla="*/ 66 w 133"/>
                <a:gd name="T21" fmla="*/ 14 h 54"/>
                <a:gd name="T22" fmla="*/ 50 w 133"/>
                <a:gd name="T23" fmla="*/ 11 h 54"/>
                <a:gd name="T24" fmla="*/ 42 w 133"/>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3" h="54">
                  <a:moveTo>
                    <a:pt x="57" y="0"/>
                  </a:moveTo>
                  <a:cubicBezTo>
                    <a:pt x="53" y="3"/>
                    <a:pt x="46" y="2"/>
                    <a:pt x="43" y="6"/>
                  </a:cubicBezTo>
                  <a:cubicBezTo>
                    <a:pt x="36" y="14"/>
                    <a:pt x="43" y="26"/>
                    <a:pt x="31" y="30"/>
                  </a:cubicBezTo>
                  <a:cubicBezTo>
                    <a:pt x="26" y="32"/>
                    <a:pt x="20" y="31"/>
                    <a:pt x="15" y="34"/>
                  </a:cubicBezTo>
                  <a:cubicBezTo>
                    <a:pt x="11" y="36"/>
                    <a:pt x="3" y="42"/>
                    <a:pt x="3" y="42"/>
                  </a:cubicBezTo>
                  <a:cubicBezTo>
                    <a:pt x="0" y="51"/>
                    <a:pt x="5" y="51"/>
                    <a:pt x="13" y="54"/>
                  </a:cubicBezTo>
                  <a:cubicBezTo>
                    <a:pt x="51" y="51"/>
                    <a:pt x="97" y="46"/>
                    <a:pt x="133" y="34"/>
                  </a:cubicBezTo>
                  <a:cubicBezTo>
                    <a:pt x="129" y="28"/>
                    <a:pt x="128" y="21"/>
                    <a:pt x="123" y="16"/>
                  </a:cubicBezTo>
                  <a:cubicBezTo>
                    <a:pt x="118" y="11"/>
                    <a:pt x="105" y="8"/>
                    <a:pt x="105" y="8"/>
                  </a:cubicBezTo>
                  <a:cubicBezTo>
                    <a:pt x="84" y="13"/>
                    <a:pt x="106" y="19"/>
                    <a:pt x="101" y="24"/>
                  </a:cubicBezTo>
                  <a:cubicBezTo>
                    <a:pt x="99" y="26"/>
                    <a:pt x="89" y="18"/>
                    <a:pt x="89" y="18"/>
                  </a:cubicBezTo>
                  <a:cubicBezTo>
                    <a:pt x="83" y="15"/>
                    <a:pt x="73" y="15"/>
                    <a:pt x="67" y="14"/>
                  </a:cubicBezTo>
                  <a:cubicBezTo>
                    <a:pt x="58" y="8"/>
                    <a:pt x="62" y="12"/>
                    <a:pt x="57"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12" name="Freeform 22"/>
            <p:cNvSpPr>
              <a:spLocks/>
            </p:cNvSpPr>
            <p:nvPr/>
          </p:nvSpPr>
          <p:spPr bwMode="invGray">
            <a:xfrm>
              <a:off x="1553" y="2883"/>
              <a:ext cx="38" cy="18"/>
            </a:xfrm>
            <a:custGeom>
              <a:avLst/>
              <a:gdLst>
                <a:gd name="T0" fmla="*/ 10 w 51"/>
                <a:gd name="T1" fmla="*/ 0 h 24"/>
                <a:gd name="T2" fmla="*/ 5 w 51"/>
                <a:gd name="T3" fmla="*/ 14 h 24"/>
                <a:gd name="T4" fmla="*/ 20 w 51"/>
                <a:gd name="T5" fmla="*/ 18 h 24"/>
                <a:gd name="T6" fmla="*/ 25 w 51"/>
                <a:gd name="T7" fmla="*/ 3 h 24"/>
                <a:gd name="T8" fmla="*/ 10 w 51"/>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13" name="Freeform 23"/>
            <p:cNvSpPr>
              <a:spLocks/>
            </p:cNvSpPr>
            <p:nvPr/>
          </p:nvSpPr>
          <p:spPr bwMode="invGray">
            <a:xfrm>
              <a:off x="1609" y="2886"/>
              <a:ext cx="12" cy="25"/>
            </a:xfrm>
            <a:custGeom>
              <a:avLst/>
              <a:gdLst>
                <a:gd name="T0" fmla="*/ 11 w 16"/>
                <a:gd name="T1" fmla="*/ 0 h 34"/>
                <a:gd name="T2" fmla="*/ 0 w 16"/>
                <a:gd name="T3" fmla="*/ 10 h 34"/>
                <a:gd name="T4" fmla="*/ 12 w 16"/>
                <a:gd name="T5" fmla="*/ 25 h 34"/>
                <a:gd name="T6" fmla="*/ 9 w 16"/>
                <a:gd name="T7" fmla="*/ 13 h 34"/>
                <a:gd name="T8" fmla="*/ 12 w 16"/>
                <a:gd name="T9" fmla="*/ 4 h 34"/>
                <a:gd name="T10" fmla="*/ 11 w 16"/>
                <a:gd name="T11" fmla="*/ 0 h 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34">
                  <a:moveTo>
                    <a:pt x="14" y="0"/>
                  </a:moveTo>
                  <a:cubicBezTo>
                    <a:pt x="5" y="3"/>
                    <a:pt x="2" y="4"/>
                    <a:pt x="0" y="14"/>
                  </a:cubicBezTo>
                  <a:cubicBezTo>
                    <a:pt x="3" y="26"/>
                    <a:pt x="4" y="30"/>
                    <a:pt x="16" y="34"/>
                  </a:cubicBezTo>
                  <a:cubicBezTo>
                    <a:pt x="15" y="29"/>
                    <a:pt x="11" y="23"/>
                    <a:pt x="12" y="18"/>
                  </a:cubicBezTo>
                  <a:cubicBezTo>
                    <a:pt x="12" y="14"/>
                    <a:pt x="16" y="6"/>
                    <a:pt x="16" y="6"/>
                  </a:cubicBezTo>
                  <a:cubicBezTo>
                    <a:pt x="9" y="1"/>
                    <a:pt x="8" y="3"/>
                    <a:pt x="14"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14" name="Freeform 24"/>
            <p:cNvSpPr>
              <a:spLocks/>
            </p:cNvSpPr>
            <p:nvPr/>
          </p:nvSpPr>
          <p:spPr bwMode="invGray">
            <a:xfrm>
              <a:off x="1426" y="2040"/>
              <a:ext cx="180" cy="88"/>
            </a:xfrm>
            <a:custGeom>
              <a:avLst/>
              <a:gdLst>
                <a:gd name="T0" fmla="*/ 48 w 240"/>
                <a:gd name="T1" fmla="*/ 1 h 117"/>
                <a:gd name="T2" fmla="*/ 18 w 240"/>
                <a:gd name="T3" fmla="*/ 23 h 117"/>
                <a:gd name="T4" fmla="*/ 5 w 240"/>
                <a:gd name="T5" fmla="*/ 28 h 117"/>
                <a:gd name="T6" fmla="*/ 0 w 240"/>
                <a:gd name="T7" fmla="*/ 29 h 117"/>
                <a:gd name="T8" fmla="*/ 20 w 240"/>
                <a:gd name="T9" fmla="*/ 44 h 117"/>
                <a:gd name="T10" fmla="*/ 29 w 240"/>
                <a:gd name="T11" fmla="*/ 47 h 117"/>
                <a:gd name="T12" fmla="*/ 51 w 240"/>
                <a:gd name="T13" fmla="*/ 35 h 117"/>
                <a:gd name="T14" fmla="*/ 60 w 240"/>
                <a:gd name="T15" fmla="*/ 32 h 117"/>
                <a:gd name="T16" fmla="*/ 62 w 240"/>
                <a:gd name="T17" fmla="*/ 41 h 117"/>
                <a:gd name="T18" fmla="*/ 48 w 240"/>
                <a:gd name="T19" fmla="*/ 46 h 117"/>
                <a:gd name="T20" fmla="*/ 54 w 240"/>
                <a:gd name="T21" fmla="*/ 55 h 117"/>
                <a:gd name="T22" fmla="*/ 30 w 240"/>
                <a:gd name="T23" fmla="*/ 65 h 117"/>
                <a:gd name="T24" fmla="*/ 53 w 240"/>
                <a:gd name="T25" fmla="*/ 82 h 117"/>
                <a:gd name="T26" fmla="*/ 62 w 240"/>
                <a:gd name="T27" fmla="*/ 85 h 117"/>
                <a:gd name="T28" fmla="*/ 89 w 240"/>
                <a:gd name="T29" fmla="*/ 77 h 117"/>
                <a:gd name="T30" fmla="*/ 113 w 240"/>
                <a:gd name="T31" fmla="*/ 79 h 117"/>
                <a:gd name="T32" fmla="*/ 126 w 240"/>
                <a:gd name="T33" fmla="*/ 88 h 117"/>
                <a:gd name="T34" fmla="*/ 153 w 240"/>
                <a:gd name="T35" fmla="*/ 82 h 117"/>
                <a:gd name="T36" fmla="*/ 168 w 240"/>
                <a:gd name="T37" fmla="*/ 77 h 117"/>
                <a:gd name="T38" fmla="*/ 167 w 240"/>
                <a:gd name="T39" fmla="*/ 58 h 117"/>
                <a:gd name="T40" fmla="*/ 176 w 240"/>
                <a:gd name="T41" fmla="*/ 52 h 117"/>
                <a:gd name="T42" fmla="*/ 179 w 240"/>
                <a:gd name="T43" fmla="*/ 35 h 117"/>
                <a:gd name="T44" fmla="*/ 158 w 240"/>
                <a:gd name="T45" fmla="*/ 43 h 117"/>
                <a:gd name="T46" fmla="*/ 150 w 240"/>
                <a:gd name="T47" fmla="*/ 32 h 117"/>
                <a:gd name="T48" fmla="*/ 129 w 240"/>
                <a:gd name="T49" fmla="*/ 34 h 117"/>
                <a:gd name="T50" fmla="*/ 101 w 240"/>
                <a:gd name="T51" fmla="*/ 7 h 117"/>
                <a:gd name="T52" fmla="*/ 71 w 240"/>
                <a:gd name="T53" fmla="*/ 8 h 117"/>
                <a:gd name="T54" fmla="*/ 62 w 240"/>
                <a:gd name="T55" fmla="*/ 1 h 117"/>
                <a:gd name="T56" fmla="*/ 48 w 240"/>
                <a:gd name="T57" fmla="*/ 1 h 1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40" h="117">
                  <a:moveTo>
                    <a:pt x="64" y="1"/>
                  </a:moveTo>
                  <a:cubicBezTo>
                    <a:pt x="57" y="21"/>
                    <a:pt x="44" y="24"/>
                    <a:pt x="24" y="31"/>
                  </a:cubicBezTo>
                  <a:cubicBezTo>
                    <a:pt x="18" y="33"/>
                    <a:pt x="12" y="35"/>
                    <a:pt x="6" y="37"/>
                  </a:cubicBezTo>
                  <a:cubicBezTo>
                    <a:pt x="4" y="38"/>
                    <a:pt x="0" y="39"/>
                    <a:pt x="0" y="39"/>
                  </a:cubicBezTo>
                  <a:cubicBezTo>
                    <a:pt x="3" y="55"/>
                    <a:pt x="12" y="54"/>
                    <a:pt x="26" y="59"/>
                  </a:cubicBezTo>
                  <a:cubicBezTo>
                    <a:pt x="30" y="60"/>
                    <a:pt x="38" y="63"/>
                    <a:pt x="38" y="63"/>
                  </a:cubicBezTo>
                  <a:cubicBezTo>
                    <a:pt x="50" y="59"/>
                    <a:pt x="57" y="54"/>
                    <a:pt x="68" y="47"/>
                  </a:cubicBezTo>
                  <a:cubicBezTo>
                    <a:pt x="72" y="45"/>
                    <a:pt x="80" y="43"/>
                    <a:pt x="80" y="43"/>
                  </a:cubicBezTo>
                  <a:cubicBezTo>
                    <a:pt x="82" y="46"/>
                    <a:pt x="88" y="51"/>
                    <a:pt x="82" y="55"/>
                  </a:cubicBezTo>
                  <a:cubicBezTo>
                    <a:pt x="77" y="59"/>
                    <a:pt x="64" y="61"/>
                    <a:pt x="64" y="61"/>
                  </a:cubicBezTo>
                  <a:cubicBezTo>
                    <a:pt x="58" y="70"/>
                    <a:pt x="63" y="70"/>
                    <a:pt x="72" y="73"/>
                  </a:cubicBezTo>
                  <a:cubicBezTo>
                    <a:pt x="77" y="88"/>
                    <a:pt x="50" y="86"/>
                    <a:pt x="40" y="87"/>
                  </a:cubicBezTo>
                  <a:cubicBezTo>
                    <a:pt x="47" y="94"/>
                    <a:pt x="60" y="106"/>
                    <a:pt x="70" y="109"/>
                  </a:cubicBezTo>
                  <a:cubicBezTo>
                    <a:pt x="74" y="110"/>
                    <a:pt x="82" y="113"/>
                    <a:pt x="82" y="113"/>
                  </a:cubicBezTo>
                  <a:cubicBezTo>
                    <a:pt x="99" y="111"/>
                    <a:pt x="104" y="108"/>
                    <a:pt x="118" y="103"/>
                  </a:cubicBezTo>
                  <a:cubicBezTo>
                    <a:pt x="129" y="104"/>
                    <a:pt x="140" y="103"/>
                    <a:pt x="150" y="105"/>
                  </a:cubicBezTo>
                  <a:cubicBezTo>
                    <a:pt x="157" y="107"/>
                    <a:pt x="168" y="117"/>
                    <a:pt x="168" y="117"/>
                  </a:cubicBezTo>
                  <a:cubicBezTo>
                    <a:pt x="193" y="115"/>
                    <a:pt x="188" y="116"/>
                    <a:pt x="204" y="109"/>
                  </a:cubicBezTo>
                  <a:cubicBezTo>
                    <a:pt x="210" y="106"/>
                    <a:pt x="224" y="103"/>
                    <a:pt x="224" y="103"/>
                  </a:cubicBezTo>
                  <a:cubicBezTo>
                    <a:pt x="223" y="98"/>
                    <a:pt x="217" y="82"/>
                    <a:pt x="222" y="77"/>
                  </a:cubicBezTo>
                  <a:cubicBezTo>
                    <a:pt x="225" y="73"/>
                    <a:pt x="234" y="69"/>
                    <a:pt x="234" y="69"/>
                  </a:cubicBezTo>
                  <a:cubicBezTo>
                    <a:pt x="237" y="59"/>
                    <a:pt x="240" y="59"/>
                    <a:pt x="238" y="47"/>
                  </a:cubicBezTo>
                  <a:cubicBezTo>
                    <a:pt x="228" y="49"/>
                    <a:pt x="219" y="51"/>
                    <a:pt x="210" y="57"/>
                  </a:cubicBezTo>
                  <a:cubicBezTo>
                    <a:pt x="201" y="71"/>
                    <a:pt x="201" y="50"/>
                    <a:pt x="200" y="43"/>
                  </a:cubicBezTo>
                  <a:cubicBezTo>
                    <a:pt x="189" y="45"/>
                    <a:pt x="182" y="48"/>
                    <a:pt x="172" y="45"/>
                  </a:cubicBezTo>
                  <a:cubicBezTo>
                    <a:pt x="161" y="34"/>
                    <a:pt x="148" y="14"/>
                    <a:pt x="134" y="9"/>
                  </a:cubicBezTo>
                  <a:cubicBezTo>
                    <a:pt x="119" y="11"/>
                    <a:pt x="108" y="13"/>
                    <a:pt x="94" y="11"/>
                  </a:cubicBezTo>
                  <a:cubicBezTo>
                    <a:pt x="92" y="9"/>
                    <a:pt x="85" y="2"/>
                    <a:pt x="82" y="1"/>
                  </a:cubicBezTo>
                  <a:cubicBezTo>
                    <a:pt x="74" y="0"/>
                    <a:pt x="72" y="9"/>
                    <a:pt x="64" y="1"/>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15" name="Freeform 25"/>
            <p:cNvSpPr>
              <a:spLocks/>
            </p:cNvSpPr>
            <p:nvPr/>
          </p:nvSpPr>
          <p:spPr bwMode="invGray">
            <a:xfrm>
              <a:off x="1506" y="1999"/>
              <a:ext cx="146" cy="60"/>
            </a:xfrm>
            <a:custGeom>
              <a:avLst/>
              <a:gdLst>
                <a:gd name="T0" fmla="*/ 73 w 194"/>
                <a:gd name="T1" fmla="*/ 8 h 80"/>
                <a:gd name="T2" fmla="*/ 10 w 194"/>
                <a:gd name="T3" fmla="*/ 18 h 80"/>
                <a:gd name="T4" fmla="*/ 7 w 194"/>
                <a:gd name="T5" fmla="*/ 26 h 80"/>
                <a:gd name="T6" fmla="*/ 43 w 194"/>
                <a:gd name="T7" fmla="*/ 39 h 80"/>
                <a:gd name="T8" fmla="*/ 102 w 194"/>
                <a:gd name="T9" fmla="*/ 56 h 80"/>
                <a:gd name="T10" fmla="*/ 132 w 194"/>
                <a:gd name="T11" fmla="*/ 51 h 80"/>
                <a:gd name="T12" fmla="*/ 141 w 194"/>
                <a:gd name="T13" fmla="*/ 48 h 80"/>
                <a:gd name="T14" fmla="*/ 132 w 194"/>
                <a:gd name="T15" fmla="*/ 33 h 80"/>
                <a:gd name="T16" fmla="*/ 123 w 194"/>
                <a:gd name="T17" fmla="*/ 27 h 80"/>
                <a:gd name="T18" fmla="*/ 97 w 194"/>
                <a:gd name="T19" fmla="*/ 20 h 80"/>
                <a:gd name="T20" fmla="*/ 73 w 194"/>
                <a:gd name="T21" fmla="*/ 8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4" h="80">
                  <a:moveTo>
                    <a:pt x="97" y="10"/>
                  </a:moveTo>
                  <a:cubicBezTo>
                    <a:pt x="70" y="19"/>
                    <a:pt x="42" y="22"/>
                    <a:pt x="13" y="24"/>
                  </a:cubicBezTo>
                  <a:cubicBezTo>
                    <a:pt x="9" y="25"/>
                    <a:pt x="0" y="26"/>
                    <a:pt x="9" y="34"/>
                  </a:cubicBezTo>
                  <a:cubicBezTo>
                    <a:pt x="21" y="44"/>
                    <a:pt x="43" y="43"/>
                    <a:pt x="57" y="52"/>
                  </a:cubicBezTo>
                  <a:cubicBezTo>
                    <a:pt x="75" y="80"/>
                    <a:pt x="104" y="73"/>
                    <a:pt x="135" y="74"/>
                  </a:cubicBezTo>
                  <a:cubicBezTo>
                    <a:pt x="153" y="73"/>
                    <a:pt x="159" y="73"/>
                    <a:pt x="175" y="68"/>
                  </a:cubicBezTo>
                  <a:cubicBezTo>
                    <a:pt x="179" y="67"/>
                    <a:pt x="187" y="64"/>
                    <a:pt x="187" y="64"/>
                  </a:cubicBezTo>
                  <a:cubicBezTo>
                    <a:pt x="194" y="53"/>
                    <a:pt x="184" y="49"/>
                    <a:pt x="175" y="44"/>
                  </a:cubicBezTo>
                  <a:cubicBezTo>
                    <a:pt x="171" y="42"/>
                    <a:pt x="163" y="36"/>
                    <a:pt x="163" y="36"/>
                  </a:cubicBezTo>
                  <a:cubicBezTo>
                    <a:pt x="140" y="41"/>
                    <a:pt x="147" y="38"/>
                    <a:pt x="129" y="26"/>
                  </a:cubicBezTo>
                  <a:cubicBezTo>
                    <a:pt x="123" y="17"/>
                    <a:pt x="107" y="0"/>
                    <a:pt x="97" y="1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16" name="Freeform 26"/>
            <p:cNvSpPr>
              <a:spLocks/>
            </p:cNvSpPr>
            <p:nvPr/>
          </p:nvSpPr>
          <p:spPr bwMode="invGray">
            <a:xfrm>
              <a:off x="1711" y="2069"/>
              <a:ext cx="233" cy="190"/>
            </a:xfrm>
            <a:custGeom>
              <a:avLst/>
              <a:gdLst>
                <a:gd name="T0" fmla="*/ 50 w 310"/>
                <a:gd name="T1" fmla="*/ 7 h 254"/>
                <a:gd name="T2" fmla="*/ 38 w 310"/>
                <a:gd name="T3" fmla="*/ 17 h 254"/>
                <a:gd name="T4" fmla="*/ 16 w 310"/>
                <a:gd name="T5" fmla="*/ 29 h 254"/>
                <a:gd name="T6" fmla="*/ 40 w 310"/>
                <a:gd name="T7" fmla="*/ 58 h 254"/>
                <a:gd name="T8" fmla="*/ 59 w 310"/>
                <a:gd name="T9" fmla="*/ 64 h 254"/>
                <a:gd name="T10" fmla="*/ 77 w 310"/>
                <a:gd name="T11" fmla="*/ 74 h 254"/>
                <a:gd name="T12" fmla="*/ 95 w 310"/>
                <a:gd name="T13" fmla="*/ 64 h 254"/>
                <a:gd name="T14" fmla="*/ 107 w 310"/>
                <a:gd name="T15" fmla="*/ 76 h 254"/>
                <a:gd name="T16" fmla="*/ 112 w 310"/>
                <a:gd name="T17" fmla="*/ 95 h 254"/>
                <a:gd name="T18" fmla="*/ 86 w 310"/>
                <a:gd name="T19" fmla="*/ 113 h 254"/>
                <a:gd name="T20" fmla="*/ 67 w 310"/>
                <a:gd name="T21" fmla="*/ 129 h 254"/>
                <a:gd name="T22" fmla="*/ 52 w 310"/>
                <a:gd name="T23" fmla="*/ 126 h 254"/>
                <a:gd name="T24" fmla="*/ 43 w 310"/>
                <a:gd name="T25" fmla="*/ 123 h 254"/>
                <a:gd name="T26" fmla="*/ 32 w 310"/>
                <a:gd name="T27" fmla="*/ 140 h 254"/>
                <a:gd name="T28" fmla="*/ 29 w 310"/>
                <a:gd name="T29" fmla="*/ 149 h 254"/>
                <a:gd name="T30" fmla="*/ 55 w 310"/>
                <a:gd name="T31" fmla="*/ 153 h 254"/>
                <a:gd name="T32" fmla="*/ 71 w 310"/>
                <a:gd name="T33" fmla="*/ 152 h 254"/>
                <a:gd name="T34" fmla="*/ 86 w 310"/>
                <a:gd name="T35" fmla="*/ 173 h 254"/>
                <a:gd name="T36" fmla="*/ 95 w 310"/>
                <a:gd name="T37" fmla="*/ 176 h 254"/>
                <a:gd name="T38" fmla="*/ 104 w 310"/>
                <a:gd name="T39" fmla="*/ 179 h 254"/>
                <a:gd name="T40" fmla="*/ 117 w 310"/>
                <a:gd name="T41" fmla="*/ 188 h 254"/>
                <a:gd name="T42" fmla="*/ 136 w 310"/>
                <a:gd name="T43" fmla="*/ 177 h 254"/>
                <a:gd name="T44" fmla="*/ 153 w 310"/>
                <a:gd name="T45" fmla="*/ 176 h 254"/>
                <a:gd name="T46" fmla="*/ 172 w 310"/>
                <a:gd name="T47" fmla="*/ 159 h 254"/>
                <a:gd name="T48" fmla="*/ 169 w 310"/>
                <a:gd name="T49" fmla="*/ 138 h 254"/>
                <a:gd name="T50" fmla="*/ 163 w 310"/>
                <a:gd name="T51" fmla="*/ 129 h 254"/>
                <a:gd name="T52" fmla="*/ 175 w 310"/>
                <a:gd name="T53" fmla="*/ 125 h 254"/>
                <a:gd name="T54" fmla="*/ 184 w 310"/>
                <a:gd name="T55" fmla="*/ 137 h 254"/>
                <a:gd name="T56" fmla="*/ 186 w 310"/>
                <a:gd name="T57" fmla="*/ 147 h 254"/>
                <a:gd name="T58" fmla="*/ 196 w 310"/>
                <a:gd name="T59" fmla="*/ 144 h 254"/>
                <a:gd name="T60" fmla="*/ 228 w 310"/>
                <a:gd name="T61" fmla="*/ 126 h 254"/>
                <a:gd name="T62" fmla="*/ 220 w 310"/>
                <a:gd name="T63" fmla="*/ 110 h 254"/>
                <a:gd name="T64" fmla="*/ 195 w 310"/>
                <a:gd name="T65" fmla="*/ 92 h 254"/>
                <a:gd name="T66" fmla="*/ 199 w 310"/>
                <a:gd name="T67" fmla="*/ 80 h 254"/>
                <a:gd name="T68" fmla="*/ 208 w 310"/>
                <a:gd name="T69" fmla="*/ 77 h 254"/>
                <a:gd name="T70" fmla="*/ 190 w 310"/>
                <a:gd name="T71" fmla="*/ 47 h 254"/>
                <a:gd name="T72" fmla="*/ 175 w 310"/>
                <a:gd name="T73" fmla="*/ 44 h 254"/>
                <a:gd name="T74" fmla="*/ 166 w 310"/>
                <a:gd name="T75" fmla="*/ 41 h 254"/>
                <a:gd name="T76" fmla="*/ 151 w 310"/>
                <a:gd name="T77" fmla="*/ 25 h 254"/>
                <a:gd name="T78" fmla="*/ 117 w 310"/>
                <a:gd name="T79" fmla="*/ 34 h 254"/>
                <a:gd name="T80" fmla="*/ 126 w 310"/>
                <a:gd name="T81" fmla="*/ 19 h 254"/>
                <a:gd name="T82" fmla="*/ 104 w 310"/>
                <a:gd name="T83" fmla="*/ 13 h 254"/>
                <a:gd name="T84" fmla="*/ 89 w 310"/>
                <a:gd name="T85" fmla="*/ 14 h 254"/>
                <a:gd name="T86" fmla="*/ 50 w 310"/>
                <a:gd name="T87" fmla="*/ 7 h 2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10" h="254">
                  <a:moveTo>
                    <a:pt x="67" y="9"/>
                  </a:moveTo>
                  <a:cubicBezTo>
                    <a:pt x="63" y="15"/>
                    <a:pt x="51" y="23"/>
                    <a:pt x="51" y="23"/>
                  </a:cubicBezTo>
                  <a:cubicBezTo>
                    <a:pt x="43" y="34"/>
                    <a:pt x="33" y="35"/>
                    <a:pt x="21" y="39"/>
                  </a:cubicBezTo>
                  <a:cubicBezTo>
                    <a:pt x="0" y="71"/>
                    <a:pt x="30" y="74"/>
                    <a:pt x="53" y="77"/>
                  </a:cubicBezTo>
                  <a:cubicBezTo>
                    <a:pt x="61" y="89"/>
                    <a:pt x="63" y="87"/>
                    <a:pt x="79" y="85"/>
                  </a:cubicBezTo>
                  <a:cubicBezTo>
                    <a:pt x="88" y="88"/>
                    <a:pt x="93" y="96"/>
                    <a:pt x="103" y="99"/>
                  </a:cubicBezTo>
                  <a:cubicBezTo>
                    <a:pt x="117" y="96"/>
                    <a:pt x="116" y="89"/>
                    <a:pt x="127" y="85"/>
                  </a:cubicBezTo>
                  <a:cubicBezTo>
                    <a:pt x="134" y="90"/>
                    <a:pt x="138" y="94"/>
                    <a:pt x="143" y="101"/>
                  </a:cubicBezTo>
                  <a:cubicBezTo>
                    <a:pt x="140" y="116"/>
                    <a:pt x="134" y="117"/>
                    <a:pt x="149" y="127"/>
                  </a:cubicBezTo>
                  <a:cubicBezTo>
                    <a:pt x="161" y="144"/>
                    <a:pt x="126" y="147"/>
                    <a:pt x="115" y="151"/>
                  </a:cubicBezTo>
                  <a:cubicBezTo>
                    <a:pt x="109" y="160"/>
                    <a:pt x="100" y="169"/>
                    <a:pt x="89" y="173"/>
                  </a:cubicBezTo>
                  <a:cubicBezTo>
                    <a:pt x="81" y="172"/>
                    <a:pt x="76" y="171"/>
                    <a:pt x="69" y="169"/>
                  </a:cubicBezTo>
                  <a:cubicBezTo>
                    <a:pt x="65" y="168"/>
                    <a:pt x="57" y="165"/>
                    <a:pt x="57" y="165"/>
                  </a:cubicBezTo>
                  <a:cubicBezTo>
                    <a:pt x="46" y="169"/>
                    <a:pt x="46" y="177"/>
                    <a:pt x="43" y="187"/>
                  </a:cubicBezTo>
                  <a:cubicBezTo>
                    <a:pt x="42" y="191"/>
                    <a:pt x="39" y="199"/>
                    <a:pt x="39" y="199"/>
                  </a:cubicBezTo>
                  <a:cubicBezTo>
                    <a:pt x="50" y="203"/>
                    <a:pt x="61" y="204"/>
                    <a:pt x="73" y="205"/>
                  </a:cubicBezTo>
                  <a:cubicBezTo>
                    <a:pt x="82" y="203"/>
                    <a:pt x="86" y="201"/>
                    <a:pt x="95" y="203"/>
                  </a:cubicBezTo>
                  <a:cubicBezTo>
                    <a:pt x="107" y="211"/>
                    <a:pt x="111" y="218"/>
                    <a:pt x="115" y="231"/>
                  </a:cubicBezTo>
                  <a:cubicBezTo>
                    <a:pt x="116" y="235"/>
                    <a:pt x="123" y="234"/>
                    <a:pt x="127" y="235"/>
                  </a:cubicBezTo>
                  <a:cubicBezTo>
                    <a:pt x="131" y="236"/>
                    <a:pt x="139" y="239"/>
                    <a:pt x="139" y="239"/>
                  </a:cubicBezTo>
                  <a:cubicBezTo>
                    <a:pt x="144" y="246"/>
                    <a:pt x="147" y="248"/>
                    <a:pt x="155" y="251"/>
                  </a:cubicBezTo>
                  <a:cubicBezTo>
                    <a:pt x="169" y="250"/>
                    <a:pt x="187" y="254"/>
                    <a:pt x="181" y="237"/>
                  </a:cubicBezTo>
                  <a:cubicBezTo>
                    <a:pt x="184" y="220"/>
                    <a:pt x="192" y="228"/>
                    <a:pt x="203" y="235"/>
                  </a:cubicBezTo>
                  <a:cubicBezTo>
                    <a:pt x="224" y="233"/>
                    <a:pt x="224" y="232"/>
                    <a:pt x="229" y="213"/>
                  </a:cubicBezTo>
                  <a:cubicBezTo>
                    <a:pt x="229" y="211"/>
                    <a:pt x="229" y="192"/>
                    <a:pt x="225" y="185"/>
                  </a:cubicBezTo>
                  <a:cubicBezTo>
                    <a:pt x="223" y="181"/>
                    <a:pt x="217" y="173"/>
                    <a:pt x="217" y="173"/>
                  </a:cubicBezTo>
                  <a:cubicBezTo>
                    <a:pt x="220" y="163"/>
                    <a:pt x="224" y="165"/>
                    <a:pt x="233" y="167"/>
                  </a:cubicBezTo>
                  <a:cubicBezTo>
                    <a:pt x="240" y="172"/>
                    <a:pt x="242" y="175"/>
                    <a:pt x="245" y="183"/>
                  </a:cubicBezTo>
                  <a:cubicBezTo>
                    <a:pt x="246" y="188"/>
                    <a:pt x="244" y="193"/>
                    <a:pt x="247" y="197"/>
                  </a:cubicBezTo>
                  <a:cubicBezTo>
                    <a:pt x="250" y="201"/>
                    <a:pt x="256" y="194"/>
                    <a:pt x="261" y="193"/>
                  </a:cubicBezTo>
                  <a:cubicBezTo>
                    <a:pt x="276" y="188"/>
                    <a:pt x="290" y="178"/>
                    <a:pt x="303" y="169"/>
                  </a:cubicBezTo>
                  <a:cubicBezTo>
                    <a:pt x="310" y="158"/>
                    <a:pt x="302" y="153"/>
                    <a:pt x="293" y="147"/>
                  </a:cubicBezTo>
                  <a:cubicBezTo>
                    <a:pt x="281" y="129"/>
                    <a:pt x="283" y="126"/>
                    <a:pt x="259" y="123"/>
                  </a:cubicBezTo>
                  <a:cubicBezTo>
                    <a:pt x="256" y="115"/>
                    <a:pt x="257" y="111"/>
                    <a:pt x="265" y="107"/>
                  </a:cubicBezTo>
                  <a:cubicBezTo>
                    <a:pt x="269" y="105"/>
                    <a:pt x="277" y="103"/>
                    <a:pt x="277" y="103"/>
                  </a:cubicBezTo>
                  <a:cubicBezTo>
                    <a:pt x="287" y="88"/>
                    <a:pt x="269" y="66"/>
                    <a:pt x="253" y="63"/>
                  </a:cubicBezTo>
                  <a:cubicBezTo>
                    <a:pt x="239" y="60"/>
                    <a:pt x="244" y="62"/>
                    <a:pt x="233" y="59"/>
                  </a:cubicBezTo>
                  <a:cubicBezTo>
                    <a:pt x="229" y="58"/>
                    <a:pt x="221" y="55"/>
                    <a:pt x="221" y="55"/>
                  </a:cubicBezTo>
                  <a:cubicBezTo>
                    <a:pt x="200" y="60"/>
                    <a:pt x="217" y="38"/>
                    <a:pt x="201" y="33"/>
                  </a:cubicBezTo>
                  <a:cubicBezTo>
                    <a:pt x="185" y="35"/>
                    <a:pt x="169" y="36"/>
                    <a:pt x="155" y="45"/>
                  </a:cubicBezTo>
                  <a:cubicBezTo>
                    <a:pt x="145" y="30"/>
                    <a:pt x="152" y="30"/>
                    <a:pt x="167" y="25"/>
                  </a:cubicBezTo>
                  <a:cubicBezTo>
                    <a:pt x="163" y="10"/>
                    <a:pt x="155" y="15"/>
                    <a:pt x="139" y="17"/>
                  </a:cubicBezTo>
                  <a:cubicBezTo>
                    <a:pt x="131" y="20"/>
                    <a:pt x="127" y="22"/>
                    <a:pt x="119" y="19"/>
                  </a:cubicBezTo>
                  <a:cubicBezTo>
                    <a:pt x="106" y="0"/>
                    <a:pt x="74" y="29"/>
                    <a:pt x="67" y="9"/>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17" name="Freeform 27"/>
            <p:cNvSpPr>
              <a:spLocks/>
            </p:cNvSpPr>
            <p:nvPr/>
          </p:nvSpPr>
          <p:spPr bwMode="invGray">
            <a:xfrm>
              <a:off x="1709" y="1987"/>
              <a:ext cx="44" cy="37"/>
            </a:xfrm>
            <a:custGeom>
              <a:avLst/>
              <a:gdLst>
                <a:gd name="T0" fmla="*/ 19 w 59"/>
                <a:gd name="T1" fmla="*/ 0 h 50"/>
                <a:gd name="T2" fmla="*/ 0 w 59"/>
                <a:gd name="T3" fmla="*/ 7 h 50"/>
                <a:gd name="T4" fmla="*/ 22 w 59"/>
                <a:gd name="T5" fmla="*/ 30 h 50"/>
                <a:gd name="T6" fmla="*/ 36 w 59"/>
                <a:gd name="T7" fmla="*/ 37 h 50"/>
                <a:gd name="T8" fmla="*/ 43 w 59"/>
                <a:gd name="T9" fmla="*/ 21 h 50"/>
                <a:gd name="T10" fmla="*/ 33 w 59"/>
                <a:gd name="T11" fmla="*/ 6 h 50"/>
                <a:gd name="T12" fmla="*/ 19 w 59"/>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 h="50">
                  <a:moveTo>
                    <a:pt x="26" y="0"/>
                  </a:moveTo>
                  <a:cubicBezTo>
                    <a:pt x="13" y="2"/>
                    <a:pt x="7" y="0"/>
                    <a:pt x="0" y="10"/>
                  </a:cubicBezTo>
                  <a:cubicBezTo>
                    <a:pt x="4" y="22"/>
                    <a:pt x="18" y="36"/>
                    <a:pt x="30" y="40"/>
                  </a:cubicBezTo>
                  <a:cubicBezTo>
                    <a:pt x="37" y="42"/>
                    <a:pt x="48" y="50"/>
                    <a:pt x="48" y="50"/>
                  </a:cubicBezTo>
                  <a:cubicBezTo>
                    <a:pt x="57" y="44"/>
                    <a:pt x="55" y="37"/>
                    <a:pt x="58" y="28"/>
                  </a:cubicBezTo>
                  <a:cubicBezTo>
                    <a:pt x="55" y="11"/>
                    <a:pt x="59" y="18"/>
                    <a:pt x="44" y="8"/>
                  </a:cubicBezTo>
                  <a:cubicBezTo>
                    <a:pt x="42" y="6"/>
                    <a:pt x="26" y="5"/>
                    <a:pt x="26"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18" name="Freeform 28"/>
            <p:cNvSpPr>
              <a:spLocks/>
            </p:cNvSpPr>
            <p:nvPr/>
          </p:nvSpPr>
          <p:spPr bwMode="invGray">
            <a:xfrm>
              <a:off x="1625" y="2057"/>
              <a:ext cx="65" cy="42"/>
            </a:xfrm>
            <a:custGeom>
              <a:avLst/>
              <a:gdLst>
                <a:gd name="T0" fmla="*/ 33 w 86"/>
                <a:gd name="T1" fmla="*/ 5 h 57"/>
                <a:gd name="T2" fmla="*/ 18 w 86"/>
                <a:gd name="T3" fmla="*/ 18 h 57"/>
                <a:gd name="T4" fmla="*/ 3 w 86"/>
                <a:gd name="T5" fmla="*/ 20 h 57"/>
                <a:gd name="T6" fmla="*/ 12 w 86"/>
                <a:gd name="T7" fmla="*/ 42 h 57"/>
                <a:gd name="T8" fmla="*/ 56 w 86"/>
                <a:gd name="T9" fmla="*/ 26 h 57"/>
                <a:gd name="T10" fmla="*/ 65 w 86"/>
                <a:gd name="T11" fmla="*/ 13 h 57"/>
                <a:gd name="T12" fmla="*/ 42 w 86"/>
                <a:gd name="T13" fmla="*/ 5 h 57"/>
                <a:gd name="T14" fmla="*/ 33 w 86"/>
                <a:gd name="T15" fmla="*/ 5 h 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6" h="57">
                  <a:moveTo>
                    <a:pt x="44" y="7"/>
                  </a:moveTo>
                  <a:cubicBezTo>
                    <a:pt x="39" y="14"/>
                    <a:pt x="31" y="20"/>
                    <a:pt x="24" y="25"/>
                  </a:cubicBezTo>
                  <a:cubicBezTo>
                    <a:pt x="16" y="19"/>
                    <a:pt x="12" y="22"/>
                    <a:pt x="4" y="27"/>
                  </a:cubicBezTo>
                  <a:cubicBezTo>
                    <a:pt x="0" y="38"/>
                    <a:pt x="4" y="53"/>
                    <a:pt x="16" y="57"/>
                  </a:cubicBezTo>
                  <a:cubicBezTo>
                    <a:pt x="33" y="51"/>
                    <a:pt x="60" y="45"/>
                    <a:pt x="74" y="35"/>
                  </a:cubicBezTo>
                  <a:cubicBezTo>
                    <a:pt x="78" y="29"/>
                    <a:pt x="86" y="17"/>
                    <a:pt x="86" y="17"/>
                  </a:cubicBezTo>
                  <a:cubicBezTo>
                    <a:pt x="80" y="0"/>
                    <a:pt x="74" y="5"/>
                    <a:pt x="56" y="7"/>
                  </a:cubicBezTo>
                  <a:cubicBezTo>
                    <a:pt x="43" y="11"/>
                    <a:pt x="44" y="15"/>
                    <a:pt x="44" y="7"/>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19" name="Freeform 29"/>
            <p:cNvSpPr>
              <a:spLocks/>
            </p:cNvSpPr>
            <p:nvPr/>
          </p:nvSpPr>
          <p:spPr bwMode="invGray">
            <a:xfrm>
              <a:off x="1693" y="2065"/>
              <a:ext cx="54" cy="25"/>
            </a:xfrm>
            <a:custGeom>
              <a:avLst/>
              <a:gdLst>
                <a:gd name="T0" fmla="*/ 30 w 73"/>
                <a:gd name="T1" fmla="*/ 0 h 34"/>
                <a:gd name="T2" fmla="*/ 7 w 73"/>
                <a:gd name="T3" fmla="*/ 12 h 34"/>
                <a:gd name="T4" fmla="*/ 18 w 73"/>
                <a:gd name="T5" fmla="*/ 25 h 34"/>
                <a:gd name="T6" fmla="*/ 38 w 73"/>
                <a:gd name="T7" fmla="*/ 21 h 34"/>
                <a:gd name="T8" fmla="*/ 47 w 73"/>
                <a:gd name="T9" fmla="*/ 15 h 34"/>
                <a:gd name="T10" fmla="*/ 30 w 73"/>
                <a:gd name="T11" fmla="*/ 0 h 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 h="34">
                  <a:moveTo>
                    <a:pt x="40" y="0"/>
                  </a:moveTo>
                  <a:cubicBezTo>
                    <a:pt x="30" y="6"/>
                    <a:pt x="20" y="10"/>
                    <a:pt x="10" y="16"/>
                  </a:cubicBezTo>
                  <a:cubicBezTo>
                    <a:pt x="0" y="31"/>
                    <a:pt x="13" y="30"/>
                    <a:pt x="24" y="34"/>
                  </a:cubicBezTo>
                  <a:cubicBezTo>
                    <a:pt x="44" y="31"/>
                    <a:pt x="35" y="34"/>
                    <a:pt x="52" y="28"/>
                  </a:cubicBezTo>
                  <a:cubicBezTo>
                    <a:pt x="57" y="26"/>
                    <a:pt x="64" y="20"/>
                    <a:pt x="64" y="20"/>
                  </a:cubicBezTo>
                  <a:cubicBezTo>
                    <a:pt x="73" y="7"/>
                    <a:pt x="48" y="8"/>
                    <a:pt x="40"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20" name="Freeform 30"/>
            <p:cNvSpPr>
              <a:spLocks/>
            </p:cNvSpPr>
            <p:nvPr/>
          </p:nvSpPr>
          <p:spPr bwMode="invGray">
            <a:xfrm>
              <a:off x="1664" y="2029"/>
              <a:ext cx="64" cy="34"/>
            </a:xfrm>
            <a:custGeom>
              <a:avLst/>
              <a:gdLst>
                <a:gd name="T0" fmla="*/ 44 w 85"/>
                <a:gd name="T1" fmla="*/ 8 h 45"/>
                <a:gd name="T2" fmla="*/ 21 w 85"/>
                <a:gd name="T3" fmla="*/ 3 h 45"/>
                <a:gd name="T4" fmla="*/ 0 w 85"/>
                <a:gd name="T5" fmla="*/ 14 h 45"/>
                <a:gd name="T6" fmla="*/ 30 w 85"/>
                <a:gd name="T7" fmla="*/ 24 h 45"/>
                <a:gd name="T8" fmla="*/ 48 w 85"/>
                <a:gd name="T9" fmla="*/ 30 h 45"/>
                <a:gd name="T10" fmla="*/ 63 w 85"/>
                <a:gd name="T11" fmla="*/ 14 h 45"/>
                <a:gd name="T12" fmla="*/ 62 w 85"/>
                <a:gd name="T13" fmla="*/ 5 h 45"/>
                <a:gd name="T14" fmla="*/ 48 w 85"/>
                <a:gd name="T15" fmla="*/ 0 h 45"/>
                <a:gd name="T16" fmla="*/ 44 w 85"/>
                <a:gd name="T17" fmla="*/ 8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5" h="45">
                  <a:moveTo>
                    <a:pt x="58" y="10"/>
                  </a:moveTo>
                  <a:cubicBezTo>
                    <a:pt x="39" y="16"/>
                    <a:pt x="45" y="10"/>
                    <a:pt x="28" y="4"/>
                  </a:cubicBezTo>
                  <a:cubicBezTo>
                    <a:pt x="7" y="6"/>
                    <a:pt x="5" y="2"/>
                    <a:pt x="0" y="18"/>
                  </a:cubicBezTo>
                  <a:cubicBezTo>
                    <a:pt x="5" y="34"/>
                    <a:pt x="26" y="31"/>
                    <a:pt x="40" y="32"/>
                  </a:cubicBezTo>
                  <a:cubicBezTo>
                    <a:pt x="50" y="42"/>
                    <a:pt x="49" y="45"/>
                    <a:pt x="64" y="40"/>
                  </a:cubicBezTo>
                  <a:cubicBezTo>
                    <a:pt x="69" y="32"/>
                    <a:pt x="77" y="25"/>
                    <a:pt x="84" y="18"/>
                  </a:cubicBezTo>
                  <a:cubicBezTo>
                    <a:pt x="83" y="14"/>
                    <a:pt x="85" y="9"/>
                    <a:pt x="82" y="6"/>
                  </a:cubicBezTo>
                  <a:cubicBezTo>
                    <a:pt x="78" y="1"/>
                    <a:pt x="64" y="0"/>
                    <a:pt x="64" y="0"/>
                  </a:cubicBezTo>
                  <a:cubicBezTo>
                    <a:pt x="56" y="3"/>
                    <a:pt x="47" y="21"/>
                    <a:pt x="58" y="1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21" name="Freeform 31"/>
            <p:cNvSpPr>
              <a:spLocks/>
            </p:cNvSpPr>
            <p:nvPr/>
          </p:nvSpPr>
          <p:spPr bwMode="invGray">
            <a:xfrm>
              <a:off x="1637" y="1997"/>
              <a:ext cx="44" cy="24"/>
            </a:xfrm>
            <a:custGeom>
              <a:avLst/>
              <a:gdLst>
                <a:gd name="T0" fmla="*/ 12 w 58"/>
                <a:gd name="T1" fmla="*/ 3 h 31"/>
                <a:gd name="T2" fmla="*/ 0 w 58"/>
                <a:gd name="T3" fmla="*/ 14 h 31"/>
                <a:gd name="T4" fmla="*/ 15 w 58"/>
                <a:gd name="T5" fmla="*/ 22 h 31"/>
                <a:gd name="T6" fmla="*/ 21 w 58"/>
                <a:gd name="T7" fmla="*/ 15 h 31"/>
                <a:gd name="T8" fmla="*/ 39 w 58"/>
                <a:gd name="T9" fmla="*/ 9 h 31"/>
                <a:gd name="T10" fmla="*/ 33 w 58"/>
                <a:gd name="T11" fmla="*/ 0 h 31"/>
                <a:gd name="T12" fmla="*/ 12 w 58"/>
                <a:gd name="T13" fmla="*/ 3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 h="31">
                  <a:moveTo>
                    <a:pt x="16" y="4"/>
                  </a:moveTo>
                  <a:cubicBezTo>
                    <a:pt x="2" y="13"/>
                    <a:pt x="7" y="8"/>
                    <a:pt x="0" y="18"/>
                  </a:cubicBezTo>
                  <a:cubicBezTo>
                    <a:pt x="5" y="26"/>
                    <a:pt x="11" y="25"/>
                    <a:pt x="20" y="28"/>
                  </a:cubicBezTo>
                  <a:cubicBezTo>
                    <a:pt x="36" y="23"/>
                    <a:pt x="17" y="31"/>
                    <a:pt x="28" y="20"/>
                  </a:cubicBezTo>
                  <a:cubicBezTo>
                    <a:pt x="33" y="15"/>
                    <a:pt x="46" y="13"/>
                    <a:pt x="52" y="12"/>
                  </a:cubicBezTo>
                  <a:cubicBezTo>
                    <a:pt x="58" y="3"/>
                    <a:pt x="53" y="3"/>
                    <a:pt x="44" y="0"/>
                  </a:cubicBezTo>
                  <a:cubicBezTo>
                    <a:pt x="38" y="1"/>
                    <a:pt x="20" y="8"/>
                    <a:pt x="16" y="4"/>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22" name="Freeform 32"/>
            <p:cNvSpPr>
              <a:spLocks/>
            </p:cNvSpPr>
            <p:nvPr/>
          </p:nvSpPr>
          <p:spPr bwMode="invGray">
            <a:xfrm>
              <a:off x="1751" y="2000"/>
              <a:ext cx="114" cy="77"/>
            </a:xfrm>
            <a:custGeom>
              <a:avLst/>
              <a:gdLst>
                <a:gd name="T0" fmla="*/ 29 w 152"/>
                <a:gd name="T1" fmla="*/ 0 h 102"/>
                <a:gd name="T2" fmla="*/ 11 w 152"/>
                <a:gd name="T3" fmla="*/ 5 h 102"/>
                <a:gd name="T4" fmla="*/ 3 w 152"/>
                <a:gd name="T5" fmla="*/ 29 h 102"/>
                <a:gd name="T6" fmla="*/ 9 w 152"/>
                <a:gd name="T7" fmla="*/ 42 h 102"/>
                <a:gd name="T8" fmla="*/ 0 w 152"/>
                <a:gd name="T9" fmla="*/ 54 h 102"/>
                <a:gd name="T10" fmla="*/ 42 w 152"/>
                <a:gd name="T11" fmla="*/ 65 h 102"/>
                <a:gd name="T12" fmla="*/ 62 w 152"/>
                <a:gd name="T13" fmla="*/ 69 h 102"/>
                <a:gd name="T14" fmla="*/ 114 w 152"/>
                <a:gd name="T15" fmla="*/ 65 h 102"/>
                <a:gd name="T16" fmla="*/ 57 w 152"/>
                <a:gd name="T17" fmla="*/ 53 h 102"/>
                <a:gd name="T18" fmla="*/ 41 w 152"/>
                <a:gd name="T19" fmla="*/ 47 h 102"/>
                <a:gd name="T20" fmla="*/ 33 w 152"/>
                <a:gd name="T21" fmla="*/ 39 h 102"/>
                <a:gd name="T22" fmla="*/ 38 w 152"/>
                <a:gd name="T23" fmla="*/ 26 h 102"/>
                <a:gd name="T24" fmla="*/ 29 w 152"/>
                <a:gd name="T25" fmla="*/ 0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 h="102">
                  <a:moveTo>
                    <a:pt x="38" y="0"/>
                  </a:moveTo>
                  <a:cubicBezTo>
                    <a:pt x="22" y="5"/>
                    <a:pt x="30" y="3"/>
                    <a:pt x="14" y="6"/>
                  </a:cubicBezTo>
                  <a:cubicBezTo>
                    <a:pt x="18" y="22"/>
                    <a:pt x="22" y="32"/>
                    <a:pt x="4" y="38"/>
                  </a:cubicBezTo>
                  <a:cubicBezTo>
                    <a:pt x="1" y="47"/>
                    <a:pt x="7" y="49"/>
                    <a:pt x="12" y="56"/>
                  </a:cubicBezTo>
                  <a:cubicBezTo>
                    <a:pt x="10" y="65"/>
                    <a:pt x="9" y="69"/>
                    <a:pt x="0" y="72"/>
                  </a:cubicBezTo>
                  <a:cubicBezTo>
                    <a:pt x="5" y="88"/>
                    <a:pt x="45" y="85"/>
                    <a:pt x="56" y="86"/>
                  </a:cubicBezTo>
                  <a:cubicBezTo>
                    <a:pt x="72" y="97"/>
                    <a:pt x="63" y="95"/>
                    <a:pt x="82" y="92"/>
                  </a:cubicBezTo>
                  <a:cubicBezTo>
                    <a:pt x="86" y="92"/>
                    <a:pt x="147" y="102"/>
                    <a:pt x="152" y="86"/>
                  </a:cubicBezTo>
                  <a:cubicBezTo>
                    <a:pt x="123" y="66"/>
                    <a:pt x="128" y="72"/>
                    <a:pt x="76" y="70"/>
                  </a:cubicBezTo>
                  <a:cubicBezTo>
                    <a:pt x="62" y="56"/>
                    <a:pt x="81" y="73"/>
                    <a:pt x="54" y="62"/>
                  </a:cubicBezTo>
                  <a:cubicBezTo>
                    <a:pt x="50" y="60"/>
                    <a:pt x="48" y="55"/>
                    <a:pt x="44" y="52"/>
                  </a:cubicBezTo>
                  <a:cubicBezTo>
                    <a:pt x="41" y="43"/>
                    <a:pt x="42" y="39"/>
                    <a:pt x="50" y="34"/>
                  </a:cubicBezTo>
                  <a:cubicBezTo>
                    <a:pt x="52" y="27"/>
                    <a:pt x="42" y="9"/>
                    <a:pt x="38"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23" name="Freeform 33"/>
            <p:cNvSpPr>
              <a:spLocks/>
            </p:cNvSpPr>
            <p:nvPr/>
          </p:nvSpPr>
          <p:spPr bwMode="invGray">
            <a:xfrm>
              <a:off x="664" y="2245"/>
              <a:ext cx="25" cy="15"/>
            </a:xfrm>
            <a:custGeom>
              <a:avLst/>
              <a:gdLst>
                <a:gd name="T0" fmla="*/ 25 w 34"/>
                <a:gd name="T1" fmla="*/ 0 h 20"/>
                <a:gd name="T2" fmla="*/ 18 w 34"/>
                <a:gd name="T3" fmla="*/ 15 h 20"/>
                <a:gd name="T4" fmla="*/ 3 w 34"/>
                <a:gd name="T5" fmla="*/ 14 h 20"/>
                <a:gd name="T6" fmla="*/ 3 w 34"/>
                <a:gd name="T7" fmla="*/ 5 h 20"/>
                <a:gd name="T8" fmla="*/ 25 w 34"/>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20">
                  <a:moveTo>
                    <a:pt x="34" y="0"/>
                  </a:moveTo>
                  <a:cubicBezTo>
                    <a:pt x="32" y="10"/>
                    <a:pt x="34" y="17"/>
                    <a:pt x="24" y="20"/>
                  </a:cubicBezTo>
                  <a:cubicBezTo>
                    <a:pt x="17" y="19"/>
                    <a:pt x="10" y="20"/>
                    <a:pt x="4" y="18"/>
                  </a:cubicBezTo>
                  <a:cubicBezTo>
                    <a:pt x="0" y="17"/>
                    <a:pt x="2" y="7"/>
                    <a:pt x="4" y="6"/>
                  </a:cubicBezTo>
                  <a:cubicBezTo>
                    <a:pt x="12" y="0"/>
                    <a:pt x="24" y="0"/>
                    <a:pt x="34"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24" name="Freeform 34"/>
            <p:cNvSpPr>
              <a:spLocks/>
            </p:cNvSpPr>
            <p:nvPr/>
          </p:nvSpPr>
          <p:spPr bwMode="invGray">
            <a:xfrm>
              <a:off x="1421" y="2756"/>
              <a:ext cx="16" cy="12"/>
            </a:xfrm>
            <a:custGeom>
              <a:avLst/>
              <a:gdLst>
                <a:gd name="T0" fmla="*/ 2 w 21"/>
                <a:gd name="T1" fmla="*/ 0 h 16"/>
                <a:gd name="T2" fmla="*/ 10 w 21"/>
                <a:gd name="T3" fmla="*/ 12 h 16"/>
                <a:gd name="T4" fmla="*/ 2 w 21"/>
                <a:gd name="T5" fmla="*/ 0 h 16"/>
                <a:gd name="T6" fmla="*/ 0 60000 65536"/>
                <a:gd name="T7" fmla="*/ 0 60000 65536"/>
                <a:gd name="T8" fmla="*/ 0 60000 65536"/>
              </a:gdLst>
              <a:ahLst/>
              <a:cxnLst>
                <a:cxn ang="T6">
                  <a:pos x="T0" y="T1"/>
                </a:cxn>
                <a:cxn ang="T7">
                  <a:pos x="T2" y="T3"/>
                </a:cxn>
                <a:cxn ang="T8">
                  <a:pos x="T4" y="T5"/>
                </a:cxn>
              </a:cxnLst>
              <a:rect l="0" t="0" r="r" b="b"/>
              <a:pathLst>
                <a:path w="21" h="16">
                  <a:moveTo>
                    <a:pt x="3" y="0"/>
                  </a:moveTo>
                  <a:cubicBezTo>
                    <a:pt x="0" y="9"/>
                    <a:pt x="6" y="11"/>
                    <a:pt x="13" y="16"/>
                  </a:cubicBezTo>
                  <a:cubicBezTo>
                    <a:pt x="21" y="4"/>
                    <a:pt x="16" y="2"/>
                    <a:pt x="3"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25" name="Freeform 35"/>
            <p:cNvSpPr>
              <a:spLocks/>
            </p:cNvSpPr>
            <p:nvPr/>
          </p:nvSpPr>
          <p:spPr bwMode="invGray">
            <a:xfrm>
              <a:off x="1424" y="2781"/>
              <a:ext cx="16" cy="12"/>
            </a:xfrm>
            <a:custGeom>
              <a:avLst/>
              <a:gdLst>
                <a:gd name="T0" fmla="*/ 2 w 21"/>
                <a:gd name="T1" fmla="*/ 0 h 16"/>
                <a:gd name="T2" fmla="*/ 10 w 21"/>
                <a:gd name="T3" fmla="*/ 12 h 16"/>
                <a:gd name="T4" fmla="*/ 2 w 21"/>
                <a:gd name="T5" fmla="*/ 0 h 16"/>
                <a:gd name="T6" fmla="*/ 0 60000 65536"/>
                <a:gd name="T7" fmla="*/ 0 60000 65536"/>
                <a:gd name="T8" fmla="*/ 0 60000 65536"/>
              </a:gdLst>
              <a:ahLst/>
              <a:cxnLst>
                <a:cxn ang="T6">
                  <a:pos x="T0" y="T1"/>
                </a:cxn>
                <a:cxn ang="T7">
                  <a:pos x="T2" y="T3"/>
                </a:cxn>
                <a:cxn ang="T8">
                  <a:pos x="T4" y="T5"/>
                </a:cxn>
              </a:cxnLst>
              <a:rect l="0" t="0" r="r" b="b"/>
              <a:pathLst>
                <a:path w="21" h="16">
                  <a:moveTo>
                    <a:pt x="3" y="0"/>
                  </a:moveTo>
                  <a:cubicBezTo>
                    <a:pt x="0" y="9"/>
                    <a:pt x="6" y="11"/>
                    <a:pt x="13" y="16"/>
                  </a:cubicBezTo>
                  <a:cubicBezTo>
                    <a:pt x="21" y="4"/>
                    <a:pt x="16" y="2"/>
                    <a:pt x="3"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26" name="Freeform 36"/>
            <p:cNvSpPr>
              <a:spLocks/>
            </p:cNvSpPr>
            <p:nvPr/>
          </p:nvSpPr>
          <p:spPr bwMode="invGray">
            <a:xfrm>
              <a:off x="1628" y="2913"/>
              <a:ext cx="15" cy="12"/>
            </a:xfrm>
            <a:custGeom>
              <a:avLst/>
              <a:gdLst>
                <a:gd name="T0" fmla="*/ 2 w 21"/>
                <a:gd name="T1" fmla="*/ 0 h 16"/>
                <a:gd name="T2" fmla="*/ 9 w 21"/>
                <a:gd name="T3" fmla="*/ 12 h 16"/>
                <a:gd name="T4" fmla="*/ 2 w 21"/>
                <a:gd name="T5" fmla="*/ 0 h 16"/>
                <a:gd name="T6" fmla="*/ 0 60000 65536"/>
                <a:gd name="T7" fmla="*/ 0 60000 65536"/>
                <a:gd name="T8" fmla="*/ 0 60000 65536"/>
              </a:gdLst>
              <a:ahLst/>
              <a:cxnLst>
                <a:cxn ang="T6">
                  <a:pos x="T0" y="T1"/>
                </a:cxn>
                <a:cxn ang="T7">
                  <a:pos x="T2" y="T3"/>
                </a:cxn>
                <a:cxn ang="T8">
                  <a:pos x="T4" y="T5"/>
                </a:cxn>
              </a:cxnLst>
              <a:rect l="0" t="0" r="r" b="b"/>
              <a:pathLst>
                <a:path w="21" h="16">
                  <a:moveTo>
                    <a:pt x="3" y="0"/>
                  </a:moveTo>
                  <a:cubicBezTo>
                    <a:pt x="0" y="9"/>
                    <a:pt x="6" y="11"/>
                    <a:pt x="13" y="16"/>
                  </a:cubicBezTo>
                  <a:cubicBezTo>
                    <a:pt x="21" y="4"/>
                    <a:pt x="16" y="2"/>
                    <a:pt x="3"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27" name="Freeform 37"/>
            <p:cNvSpPr>
              <a:spLocks/>
            </p:cNvSpPr>
            <p:nvPr/>
          </p:nvSpPr>
          <p:spPr bwMode="invGray">
            <a:xfrm>
              <a:off x="1752" y="2429"/>
              <a:ext cx="38" cy="18"/>
            </a:xfrm>
            <a:custGeom>
              <a:avLst/>
              <a:gdLst>
                <a:gd name="T0" fmla="*/ 10 w 51"/>
                <a:gd name="T1" fmla="*/ 0 h 24"/>
                <a:gd name="T2" fmla="*/ 5 w 51"/>
                <a:gd name="T3" fmla="*/ 14 h 24"/>
                <a:gd name="T4" fmla="*/ 20 w 51"/>
                <a:gd name="T5" fmla="*/ 18 h 24"/>
                <a:gd name="T6" fmla="*/ 25 w 51"/>
                <a:gd name="T7" fmla="*/ 3 h 24"/>
                <a:gd name="T8" fmla="*/ 10 w 51"/>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28" name="Freeform 38"/>
            <p:cNvSpPr>
              <a:spLocks/>
            </p:cNvSpPr>
            <p:nvPr/>
          </p:nvSpPr>
          <p:spPr bwMode="invGray">
            <a:xfrm>
              <a:off x="1652" y="2224"/>
              <a:ext cx="38" cy="18"/>
            </a:xfrm>
            <a:custGeom>
              <a:avLst/>
              <a:gdLst>
                <a:gd name="T0" fmla="*/ 10 w 51"/>
                <a:gd name="T1" fmla="*/ 0 h 24"/>
                <a:gd name="T2" fmla="*/ 5 w 51"/>
                <a:gd name="T3" fmla="*/ 14 h 24"/>
                <a:gd name="T4" fmla="*/ 20 w 51"/>
                <a:gd name="T5" fmla="*/ 18 h 24"/>
                <a:gd name="T6" fmla="*/ 25 w 51"/>
                <a:gd name="T7" fmla="*/ 3 h 24"/>
                <a:gd name="T8" fmla="*/ 10 w 51"/>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29" name="Freeform 39"/>
            <p:cNvSpPr>
              <a:spLocks/>
            </p:cNvSpPr>
            <p:nvPr/>
          </p:nvSpPr>
          <p:spPr bwMode="invGray">
            <a:xfrm>
              <a:off x="1717" y="2045"/>
              <a:ext cx="39" cy="18"/>
            </a:xfrm>
            <a:custGeom>
              <a:avLst/>
              <a:gdLst>
                <a:gd name="T0" fmla="*/ 10 w 51"/>
                <a:gd name="T1" fmla="*/ 0 h 24"/>
                <a:gd name="T2" fmla="*/ 5 w 51"/>
                <a:gd name="T3" fmla="*/ 14 h 24"/>
                <a:gd name="T4" fmla="*/ 21 w 51"/>
                <a:gd name="T5" fmla="*/ 18 h 24"/>
                <a:gd name="T6" fmla="*/ 25 w 51"/>
                <a:gd name="T7" fmla="*/ 3 h 24"/>
                <a:gd name="T8" fmla="*/ 10 w 51"/>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30" name="Freeform 40"/>
            <p:cNvSpPr>
              <a:spLocks/>
            </p:cNvSpPr>
            <p:nvPr/>
          </p:nvSpPr>
          <p:spPr bwMode="invGray">
            <a:xfrm>
              <a:off x="1780" y="2153"/>
              <a:ext cx="38" cy="18"/>
            </a:xfrm>
            <a:custGeom>
              <a:avLst/>
              <a:gdLst>
                <a:gd name="T0" fmla="*/ 10 w 51"/>
                <a:gd name="T1" fmla="*/ 0 h 24"/>
                <a:gd name="T2" fmla="*/ 5 w 51"/>
                <a:gd name="T3" fmla="*/ 14 h 24"/>
                <a:gd name="T4" fmla="*/ 20 w 51"/>
                <a:gd name="T5" fmla="*/ 18 h 24"/>
                <a:gd name="T6" fmla="*/ 25 w 51"/>
                <a:gd name="T7" fmla="*/ 3 h 24"/>
                <a:gd name="T8" fmla="*/ 10 w 51"/>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31" name="Freeform 41"/>
            <p:cNvSpPr>
              <a:spLocks/>
            </p:cNvSpPr>
            <p:nvPr/>
          </p:nvSpPr>
          <p:spPr bwMode="invGray">
            <a:xfrm>
              <a:off x="1796" y="1951"/>
              <a:ext cx="696" cy="346"/>
            </a:xfrm>
            <a:custGeom>
              <a:avLst/>
              <a:gdLst>
                <a:gd name="T0" fmla="*/ 21 w 929"/>
                <a:gd name="T1" fmla="*/ 42 h 462"/>
                <a:gd name="T2" fmla="*/ 4 w 929"/>
                <a:gd name="T3" fmla="*/ 69 h 462"/>
                <a:gd name="T4" fmla="*/ 27 w 929"/>
                <a:gd name="T5" fmla="*/ 75 h 462"/>
                <a:gd name="T6" fmla="*/ 12 w 929"/>
                <a:gd name="T7" fmla="*/ 87 h 462"/>
                <a:gd name="T8" fmla="*/ 78 w 929"/>
                <a:gd name="T9" fmla="*/ 102 h 462"/>
                <a:gd name="T10" fmla="*/ 106 w 929"/>
                <a:gd name="T11" fmla="*/ 97 h 462"/>
                <a:gd name="T12" fmla="*/ 187 w 929"/>
                <a:gd name="T13" fmla="*/ 58 h 462"/>
                <a:gd name="T14" fmla="*/ 225 w 929"/>
                <a:gd name="T15" fmla="*/ 49 h 462"/>
                <a:gd name="T16" fmla="*/ 243 w 929"/>
                <a:gd name="T17" fmla="*/ 60 h 462"/>
                <a:gd name="T18" fmla="*/ 204 w 929"/>
                <a:gd name="T19" fmla="*/ 66 h 462"/>
                <a:gd name="T20" fmla="*/ 181 w 929"/>
                <a:gd name="T21" fmla="*/ 84 h 462"/>
                <a:gd name="T22" fmla="*/ 190 w 929"/>
                <a:gd name="T23" fmla="*/ 90 h 462"/>
                <a:gd name="T24" fmla="*/ 195 w 929"/>
                <a:gd name="T25" fmla="*/ 118 h 462"/>
                <a:gd name="T26" fmla="*/ 262 w 929"/>
                <a:gd name="T27" fmla="*/ 144 h 462"/>
                <a:gd name="T28" fmla="*/ 252 w 929"/>
                <a:gd name="T29" fmla="*/ 157 h 462"/>
                <a:gd name="T30" fmla="*/ 276 w 929"/>
                <a:gd name="T31" fmla="*/ 184 h 462"/>
                <a:gd name="T32" fmla="*/ 261 w 929"/>
                <a:gd name="T33" fmla="*/ 199 h 462"/>
                <a:gd name="T34" fmla="*/ 243 w 929"/>
                <a:gd name="T35" fmla="*/ 220 h 462"/>
                <a:gd name="T36" fmla="*/ 220 w 929"/>
                <a:gd name="T37" fmla="*/ 243 h 462"/>
                <a:gd name="T38" fmla="*/ 219 w 929"/>
                <a:gd name="T39" fmla="*/ 315 h 462"/>
                <a:gd name="T40" fmla="*/ 249 w 929"/>
                <a:gd name="T41" fmla="*/ 334 h 462"/>
                <a:gd name="T42" fmla="*/ 291 w 929"/>
                <a:gd name="T43" fmla="*/ 336 h 462"/>
                <a:gd name="T44" fmla="*/ 309 w 929"/>
                <a:gd name="T45" fmla="*/ 316 h 462"/>
                <a:gd name="T46" fmla="*/ 379 w 929"/>
                <a:gd name="T47" fmla="*/ 267 h 462"/>
                <a:gd name="T48" fmla="*/ 429 w 929"/>
                <a:gd name="T49" fmla="*/ 250 h 462"/>
                <a:gd name="T50" fmla="*/ 484 w 929"/>
                <a:gd name="T51" fmla="*/ 231 h 462"/>
                <a:gd name="T52" fmla="*/ 539 w 929"/>
                <a:gd name="T53" fmla="*/ 217 h 462"/>
                <a:gd name="T54" fmla="*/ 571 w 929"/>
                <a:gd name="T55" fmla="*/ 195 h 462"/>
                <a:gd name="T56" fmla="*/ 599 w 929"/>
                <a:gd name="T57" fmla="*/ 150 h 462"/>
                <a:gd name="T58" fmla="*/ 601 w 929"/>
                <a:gd name="T59" fmla="*/ 115 h 462"/>
                <a:gd name="T60" fmla="*/ 601 w 929"/>
                <a:gd name="T61" fmla="*/ 93 h 462"/>
                <a:gd name="T62" fmla="*/ 623 w 929"/>
                <a:gd name="T63" fmla="*/ 67 h 462"/>
                <a:gd name="T64" fmla="*/ 656 w 929"/>
                <a:gd name="T65" fmla="*/ 70 h 462"/>
                <a:gd name="T66" fmla="*/ 691 w 929"/>
                <a:gd name="T67" fmla="*/ 39 h 462"/>
                <a:gd name="T68" fmla="*/ 665 w 929"/>
                <a:gd name="T69" fmla="*/ 42 h 462"/>
                <a:gd name="T70" fmla="*/ 635 w 929"/>
                <a:gd name="T71" fmla="*/ 34 h 462"/>
                <a:gd name="T72" fmla="*/ 595 w 929"/>
                <a:gd name="T73" fmla="*/ 16 h 462"/>
                <a:gd name="T74" fmla="*/ 481 w 929"/>
                <a:gd name="T75" fmla="*/ 19 h 462"/>
                <a:gd name="T76" fmla="*/ 438 w 929"/>
                <a:gd name="T77" fmla="*/ 28 h 462"/>
                <a:gd name="T78" fmla="*/ 417 w 929"/>
                <a:gd name="T79" fmla="*/ 28 h 462"/>
                <a:gd name="T80" fmla="*/ 387 w 929"/>
                <a:gd name="T81" fmla="*/ 40 h 462"/>
                <a:gd name="T82" fmla="*/ 358 w 929"/>
                <a:gd name="T83" fmla="*/ 22 h 462"/>
                <a:gd name="T84" fmla="*/ 324 w 929"/>
                <a:gd name="T85" fmla="*/ 30 h 462"/>
                <a:gd name="T86" fmla="*/ 274 w 929"/>
                <a:gd name="T87" fmla="*/ 39 h 462"/>
                <a:gd name="T88" fmla="*/ 307 w 929"/>
                <a:gd name="T89" fmla="*/ 28 h 462"/>
                <a:gd name="T90" fmla="*/ 264 w 929"/>
                <a:gd name="T91" fmla="*/ 6 h 462"/>
                <a:gd name="T92" fmla="*/ 250 w 929"/>
                <a:gd name="T93" fmla="*/ 1 h 462"/>
                <a:gd name="T94" fmla="*/ 235 w 929"/>
                <a:gd name="T95" fmla="*/ 6 h 462"/>
                <a:gd name="T96" fmla="*/ 180 w 929"/>
                <a:gd name="T97" fmla="*/ 12 h 462"/>
                <a:gd name="T98" fmla="*/ 120 w 929"/>
                <a:gd name="T99" fmla="*/ 21 h 462"/>
                <a:gd name="T100" fmla="*/ 81 w 929"/>
                <a:gd name="T101" fmla="*/ 19 h 462"/>
                <a:gd name="T102" fmla="*/ 85 w 929"/>
                <a:gd name="T103" fmla="*/ 51 h 462"/>
                <a:gd name="T104" fmla="*/ 78 w 929"/>
                <a:gd name="T105" fmla="*/ 39 h 462"/>
                <a:gd name="T106" fmla="*/ 45 w 929"/>
                <a:gd name="T107" fmla="*/ 31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29" h="462">
                  <a:moveTo>
                    <a:pt x="60" y="42"/>
                  </a:moveTo>
                  <a:cubicBezTo>
                    <a:pt x="40" y="45"/>
                    <a:pt x="42" y="46"/>
                    <a:pt x="28" y="56"/>
                  </a:cubicBezTo>
                  <a:cubicBezTo>
                    <a:pt x="26" y="74"/>
                    <a:pt x="27" y="75"/>
                    <a:pt x="10" y="78"/>
                  </a:cubicBezTo>
                  <a:cubicBezTo>
                    <a:pt x="4" y="82"/>
                    <a:pt x="0" y="82"/>
                    <a:pt x="6" y="92"/>
                  </a:cubicBezTo>
                  <a:cubicBezTo>
                    <a:pt x="10" y="98"/>
                    <a:pt x="21" y="96"/>
                    <a:pt x="28" y="98"/>
                  </a:cubicBezTo>
                  <a:cubicBezTo>
                    <a:pt x="31" y="99"/>
                    <a:pt x="36" y="100"/>
                    <a:pt x="36" y="100"/>
                  </a:cubicBezTo>
                  <a:cubicBezTo>
                    <a:pt x="47" y="99"/>
                    <a:pt x="69" y="97"/>
                    <a:pt x="50" y="110"/>
                  </a:cubicBezTo>
                  <a:cubicBezTo>
                    <a:pt x="37" y="108"/>
                    <a:pt x="24" y="104"/>
                    <a:pt x="16" y="116"/>
                  </a:cubicBezTo>
                  <a:cubicBezTo>
                    <a:pt x="24" y="141"/>
                    <a:pt x="68" y="125"/>
                    <a:pt x="94" y="126"/>
                  </a:cubicBezTo>
                  <a:cubicBezTo>
                    <a:pt x="98" y="129"/>
                    <a:pt x="100" y="134"/>
                    <a:pt x="104" y="136"/>
                  </a:cubicBezTo>
                  <a:cubicBezTo>
                    <a:pt x="108" y="138"/>
                    <a:pt x="116" y="140"/>
                    <a:pt x="116" y="140"/>
                  </a:cubicBezTo>
                  <a:cubicBezTo>
                    <a:pt x="129" y="138"/>
                    <a:pt x="133" y="139"/>
                    <a:pt x="142" y="130"/>
                  </a:cubicBezTo>
                  <a:cubicBezTo>
                    <a:pt x="151" y="104"/>
                    <a:pt x="179" y="110"/>
                    <a:pt x="202" y="102"/>
                  </a:cubicBezTo>
                  <a:cubicBezTo>
                    <a:pt x="219" y="96"/>
                    <a:pt x="233" y="84"/>
                    <a:pt x="250" y="78"/>
                  </a:cubicBezTo>
                  <a:cubicBezTo>
                    <a:pt x="260" y="75"/>
                    <a:pt x="269" y="74"/>
                    <a:pt x="280" y="72"/>
                  </a:cubicBezTo>
                  <a:cubicBezTo>
                    <a:pt x="287" y="71"/>
                    <a:pt x="300" y="66"/>
                    <a:pt x="300" y="66"/>
                  </a:cubicBezTo>
                  <a:cubicBezTo>
                    <a:pt x="311" y="49"/>
                    <a:pt x="336" y="54"/>
                    <a:pt x="354" y="60"/>
                  </a:cubicBezTo>
                  <a:cubicBezTo>
                    <a:pt x="367" y="79"/>
                    <a:pt x="335" y="79"/>
                    <a:pt x="324" y="80"/>
                  </a:cubicBezTo>
                  <a:cubicBezTo>
                    <a:pt x="312" y="83"/>
                    <a:pt x="306" y="93"/>
                    <a:pt x="292" y="96"/>
                  </a:cubicBezTo>
                  <a:cubicBezTo>
                    <a:pt x="284" y="94"/>
                    <a:pt x="279" y="90"/>
                    <a:pt x="272" y="88"/>
                  </a:cubicBezTo>
                  <a:cubicBezTo>
                    <a:pt x="253" y="91"/>
                    <a:pt x="232" y="96"/>
                    <a:pt x="214" y="102"/>
                  </a:cubicBezTo>
                  <a:cubicBezTo>
                    <a:pt x="223" y="108"/>
                    <a:pt x="231" y="109"/>
                    <a:pt x="242" y="112"/>
                  </a:cubicBezTo>
                  <a:cubicBezTo>
                    <a:pt x="245" y="113"/>
                    <a:pt x="250" y="114"/>
                    <a:pt x="250" y="114"/>
                  </a:cubicBezTo>
                  <a:cubicBezTo>
                    <a:pt x="251" y="116"/>
                    <a:pt x="255" y="118"/>
                    <a:pt x="254" y="120"/>
                  </a:cubicBezTo>
                  <a:cubicBezTo>
                    <a:pt x="252" y="124"/>
                    <a:pt x="242" y="128"/>
                    <a:pt x="242" y="128"/>
                  </a:cubicBezTo>
                  <a:cubicBezTo>
                    <a:pt x="233" y="141"/>
                    <a:pt x="247" y="154"/>
                    <a:pt x="260" y="158"/>
                  </a:cubicBezTo>
                  <a:cubicBezTo>
                    <a:pt x="282" y="155"/>
                    <a:pt x="295" y="151"/>
                    <a:pt x="318" y="150"/>
                  </a:cubicBezTo>
                  <a:cubicBezTo>
                    <a:pt x="334" y="155"/>
                    <a:pt x="345" y="176"/>
                    <a:pt x="350" y="192"/>
                  </a:cubicBezTo>
                  <a:cubicBezTo>
                    <a:pt x="349" y="195"/>
                    <a:pt x="350" y="199"/>
                    <a:pt x="348" y="202"/>
                  </a:cubicBezTo>
                  <a:cubicBezTo>
                    <a:pt x="345" y="206"/>
                    <a:pt x="336" y="210"/>
                    <a:pt x="336" y="210"/>
                  </a:cubicBezTo>
                  <a:cubicBezTo>
                    <a:pt x="327" y="224"/>
                    <a:pt x="332" y="235"/>
                    <a:pt x="348" y="240"/>
                  </a:cubicBezTo>
                  <a:cubicBezTo>
                    <a:pt x="358" y="237"/>
                    <a:pt x="362" y="237"/>
                    <a:pt x="368" y="246"/>
                  </a:cubicBezTo>
                  <a:cubicBezTo>
                    <a:pt x="360" y="252"/>
                    <a:pt x="346" y="246"/>
                    <a:pt x="338" y="252"/>
                  </a:cubicBezTo>
                  <a:cubicBezTo>
                    <a:pt x="326" y="260"/>
                    <a:pt x="346" y="265"/>
                    <a:pt x="348" y="266"/>
                  </a:cubicBezTo>
                  <a:cubicBezTo>
                    <a:pt x="352" y="278"/>
                    <a:pt x="347" y="279"/>
                    <a:pt x="336" y="286"/>
                  </a:cubicBezTo>
                  <a:cubicBezTo>
                    <a:pt x="332" y="289"/>
                    <a:pt x="324" y="294"/>
                    <a:pt x="324" y="294"/>
                  </a:cubicBezTo>
                  <a:cubicBezTo>
                    <a:pt x="315" y="308"/>
                    <a:pt x="320" y="303"/>
                    <a:pt x="310" y="310"/>
                  </a:cubicBezTo>
                  <a:cubicBezTo>
                    <a:pt x="306" y="316"/>
                    <a:pt x="294" y="324"/>
                    <a:pt x="294" y="324"/>
                  </a:cubicBezTo>
                  <a:cubicBezTo>
                    <a:pt x="285" y="338"/>
                    <a:pt x="288" y="331"/>
                    <a:pt x="284" y="342"/>
                  </a:cubicBezTo>
                  <a:cubicBezTo>
                    <a:pt x="285" y="374"/>
                    <a:pt x="283" y="393"/>
                    <a:pt x="292" y="420"/>
                  </a:cubicBezTo>
                  <a:cubicBezTo>
                    <a:pt x="295" y="429"/>
                    <a:pt x="307" y="435"/>
                    <a:pt x="314" y="440"/>
                  </a:cubicBezTo>
                  <a:cubicBezTo>
                    <a:pt x="319" y="444"/>
                    <a:pt x="332" y="446"/>
                    <a:pt x="332" y="446"/>
                  </a:cubicBezTo>
                  <a:cubicBezTo>
                    <a:pt x="340" y="457"/>
                    <a:pt x="345" y="459"/>
                    <a:pt x="358" y="462"/>
                  </a:cubicBezTo>
                  <a:cubicBezTo>
                    <a:pt x="376" y="459"/>
                    <a:pt x="375" y="457"/>
                    <a:pt x="388" y="448"/>
                  </a:cubicBezTo>
                  <a:cubicBezTo>
                    <a:pt x="390" y="441"/>
                    <a:pt x="394" y="435"/>
                    <a:pt x="400" y="430"/>
                  </a:cubicBezTo>
                  <a:cubicBezTo>
                    <a:pt x="404" y="427"/>
                    <a:pt x="412" y="422"/>
                    <a:pt x="412" y="422"/>
                  </a:cubicBezTo>
                  <a:cubicBezTo>
                    <a:pt x="417" y="415"/>
                    <a:pt x="451" y="367"/>
                    <a:pt x="458" y="364"/>
                  </a:cubicBezTo>
                  <a:cubicBezTo>
                    <a:pt x="475" y="356"/>
                    <a:pt x="486" y="357"/>
                    <a:pt x="506" y="356"/>
                  </a:cubicBezTo>
                  <a:cubicBezTo>
                    <a:pt x="525" y="350"/>
                    <a:pt x="533" y="342"/>
                    <a:pt x="554" y="340"/>
                  </a:cubicBezTo>
                  <a:cubicBezTo>
                    <a:pt x="560" y="338"/>
                    <a:pt x="566" y="336"/>
                    <a:pt x="572" y="334"/>
                  </a:cubicBezTo>
                  <a:cubicBezTo>
                    <a:pt x="576" y="333"/>
                    <a:pt x="584" y="330"/>
                    <a:pt x="584" y="330"/>
                  </a:cubicBezTo>
                  <a:cubicBezTo>
                    <a:pt x="603" y="311"/>
                    <a:pt x="618" y="310"/>
                    <a:pt x="646" y="308"/>
                  </a:cubicBezTo>
                  <a:cubicBezTo>
                    <a:pt x="665" y="304"/>
                    <a:pt x="684" y="303"/>
                    <a:pt x="704" y="302"/>
                  </a:cubicBezTo>
                  <a:cubicBezTo>
                    <a:pt x="712" y="299"/>
                    <a:pt x="712" y="293"/>
                    <a:pt x="720" y="290"/>
                  </a:cubicBezTo>
                  <a:cubicBezTo>
                    <a:pt x="732" y="285"/>
                    <a:pt x="743" y="285"/>
                    <a:pt x="754" y="278"/>
                  </a:cubicBezTo>
                  <a:cubicBezTo>
                    <a:pt x="756" y="271"/>
                    <a:pt x="760" y="267"/>
                    <a:pt x="762" y="260"/>
                  </a:cubicBezTo>
                  <a:cubicBezTo>
                    <a:pt x="763" y="247"/>
                    <a:pt x="762" y="233"/>
                    <a:pt x="764" y="220"/>
                  </a:cubicBezTo>
                  <a:cubicBezTo>
                    <a:pt x="764" y="219"/>
                    <a:pt x="794" y="204"/>
                    <a:pt x="800" y="200"/>
                  </a:cubicBezTo>
                  <a:cubicBezTo>
                    <a:pt x="807" y="189"/>
                    <a:pt x="808" y="186"/>
                    <a:pt x="820" y="182"/>
                  </a:cubicBezTo>
                  <a:cubicBezTo>
                    <a:pt x="825" y="166"/>
                    <a:pt x="814" y="162"/>
                    <a:pt x="802" y="154"/>
                  </a:cubicBezTo>
                  <a:cubicBezTo>
                    <a:pt x="797" y="151"/>
                    <a:pt x="790" y="142"/>
                    <a:pt x="790" y="142"/>
                  </a:cubicBezTo>
                  <a:cubicBezTo>
                    <a:pt x="786" y="131"/>
                    <a:pt x="792" y="127"/>
                    <a:pt x="802" y="124"/>
                  </a:cubicBezTo>
                  <a:cubicBezTo>
                    <a:pt x="810" y="116"/>
                    <a:pt x="813" y="98"/>
                    <a:pt x="820" y="94"/>
                  </a:cubicBezTo>
                  <a:cubicBezTo>
                    <a:pt x="824" y="92"/>
                    <a:pt x="832" y="90"/>
                    <a:pt x="832" y="90"/>
                  </a:cubicBezTo>
                  <a:cubicBezTo>
                    <a:pt x="844" y="92"/>
                    <a:pt x="848" y="92"/>
                    <a:pt x="856" y="100"/>
                  </a:cubicBezTo>
                  <a:cubicBezTo>
                    <a:pt x="863" y="98"/>
                    <a:pt x="876" y="94"/>
                    <a:pt x="876" y="94"/>
                  </a:cubicBezTo>
                  <a:cubicBezTo>
                    <a:pt x="889" y="81"/>
                    <a:pt x="906" y="77"/>
                    <a:pt x="924" y="74"/>
                  </a:cubicBezTo>
                  <a:cubicBezTo>
                    <a:pt x="929" y="67"/>
                    <a:pt x="929" y="58"/>
                    <a:pt x="922" y="52"/>
                  </a:cubicBezTo>
                  <a:cubicBezTo>
                    <a:pt x="918" y="49"/>
                    <a:pt x="910" y="44"/>
                    <a:pt x="910" y="44"/>
                  </a:cubicBezTo>
                  <a:cubicBezTo>
                    <a:pt x="894" y="47"/>
                    <a:pt x="899" y="49"/>
                    <a:pt x="888" y="56"/>
                  </a:cubicBezTo>
                  <a:cubicBezTo>
                    <a:pt x="884" y="58"/>
                    <a:pt x="876" y="60"/>
                    <a:pt x="876" y="60"/>
                  </a:cubicBezTo>
                  <a:cubicBezTo>
                    <a:pt x="853" y="59"/>
                    <a:pt x="810" y="59"/>
                    <a:pt x="848" y="46"/>
                  </a:cubicBezTo>
                  <a:cubicBezTo>
                    <a:pt x="844" y="33"/>
                    <a:pt x="831" y="37"/>
                    <a:pt x="818" y="36"/>
                  </a:cubicBezTo>
                  <a:cubicBezTo>
                    <a:pt x="809" y="33"/>
                    <a:pt x="802" y="27"/>
                    <a:pt x="794" y="22"/>
                  </a:cubicBezTo>
                  <a:cubicBezTo>
                    <a:pt x="790" y="20"/>
                    <a:pt x="782" y="18"/>
                    <a:pt x="782" y="18"/>
                  </a:cubicBezTo>
                  <a:cubicBezTo>
                    <a:pt x="727" y="19"/>
                    <a:pt x="688" y="11"/>
                    <a:pt x="642" y="26"/>
                  </a:cubicBezTo>
                  <a:cubicBezTo>
                    <a:pt x="635" y="16"/>
                    <a:pt x="632" y="18"/>
                    <a:pt x="620" y="20"/>
                  </a:cubicBezTo>
                  <a:cubicBezTo>
                    <a:pt x="611" y="34"/>
                    <a:pt x="600" y="36"/>
                    <a:pt x="584" y="38"/>
                  </a:cubicBezTo>
                  <a:cubicBezTo>
                    <a:pt x="575" y="44"/>
                    <a:pt x="581" y="46"/>
                    <a:pt x="578" y="56"/>
                  </a:cubicBezTo>
                  <a:cubicBezTo>
                    <a:pt x="572" y="47"/>
                    <a:pt x="566" y="41"/>
                    <a:pt x="556" y="38"/>
                  </a:cubicBezTo>
                  <a:cubicBezTo>
                    <a:pt x="553" y="38"/>
                    <a:pt x="539" y="39"/>
                    <a:pt x="534" y="42"/>
                  </a:cubicBezTo>
                  <a:cubicBezTo>
                    <a:pt x="528" y="46"/>
                    <a:pt x="516" y="54"/>
                    <a:pt x="516" y="54"/>
                  </a:cubicBezTo>
                  <a:cubicBezTo>
                    <a:pt x="507" y="52"/>
                    <a:pt x="503" y="51"/>
                    <a:pt x="500" y="42"/>
                  </a:cubicBezTo>
                  <a:cubicBezTo>
                    <a:pt x="505" y="28"/>
                    <a:pt x="488" y="31"/>
                    <a:pt x="478" y="30"/>
                  </a:cubicBezTo>
                  <a:cubicBezTo>
                    <a:pt x="469" y="33"/>
                    <a:pt x="473" y="37"/>
                    <a:pt x="464" y="40"/>
                  </a:cubicBezTo>
                  <a:cubicBezTo>
                    <a:pt x="447" y="34"/>
                    <a:pt x="451" y="27"/>
                    <a:pt x="432" y="40"/>
                  </a:cubicBezTo>
                  <a:cubicBezTo>
                    <a:pt x="427" y="54"/>
                    <a:pt x="427" y="52"/>
                    <a:pt x="410" y="50"/>
                  </a:cubicBezTo>
                  <a:cubicBezTo>
                    <a:pt x="391" y="52"/>
                    <a:pt x="385" y="54"/>
                    <a:pt x="366" y="52"/>
                  </a:cubicBezTo>
                  <a:cubicBezTo>
                    <a:pt x="357" y="49"/>
                    <a:pt x="356" y="46"/>
                    <a:pt x="364" y="40"/>
                  </a:cubicBezTo>
                  <a:cubicBezTo>
                    <a:pt x="380" y="42"/>
                    <a:pt x="395" y="43"/>
                    <a:pt x="410" y="38"/>
                  </a:cubicBezTo>
                  <a:cubicBezTo>
                    <a:pt x="426" y="15"/>
                    <a:pt x="386" y="21"/>
                    <a:pt x="370" y="20"/>
                  </a:cubicBezTo>
                  <a:cubicBezTo>
                    <a:pt x="364" y="16"/>
                    <a:pt x="358" y="12"/>
                    <a:pt x="352" y="8"/>
                  </a:cubicBezTo>
                  <a:cubicBezTo>
                    <a:pt x="348" y="5"/>
                    <a:pt x="340" y="0"/>
                    <a:pt x="340" y="0"/>
                  </a:cubicBezTo>
                  <a:cubicBezTo>
                    <a:pt x="338" y="1"/>
                    <a:pt x="336" y="1"/>
                    <a:pt x="334" y="2"/>
                  </a:cubicBezTo>
                  <a:cubicBezTo>
                    <a:pt x="331" y="3"/>
                    <a:pt x="329" y="3"/>
                    <a:pt x="326" y="4"/>
                  </a:cubicBezTo>
                  <a:cubicBezTo>
                    <a:pt x="322" y="5"/>
                    <a:pt x="314" y="8"/>
                    <a:pt x="314" y="8"/>
                  </a:cubicBezTo>
                  <a:cubicBezTo>
                    <a:pt x="305" y="22"/>
                    <a:pt x="288" y="6"/>
                    <a:pt x="276" y="2"/>
                  </a:cubicBezTo>
                  <a:cubicBezTo>
                    <a:pt x="270" y="3"/>
                    <a:pt x="241" y="16"/>
                    <a:pt x="240" y="16"/>
                  </a:cubicBezTo>
                  <a:cubicBezTo>
                    <a:pt x="226" y="17"/>
                    <a:pt x="212" y="17"/>
                    <a:pt x="198" y="18"/>
                  </a:cubicBezTo>
                  <a:cubicBezTo>
                    <a:pt x="183" y="19"/>
                    <a:pt x="172" y="20"/>
                    <a:pt x="160" y="28"/>
                  </a:cubicBezTo>
                  <a:cubicBezTo>
                    <a:pt x="146" y="26"/>
                    <a:pt x="141" y="27"/>
                    <a:pt x="130" y="20"/>
                  </a:cubicBezTo>
                  <a:cubicBezTo>
                    <a:pt x="123" y="22"/>
                    <a:pt x="115" y="24"/>
                    <a:pt x="108" y="26"/>
                  </a:cubicBezTo>
                  <a:cubicBezTo>
                    <a:pt x="102" y="35"/>
                    <a:pt x="113" y="41"/>
                    <a:pt x="122" y="44"/>
                  </a:cubicBezTo>
                  <a:cubicBezTo>
                    <a:pt x="125" y="52"/>
                    <a:pt x="114" y="68"/>
                    <a:pt x="114" y="68"/>
                  </a:cubicBezTo>
                  <a:cubicBezTo>
                    <a:pt x="112" y="79"/>
                    <a:pt x="111" y="82"/>
                    <a:pt x="100" y="78"/>
                  </a:cubicBezTo>
                  <a:cubicBezTo>
                    <a:pt x="93" y="67"/>
                    <a:pt x="100" y="63"/>
                    <a:pt x="104" y="52"/>
                  </a:cubicBezTo>
                  <a:cubicBezTo>
                    <a:pt x="96" y="44"/>
                    <a:pt x="91" y="36"/>
                    <a:pt x="80" y="32"/>
                  </a:cubicBezTo>
                  <a:cubicBezTo>
                    <a:pt x="73" y="34"/>
                    <a:pt x="67" y="39"/>
                    <a:pt x="60" y="42"/>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32" name="Freeform 42"/>
            <p:cNvSpPr>
              <a:spLocks/>
            </p:cNvSpPr>
            <p:nvPr/>
          </p:nvSpPr>
          <p:spPr bwMode="invGray">
            <a:xfrm>
              <a:off x="2009" y="2135"/>
              <a:ext cx="39" cy="24"/>
            </a:xfrm>
            <a:custGeom>
              <a:avLst/>
              <a:gdLst>
                <a:gd name="T0" fmla="*/ 26 w 52"/>
                <a:gd name="T1" fmla="*/ 0 h 32"/>
                <a:gd name="T2" fmla="*/ 6 w 52"/>
                <a:gd name="T3" fmla="*/ 15 h 32"/>
                <a:gd name="T4" fmla="*/ 18 w 52"/>
                <a:gd name="T5" fmla="*/ 24 h 32"/>
                <a:gd name="T6" fmla="*/ 32 w 52"/>
                <a:gd name="T7" fmla="*/ 23 h 32"/>
                <a:gd name="T8" fmla="*/ 26 w 52"/>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33" name="Freeform 43"/>
            <p:cNvSpPr>
              <a:spLocks/>
            </p:cNvSpPr>
            <p:nvPr/>
          </p:nvSpPr>
          <p:spPr bwMode="invGray">
            <a:xfrm>
              <a:off x="2292" y="2201"/>
              <a:ext cx="128" cy="54"/>
            </a:xfrm>
            <a:custGeom>
              <a:avLst/>
              <a:gdLst>
                <a:gd name="T0" fmla="*/ 76 w 172"/>
                <a:gd name="T1" fmla="*/ 6 h 72"/>
                <a:gd name="T2" fmla="*/ 49 w 172"/>
                <a:gd name="T3" fmla="*/ 3 h 72"/>
                <a:gd name="T4" fmla="*/ 40 w 172"/>
                <a:gd name="T5" fmla="*/ 0 h 72"/>
                <a:gd name="T6" fmla="*/ 0 w 172"/>
                <a:gd name="T7" fmla="*/ 21 h 72"/>
                <a:gd name="T8" fmla="*/ 21 w 172"/>
                <a:gd name="T9" fmla="*/ 30 h 72"/>
                <a:gd name="T10" fmla="*/ 31 w 172"/>
                <a:gd name="T11" fmla="*/ 45 h 72"/>
                <a:gd name="T12" fmla="*/ 49 w 172"/>
                <a:gd name="T13" fmla="*/ 51 h 72"/>
                <a:gd name="T14" fmla="*/ 58 w 172"/>
                <a:gd name="T15" fmla="*/ 54 h 72"/>
                <a:gd name="T16" fmla="*/ 97 w 172"/>
                <a:gd name="T17" fmla="*/ 45 h 72"/>
                <a:gd name="T18" fmla="*/ 128 w 172"/>
                <a:gd name="T19" fmla="*/ 33 h 72"/>
                <a:gd name="T20" fmla="*/ 110 w 172"/>
                <a:gd name="T21" fmla="*/ 14 h 72"/>
                <a:gd name="T22" fmla="*/ 101 w 172"/>
                <a:gd name="T23" fmla="*/ 3 h 72"/>
                <a:gd name="T24" fmla="*/ 76 w 172"/>
                <a:gd name="T25" fmla="*/ 6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2" h="72">
                  <a:moveTo>
                    <a:pt x="102" y="8"/>
                  </a:moveTo>
                  <a:cubicBezTo>
                    <a:pt x="89" y="12"/>
                    <a:pt x="78" y="8"/>
                    <a:pt x="66" y="4"/>
                  </a:cubicBezTo>
                  <a:cubicBezTo>
                    <a:pt x="62" y="3"/>
                    <a:pt x="54" y="0"/>
                    <a:pt x="54" y="0"/>
                  </a:cubicBezTo>
                  <a:cubicBezTo>
                    <a:pt x="38" y="5"/>
                    <a:pt x="12" y="16"/>
                    <a:pt x="0" y="28"/>
                  </a:cubicBezTo>
                  <a:cubicBezTo>
                    <a:pt x="4" y="39"/>
                    <a:pt x="18" y="39"/>
                    <a:pt x="28" y="40"/>
                  </a:cubicBezTo>
                  <a:cubicBezTo>
                    <a:pt x="39" y="44"/>
                    <a:pt x="41" y="60"/>
                    <a:pt x="42" y="60"/>
                  </a:cubicBezTo>
                  <a:cubicBezTo>
                    <a:pt x="50" y="63"/>
                    <a:pt x="58" y="65"/>
                    <a:pt x="66" y="68"/>
                  </a:cubicBezTo>
                  <a:cubicBezTo>
                    <a:pt x="70" y="69"/>
                    <a:pt x="78" y="72"/>
                    <a:pt x="78" y="72"/>
                  </a:cubicBezTo>
                  <a:cubicBezTo>
                    <a:pt x="92" y="71"/>
                    <a:pt x="117" y="69"/>
                    <a:pt x="130" y="60"/>
                  </a:cubicBezTo>
                  <a:cubicBezTo>
                    <a:pt x="148" y="48"/>
                    <a:pt x="150" y="46"/>
                    <a:pt x="172" y="44"/>
                  </a:cubicBezTo>
                  <a:cubicBezTo>
                    <a:pt x="169" y="29"/>
                    <a:pt x="162" y="23"/>
                    <a:pt x="148" y="18"/>
                  </a:cubicBezTo>
                  <a:cubicBezTo>
                    <a:pt x="145" y="10"/>
                    <a:pt x="144" y="7"/>
                    <a:pt x="136" y="4"/>
                  </a:cubicBezTo>
                  <a:cubicBezTo>
                    <a:pt x="134" y="4"/>
                    <a:pt x="105" y="11"/>
                    <a:pt x="102" y="8"/>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34" name="Freeform 44"/>
            <p:cNvSpPr>
              <a:spLocks/>
            </p:cNvSpPr>
            <p:nvPr/>
          </p:nvSpPr>
          <p:spPr bwMode="invGray">
            <a:xfrm>
              <a:off x="2393" y="2038"/>
              <a:ext cx="39" cy="24"/>
            </a:xfrm>
            <a:custGeom>
              <a:avLst/>
              <a:gdLst>
                <a:gd name="T0" fmla="*/ 26 w 52"/>
                <a:gd name="T1" fmla="*/ 0 h 32"/>
                <a:gd name="T2" fmla="*/ 6 w 52"/>
                <a:gd name="T3" fmla="*/ 15 h 32"/>
                <a:gd name="T4" fmla="*/ 18 w 52"/>
                <a:gd name="T5" fmla="*/ 24 h 32"/>
                <a:gd name="T6" fmla="*/ 32 w 52"/>
                <a:gd name="T7" fmla="*/ 23 h 32"/>
                <a:gd name="T8" fmla="*/ 26 w 52"/>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35" name="Freeform 45"/>
            <p:cNvSpPr>
              <a:spLocks/>
            </p:cNvSpPr>
            <p:nvPr/>
          </p:nvSpPr>
          <p:spPr bwMode="invGray">
            <a:xfrm>
              <a:off x="2662" y="2006"/>
              <a:ext cx="155" cy="63"/>
            </a:xfrm>
            <a:custGeom>
              <a:avLst/>
              <a:gdLst>
                <a:gd name="T0" fmla="*/ 144 w 206"/>
                <a:gd name="T1" fmla="*/ 5 h 85"/>
                <a:gd name="T2" fmla="*/ 78 w 206"/>
                <a:gd name="T3" fmla="*/ 7 h 85"/>
                <a:gd name="T4" fmla="*/ 82 w 206"/>
                <a:gd name="T5" fmla="*/ 19 h 85"/>
                <a:gd name="T6" fmla="*/ 81 w 206"/>
                <a:gd name="T7" fmla="*/ 24 h 85"/>
                <a:gd name="T8" fmla="*/ 67 w 206"/>
                <a:gd name="T9" fmla="*/ 20 h 85"/>
                <a:gd name="T10" fmla="*/ 58 w 206"/>
                <a:gd name="T11" fmla="*/ 14 h 85"/>
                <a:gd name="T12" fmla="*/ 17 w 206"/>
                <a:gd name="T13" fmla="*/ 20 h 85"/>
                <a:gd name="T14" fmla="*/ 23 w 206"/>
                <a:gd name="T15" fmla="*/ 36 h 85"/>
                <a:gd name="T16" fmla="*/ 41 w 206"/>
                <a:gd name="T17" fmla="*/ 39 h 85"/>
                <a:gd name="T18" fmla="*/ 56 w 206"/>
                <a:gd name="T19" fmla="*/ 54 h 85"/>
                <a:gd name="T20" fmla="*/ 67 w 206"/>
                <a:gd name="T21" fmla="*/ 63 h 85"/>
                <a:gd name="T22" fmla="*/ 82 w 206"/>
                <a:gd name="T23" fmla="*/ 50 h 85"/>
                <a:gd name="T24" fmla="*/ 91 w 206"/>
                <a:gd name="T25" fmla="*/ 44 h 85"/>
                <a:gd name="T26" fmla="*/ 96 w 206"/>
                <a:gd name="T27" fmla="*/ 35 h 85"/>
                <a:gd name="T28" fmla="*/ 126 w 206"/>
                <a:gd name="T29" fmla="*/ 26 h 85"/>
                <a:gd name="T30" fmla="*/ 141 w 206"/>
                <a:gd name="T31" fmla="*/ 23 h 85"/>
                <a:gd name="T32" fmla="*/ 150 w 206"/>
                <a:gd name="T33" fmla="*/ 20 h 85"/>
                <a:gd name="T34" fmla="*/ 144 w 206"/>
                <a:gd name="T35" fmla="*/ 5 h 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6" h="85">
                  <a:moveTo>
                    <a:pt x="191" y="7"/>
                  </a:moveTo>
                  <a:cubicBezTo>
                    <a:pt x="165" y="6"/>
                    <a:pt x="130" y="0"/>
                    <a:pt x="103" y="9"/>
                  </a:cubicBezTo>
                  <a:cubicBezTo>
                    <a:pt x="100" y="18"/>
                    <a:pt x="101" y="20"/>
                    <a:pt x="109" y="25"/>
                  </a:cubicBezTo>
                  <a:cubicBezTo>
                    <a:pt x="111" y="28"/>
                    <a:pt x="118" y="34"/>
                    <a:pt x="107" y="33"/>
                  </a:cubicBezTo>
                  <a:cubicBezTo>
                    <a:pt x="101" y="32"/>
                    <a:pt x="89" y="27"/>
                    <a:pt x="89" y="27"/>
                  </a:cubicBezTo>
                  <a:cubicBezTo>
                    <a:pt x="86" y="24"/>
                    <a:pt x="82" y="18"/>
                    <a:pt x="77" y="19"/>
                  </a:cubicBezTo>
                  <a:cubicBezTo>
                    <a:pt x="52" y="22"/>
                    <a:pt x="57" y="25"/>
                    <a:pt x="23" y="27"/>
                  </a:cubicBezTo>
                  <a:cubicBezTo>
                    <a:pt x="0" y="31"/>
                    <a:pt x="18" y="45"/>
                    <a:pt x="31" y="49"/>
                  </a:cubicBezTo>
                  <a:cubicBezTo>
                    <a:pt x="43" y="53"/>
                    <a:pt x="35" y="51"/>
                    <a:pt x="55" y="53"/>
                  </a:cubicBezTo>
                  <a:cubicBezTo>
                    <a:pt x="63" y="59"/>
                    <a:pt x="66" y="67"/>
                    <a:pt x="75" y="73"/>
                  </a:cubicBezTo>
                  <a:cubicBezTo>
                    <a:pt x="78" y="81"/>
                    <a:pt x="81" y="82"/>
                    <a:pt x="89" y="85"/>
                  </a:cubicBezTo>
                  <a:cubicBezTo>
                    <a:pt x="104" y="81"/>
                    <a:pt x="99" y="75"/>
                    <a:pt x="109" y="67"/>
                  </a:cubicBezTo>
                  <a:cubicBezTo>
                    <a:pt x="113" y="64"/>
                    <a:pt x="121" y="59"/>
                    <a:pt x="121" y="59"/>
                  </a:cubicBezTo>
                  <a:cubicBezTo>
                    <a:pt x="123" y="55"/>
                    <a:pt x="124" y="50"/>
                    <a:pt x="127" y="47"/>
                  </a:cubicBezTo>
                  <a:cubicBezTo>
                    <a:pt x="132" y="41"/>
                    <a:pt x="158" y="37"/>
                    <a:pt x="167" y="35"/>
                  </a:cubicBezTo>
                  <a:cubicBezTo>
                    <a:pt x="174" y="34"/>
                    <a:pt x="181" y="33"/>
                    <a:pt x="187" y="31"/>
                  </a:cubicBezTo>
                  <a:cubicBezTo>
                    <a:pt x="191" y="30"/>
                    <a:pt x="199" y="27"/>
                    <a:pt x="199" y="27"/>
                  </a:cubicBezTo>
                  <a:cubicBezTo>
                    <a:pt x="206" y="16"/>
                    <a:pt x="199" y="15"/>
                    <a:pt x="191" y="7"/>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36" name="Freeform 46"/>
            <p:cNvSpPr>
              <a:spLocks/>
            </p:cNvSpPr>
            <p:nvPr/>
          </p:nvSpPr>
          <p:spPr bwMode="invGray">
            <a:xfrm>
              <a:off x="2759" y="2039"/>
              <a:ext cx="48" cy="21"/>
            </a:xfrm>
            <a:custGeom>
              <a:avLst/>
              <a:gdLst>
                <a:gd name="T0" fmla="*/ 27 w 64"/>
                <a:gd name="T1" fmla="*/ 5 h 28"/>
                <a:gd name="T2" fmla="*/ 6 w 64"/>
                <a:gd name="T3" fmla="*/ 3 h 28"/>
                <a:gd name="T4" fmla="*/ 18 w 64"/>
                <a:gd name="T5" fmla="*/ 21 h 28"/>
                <a:gd name="T6" fmla="*/ 41 w 64"/>
                <a:gd name="T7" fmla="*/ 11 h 28"/>
                <a:gd name="T8" fmla="*/ 27 w 64"/>
                <a:gd name="T9" fmla="*/ 5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28">
                  <a:moveTo>
                    <a:pt x="36" y="6"/>
                  </a:moveTo>
                  <a:cubicBezTo>
                    <a:pt x="32" y="18"/>
                    <a:pt x="19" y="0"/>
                    <a:pt x="8" y="4"/>
                  </a:cubicBezTo>
                  <a:cubicBezTo>
                    <a:pt x="0" y="16"/>
                    <a:pt x="14" y="27"/>
                    <a:pt x="24" y="28"/>
                  </a:cubicBezTo>
                  <a:cubicBezTo>
                    <a:pt x="30" y="27"/>
                    <a:pt x="48" y="16"/>
                    <a:pt x="54" y="14"/>
                  </a:cubicBezTo>
                  <a:cubicBezTo>
                    <a:pt x="64" y="10"/>
                    <a:pt x="36" y="9"/>
                    <a:pt x="36" y="6"/>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37" name="Freeform 47"/>
            <p:cNvSpPr>
              <a:spLocks/>
            </p:cNvSpPr>
            <p:nvPr/>
          </p:nvSpPr>
          <p:spPr bwMode="invGray">
            <a:xfrm>
              <a:off x="2467" y="2311"/>
              <a:ext cx="109" cy="132"/>
            </a:xfrm>
            <a:custGeom>
              <a:avLst/>
              <a:gdLst>
                <a:gd name="T0" fmla="*/ 18 w 146"/>
                <a:gd name="T1" fmla="*/ 14 h 176"/>
                <a:gd name="T2" fmla="*/ 0 w 146"/>
                <a:gd name="T3" fmla="*/ 19 h 176"/>
                <a:gd name="T4" fmla="*/ 10 w 146"/>
                <a:gd name="T5" fmla="*/ 32 h 176"/>
                <a:gd name="T6" fmla="*/ 25 w 146"/>
                <a:gd name="T7" fmla="*/ 65 h 176"/>
                <a:gd name="T8" fmla="*/ 39 w 146"/>
                <a:gd name="T9" fmla="*/ 68 h 176"/>
                <a:gd name="T10" fmla="*/ 37 w 146"/>
                <a:gd name="T11" fmla="*/ 80 h 176"/>
                <a:gd name="T12" fmla="*/ 21 w 146"/>
                <a:gd name="T13" fmla="*/ 85 h 176"/>
                <a:gd name="T14" fmla="*/ 12 w 146"/>
                <a:gd name="T15" fmla="*/ 98 h 176"/>
                <a:gd name="T16" fmla="*/ 13 w 146"/>
                <a:gd name="T17" fmla="*/ 103 h 176"/>
                <a:gd name="T18" fmla="*/ 22 w 146"/>
                <a:gd name="T19" fmla="*/ 106 h 176"/>
                <a:gd name="T20" fmla="*/ 13 w 146"/>
                <a:gd name="T21" fmla="*/ 127 h 176"/>
                <a:gd name="T22" fmla="*/ 15 w 146"/>
                <a:gd name="T23" fmla="*/ 131 h 176"/>
                <a:gd name="T24" fmla="*/ 25 w 146"/>
                <a:gd name="T25" fmla="*/ 128 h 176"/>
                <a:gd name="T26" fmla="*/ 43 w 146"/>
                <a:gd name="T27" fmla="*/ 127 h 176"/>
                <a:gd name="T28" fmla="*/ 69 w 146"/>
                <a:gd name="T29" fmla="*/ 128 h 176"/>
                <a:gd name="T30" fmla="*/ 82 w 146"/>
                <a:gd name="T31" fmla="*/ 127 h 176"/>
                <a:gd name="T32" fmla="*/ 91 w 146"/>
                <a:gd name="T33" fmla="*/ 124 h 176"/>
                <a:gd name="T34" fmla="*/ 96 w 146"/>
                <a:gd name="T35" fmla="*/ 106 h 176"/>
                <a:gd name="T36" fmla="*/ 109 w 146"/>
                <a:gd name="T37" fmla="*/ 100 h 176"/>
                <a:gd name="T38" fmla="*/ 82 w 146"/>
                <a:gd name="T39" fmla="*/ 82 h 176"/>
                <a:gd name="T40" fmla="*/ 66 w 146"/>
                <a:gd name="T41" fmla="*/ 62 h 176"/>
                <a:gd name="T42" fmla="*/ 61 w 146"/>
                <a:gd name="T43" fmla="*/ 52 h 176"/>
                <a:gd name="T44" fmla="*/ 48 w 146"/>
                <a:gd name="T45" fmla="*/ 46 h 176"/>
                <a:gd name="T46" fmla="*/ 64 w 146"/>
                <a:gd name="T47" fmla="*/ 34 h 176"/>
                <a:gd name="T48" fmla="*/ 48 w 146"/>
                <a:gd name="T49" fmla="*/ 23 h 176"/>
                <a:gd name="T50" fmla="*/ 52 w 146"/>
                <a:gd name="T51" fmla="*/ 10 h 176"/>
                <a:gd name="T52" fmla="*/ 34 w 146"/>
                <a:gd name="T53" fmla="*/ 1 h 176"/>
                <a:gd name="T54" fmla="*/ 22 w 146"/>
                <a:gd name="T55" fmla="*/ 7 h 176"/>
                <a:gd name="T56" fmla="*/ 18 w 146"/>
                <a:gd name="T57" fmla="*/ 14 h 1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6" h="176">
                  <a:moveTo>
                    <a:pt x="24" y="19"/>
                  </a:moveTo>
                  <a:cubicBezTo>
                    <a:pt x="13" y="23"/>
                    <a:pt x="7" y="15"/>
                    <a:pt x="0" y="25"/>
                  </a:cubicBezTo>
                  <a:cubicBezTo>
                    <a:pt x="2" y="32"/>
                    <a:pt x="14" y="43"/>
                    <a:pt x="14" y="43"/>
                  </a:cubicBezTo>
                  <a:cubicBezTo>
                    <a:pt x="19" y="58"/>
                    <a:pt x="20" y="78"/>
                    <a:pt x="34" y="87"/>
                  </a:cubicBezTo>
                  <a:cubicBezTo>
                    <a:pt x="42" y="84"/>
                    <a:pt x="45" y="86"/>
                    <a:pt x="52" y="91"/>
                  </a:cubicBezTo>
                  <a:cubicBezTo>
                    <a:pt x="57" y="105"/>
                    <a:pt x="60" y="101"/>
                    <a:pt x="50" y="107"/>
                  </a:cubicBezTo>
                  <a:cubicBezTo>
                    <a:pt x="38" y="105"/>
                    <a:pt x="32" y="101"/>
                    <a:pt x="28" y="113"/>
                  </a:cubicBezTo>
                  <a:cubicBezTo>
                    <a:pt x="32" y="129"/>
                    <a:pt x="33" y="128"/>
                    <a:pt x="16" y="131"/>
                  </a:cubicBezTo>
                  <a:cubicBezTo>
                    <a:pt x="17" y="133"/>
                    <a:pt x="16" y="136"/>
                    <a:pt x="18" y="137"/>
                  </a:cubicBezTo>
                  <a:cubicBezTo>
                    <a:pt x="21" y="139"/>
                    <a:pt x="30" y="141"/>
                    <a:pt x="30" y="141"/>
                  </a:cubicBezTo>
                  <a:cubicBezTo>
                    <a:pt x="28" y="152"/>
                    <a:pt x="21" y="159"/>
                    <a:pt x="18" y="169"/>
                  </a:cubicBezTo>
                  <a:cubicBezTo>
                    <a:pt x="19" y="171"/>
                    <a:pt x="18" y="174"/>
                    <a:pt x="20" y="175"/>
                  </a:cubicBezTo>
                  <a:cubicBezTo>
                    <a:pt x="22" y="176"/>
                    <a:pt x="32" y="171"/>
                    <a:pt x="34" y="171"/>
                  </a:cubicBezTo>
                  <a:cubicBezTo>
                    <a:pt x="42" y="170"/>
                    <a:pt x="50" y="170"/>
                    <a:pt x="58" y="169"/>
                  </a:cubicBezTo>
                  <a:cubicBezTo>
                    <a:pt x="70" y="167"/>
                    <a:pt x="80" y="167"/>
                    <a:pt x="92" y="171"/>
                  </a:cubicBezTo>
                  <a:cubicBezTo>
                    <a:pt x="98" y="170"/>
                    <a:pt x="104" y="170"/>
                    <a:pt x="110" y="169"/>
                  </a:cubicBezTo>
                  <a:cubicBezTo>
                    <a:pt x="114" y="168"/>
                    <a:pt x="122" y="165"/>
                    <a:pt x="122" y="165"/>
                  </a:cubicBezTo>
                  <a:cubicBezTo>
                    <a:pt x="124" y="158"/>
                    <a:pt x="123" y="147"/>
                    <a:pt x="128" y="141"/>
                  </a:cubicBezTo>
                  <a:cubicBezTo>
                    <a:pt x="132" y="136"/>
                    <a:pt x="146" y="133"/>
                    <a:pt x="146" y="133"/>
                  </a:cubicBezTo>
                  <a:cubicBezTo>
                    <a:pt x="142" y="105"/>
                    <a:pt x="143" y="111"/>
                    <a:pt x="110" y="109"/>
                  </a:cubicBezTo>
                  <a:cubicBezTo>
                    <a:pt x="102" y="97"/>
                    <a:pt x="103" y="88"/>
                    <a:pt x="88" y="83"/>
                  </a:cubicBezTo>
                  <a:cubicBezTo>
                    <a:pt x="85" y="79"/>
                    <a:pt x="86" y="72"/>
                    <a:pt x="82" y="69"/>
                  </a:cubicBezTo>
                  <a:cubicBezTo>
                    <a:pt x="77" y="65"/>
                    <a:pt x="69" y="65"/>
                    <a:pt x="64" y="61"/>
                  </a:cubicBezTo>
                  <a:cubicBezTo>
                    <a:pt x="52" y="43"/>
                    <a:pt x="67" y="47"/>
                    <a:pt x="86" y="45"/>
                  </a:cubicBezTo>
                  <a:cubicBezTo>
                    <a:pt x="93" y="25"/>
                    <a:pt x="83" y="29"/>
                    <a:pt x="64" y="31"/>
                  </a:cubicBezTo>
                  <a:cubicBezTo>
                    <a:pt x="62" y="25"/>
                    <a:pt x="70" y="13"/>
                    <a:pt x="70" y="13"/>
                  </a:cubicBezTo>
                  <a:cubicBezTo>
                    <a:pt x="64" y="4"/>
                    <a:pt x="56" y="3"/>
                    <a:pt x="46" y="1"/>
                  </a:cubicBezTo>
                  <a:cubicBezTo>
                    <a:pt x="35" y="3"/>
                    <a:pt x="34" y="0"/>
                    <a:pt x="30" y="9"/>
                  </a:cubicBezTo>
                  <a:cubicBezTo>
                    <a:pt x="25" y="21"/>
                    <a:pt x="29" y="24"/>
                    <a:pt x="24" y="19"/>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38" name="Freeform 48"/>
            <p:cNvSpPr>
              <a:spLocks/>
            </p:cNvSpPr>
            <p:nvPr/>
          </p:nvSpPr>
          <p:spPr bwMode="invGray">
            <a:xfrm>
              <a:off x="2413" y="2359"/>
              <a:ext cx="69" cy="68"/>
            </a:xfrm>
            <a:custGeom>
              <a:avLst/>
              <a:gdLst>
                <a:gd name="T0" fmla="*/ 44 w 92"/>
                <a:gd name="T1" fmla="*/ 4 h 92"/>
                <a:gd name="T2" fmla="*/ 62 w 92"/>
                <a:gd name="T3" fmla="*/ 6 h 92"/>
                <a:gd name="T4" fmla="*/ 69 w 92"/>
                <a:gd name="T5" fmla="*/ 19 h 92"/>
                <a:gd name="T6" fmla="*/ 59 w 92"/>
                <a:gd name="T7" fmla="*/ 35 h 92"/>
                <a:gd name="T8" fmla="*/ 35 w 92"/>
                <a:gd name="T9" fmla="*/ 56 h 92"/>
                <a:gd name="T10" fmla="*/ 14 w 92"/>
                <a:gd name="T11" fmla="*/ 68 h 92"/>
                <a:gd name="T12" fmla="*/ 6 w 92"/>
                <a:gd name="T13" fmla="*/ 53 h 92"/>
                <a:gd name="T14" fmla="*/ 15 w 92"/>
                <a:gd name="T15" fmla="*/ 47 h 92"/>
                <a:gd name="T16" fmla="*/ 11 w 92"/>
                <a:gd name="T17" fmla="*/ 34 h 92"/>
                <a:gd name="T18" fmla="*/ 30 w 92"/>
                <a:gd name="T19" fmla="*/ 21 h 92"/>
                <a:gd name="T20" fmla="*/ 44 w 92"/>
                <a:gd name="T21" fmla="*/ 4 h 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2" h="92">
                  <a:moveTo>
                    <a:pt x="58" y="6"/>
                  </a:moveTo>
                  <a:cubicBezTo>
                    <a:pt x="67" y="0"/>
                    <a:pt x="73" y="2"/>
                    <a:pt x="82" y="8"/>
                  </a:cubicBezTo>
                  <a:cubicBezTo>
                    <a:pt x="91" y="22"/>
                    <a:pt x="88" y="15"/>
                    <a:pt x="92" y="26"/>
                  </a:cubicBezTo>
                  <a:cubicBezTo>
                    <a:pt x="89" y="36"/>
                    <a:pt x="82" y="37"/>
                    <a:pt x="78" y="48"/>
                  </a:cubicBezTo>
                  <a:cubicBezTo>
                    <a:pt x="85" y="69"/>
                    <a:pt x="60" y="71"/>
                    <a:pt x="46" y="76"/>
                  </a:cubicBezTo>
                  <a:cubicBezTo>
                    <a:pt x="40" y="86"/>
                    <a:pt x="28" y="86"/>
                    <a:pt x="18" y="92"/>
                  </a:cubicBezTo>
                  <a:cubicBezTo>
                    <a:pt x="9" y="90"/>
                    <a:pt x="0" y="84"/>
                    <a:pt x="8" y="72"/>
                  </a:cubicBezTo>
                  <a:cubicBezTo>
                    <a:pt x="11" y="68"/>
                    <a:pt x="20" y="64"/>
                    <a:pt x="20" y="64"/>
                  </a:cubicBezTo>
                  <a:cubicBezTo>
                    <a:pt x="23" y="55"/>
                    <a:pt x="21" y="53"/>
                    <a:pt x="14" y="46"/>
                  </a:cubicBezTo>
                  <a:cubicBezTo>
                    <a:pt x="18" y="30"/>
                    <a:pt x="28" y="36"/>
                    <a:pt x="40" y="28"/>
                  </a:cubicBezTo>
                  <a:cubicBezTo>
                    <a:pt x="56" y="17"/>
                    <a:pt x="50" y="24"/>
                    <a:pt x="58" y="6"/>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39" name="Freeform 49"/>
            <p:cNvSpPr>
              <a:spLocks/>
            </p:cNvSpPr>
            <p:nvPr/>
          </p:nvSpPr>
          <p:spPr bwMode="invGray">
            <a:xfrm>
              <a:off x="4099" y="3502"/>
              <a:ext cx="474" cy="495"/>
            </a:xfrm>
            <a:custGeom>
              <a:avLst/>
              <a:gdLst>
                <a:gd name="T0" fmla="*/ 159 w 633"/>
                <a:gd name="T1" fmla="*/ 8 h 660"/>
                <a:gd name="T2" fmla="*/ 132 w 633"/>
                <a:gd name="T3" fmla="*/ 14 h 660"/>
                <a:gd name="T4" fmla="*/ 108 w 633"/>
                <a:gd name="T5" fmla="*/ 38 h 660"/>
                <a:gd name="T6" fmla="*/ 78 w 633"/>
                <a:gd name="T7" fmla="*/ 44 h 660"/>
                <a:gd name="T8" fmla="*/ 63 w 633"/>
                <a:gd name="T9" fmla="*/ 56 h 660"/>
                <a:gd name="T10" fmla="*/ 51 w 633"/>
                <a:gd name="T11" fmla="*/ 86 h 660"/>
                <a:gd name="T12" fmla="*/ 27 w 633"/>
                <a:gd name="T13" fmla="*/ 125 h 660"/>
                <a:gd name="T14" fmla="*/ 0 w 633"/>
                <a:gd name="T15" fmla="*/ 134 h 660"/>
                <a:gd name="T16" fmla="*/ 54 w 633"/>
                <a:gd name="T17" fmla="*/ 242 h 660"/>
                <a:gd name="T18" fmla="*/ 90 w 633"/>
                <a:gd name="T19" fmla="*/ 320 h 660"/>
                <a:gd name="T20" fmla="*/ 108 w 633"/>
                <a:gd name="T21" fmla="*/ 332 h 660"/>
                <a:gd name="T22" fmla="*/ 126 w 633"/>
                <a:gd name="T23" fmla="*/ 338 h 660"/>
                <a:gd name="T24" fmla="*/ 171 w 633"/>
                <a:gd name="T25" fmla="*/ 323 h 660"/>
                <a:gd name="T26" fmla="*/ 189 w 633"/>
                <a:gd name="T27" fmla="*/ 317 h 660"/>
                <a:gd name="T28" fmla="*/ 225 w 633"/>
                <a:gd name="T29" fmla="*/ 338 h 660"/>
                <a:gd name="T30" fmla="*/ 243 w 633"/>
                <a:gd name="T31" fmla="*/ 395 h 660"/>
                <a:gd name="T32" fmla="*/ 252 w 633"/>
                <a:gd name="T33" fmla="*/ 392 h 660"/>
                <a:gd name="T34" fmla="*/ 258 w 633"/>
                <a:gd name="T35" fmla="*/ 383 h 660"/>
                <a:gd name="T36" fmla="*/ 276 w 633"/>
                <a:gd name="T37" fmla="*/ 410 h 660"/>
                <a:gd name="T38" fmla="*/ 303 w 633"/>
                <a:gd name="T39" fmla="*/ 428 h 660"/>
                <a:gd name="T40" fmla="*/ 326 w 633"/>
                <a:gd name="T41" fmla="*/ 452 h 660"/>
                <a:gd name="T42" fmla="*/ 332 w 633"/>
                <a:gd name="T43" fmla="*/ 461 h 660"/>
                <a:gd name="T44" fmla="*/ 341 w 633"/>
                <a:gd name="T45" fmla="*/ 467 h 660"/>
                <a:gd name="T46" fmla="*/ 362 w 633"/>
                <a:gd name="T47" fmla="*/ 491 h 660"/>
                <a:gd name="T48" fmla="*/ 368 w 633"/>
                <a:gd name="T49" fmla="*/ 473 h 660"/>
                <a:gd name="T50" fmla="*/ 404 w 633"/>
                <a:gd name="T51" fmla="*/ 494 h 660"/>
                <a:gd name="T52" fmla="*/ 440 w 633"/>
                <a:gd name="T53" fmla="*/ 491 h 660"/>
                <a:gd name="T54" fmla="*/ 461 w 633"/>
                <a:gd name="T55" fmla="*/ 398 h 660"/>
                <a:gd name="T56" fmla="*/ 473 w 633"/>
                <a:gd name="T57" fmla="*/ 347 h 660"/>
                <a:gd name="T58" fmla="*/ 464 w 633"/>
                <a:gd name="T59" fmla="*/ 275 h 660"/>
                <a:gd name="T60" fmla="*/ 401 w 633"/>
                <a:gd name="T61" fmla="*/ 203 h 660"/>
                <a:gd name="T62" fmla="*/ 395 w 633"/>
                <a:gd name="T63" fmla="*/ 176 h 660"/>
                <a:gd name="T64" fmla="*/ 344 w 633"/>
                <a:gd name="T65" fmla="*/ 134 h 660"/>
                <a:gd name="T66" fmla="*/ 353 w 633"/>
                <a:gd name="T67" fmla="*/ 116 h 660"/>
                <a:gd name="T68" fmla="*/ 341 w 633"/>
                <a:gd name="T69" fmla="*/ 98 h 660"/>
                <a:gd name="T70" fmla="*/ 312 w 633"/>
                <a:gd name="T71" fmla="*/ 59 h 660"/>
                <a:gd name="T72" fmla="*/ 294 w 633"/>
                <a:gd name="T73" fmla="*/ 23 h 660"/>
                <a:gd name="T74" fmla="*/ 291 w 633"/>
                <a:gd name="T75" fmla="*/ 14 h 660"/>
                <a:gd name="T76" fmla="*/ 273 w 633"/>
                <a:gd name="T77" fmla="*/ 113 h 660"/>
                <a:gd name="T78" fmla="*/ 243 w 633"/>
                <a:gd name="T79" fmla="*/ 86 h 660"/>
                <a:gd name="T80" fmla="*/ 219 w 633"/>
                <a:gd name="T81" fmla="*/ 83 h 660"/>
                <a:gd name="T82" fmla="*/ 204 w 633"/>
                <a:gd name="T83" fmla="*/ 65 h 660"/>
                <a:gd name="T84" fmla="*/ 198 w 633"/>
                <a:gd name="T85" fmla="*/ 47 h 660"/>
                <a:gd name="T86" fmla="*/ 207 w 633"/>
                <a:gd name="T87" fmla="*/ 41 h 660"/>
                <a:gd name="T88" fmla="*/ 180 w 633"/>
                <a:gd name="T89" fmla="*/ 14 h 660"/>
                <a:gd name="T90" fmla="*/ 162 w 633"/>
                <a:gd name="T91" fmla="*/ 8 h 660"/>
                <a:gd name="T92" fmla="*/ 153 w 633"/>
                <a:gd name="T93" fmla="*/ 5 h 660"/>
                <a:gd name="T94" fmla="*/ 159 w 633"/>
                <a:gd name="T95" fmla="*/ 8 h 6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33" h="660">
                  <a:moveTo>
                    <a:pt x="212" y="11"/>
                  </a:moveTo>
                  <a:cubicBezTo>
                    <a:pt x="195" y="0"/>
                    <a:pt x="187" y="2"/>
                    <a:pt x="176" y="19"/>
                  </a:cubicBezTo>
                  <a:cubicBezTo>
                    <a:pt x="171" y="61"/>
                    <a:pt x="181" y="88"/>
                    <a:pt x="144" y="51"/>
                  </a:cubicBezTo>
                  <a:cubicBezTo>
                    <a:pt x="131" y="53"/>
                    <a:pt x="115" y="51"/>
                    <a:pt x="104" y="59"/>
                  </a:cubicBezTo>
                  <a:cubicBezTo>
                    <a:pt x="78" y="80"/>
                    <a:pt x="114" y="65"/>
                    <a:pt x="84" y="75"/>
                  </a:cubicBezTo>
                  <a:cubicBezTo>
                    <a:pt x="78" y="94"/>
                    <a:pt x="92" y="107"/>
                    <a:pt x="68" y="115"/>
                  </a:cubicBezTo>
                  <a:cubicBezTo>
                    <a:pt x="55" y="135"/>
                    <a:pt x="59" y="159"/>
                    <a:pt x="36" y="167"/>
                  </a:cubicBezTo>
                  <a:cubicBezTo>
                    <a:pt x="16" y="163"/>
                    <a:pt x="7" y="158"/>
                    <a:pt x="0" y="179"/>
                  </a:cubicBezTo>
                  <a:cubicBezTo>
                    <a:pt x="9" y="232"/>
                    <a:pt x="43" y="279"/>
                    <a:pt x="72" y="323"/>
                  </a:cubicBezTo>
                  <a:cubicBezTo>
                    <a:pt x="82" y="371"/>
                    <a:pt x="85" y="392"/>
                    <a:pt x="120" y="427"/>
                  </a:cubicBezTo>
                  <a:cubicBezTo>
                    <a:pt x="127" y="434"/>
                    <a:pt x="136" y="438"/>
                    <a:pt x="144" y="443"/>
                  </a:cubicBezTo>
                  <a:cubicBezTo>
                    <a:pt x="151" y="448"/>
                    <a:pt x="168" y="451"/>
                    <a:pt x="168" y="451"/>
                  </a:cubicBezTo>
                  <a:cubicBezTo>
                    <a:pt x="188" y="444"/>
                    <a:pt x="208" y="438"/>
                    <a:pt x="228" y="431"/>
                  </a:cubicBezTo>
                  <a:cubicBezTo>
                    <a:pt x="236" y="428"/>
                    <a:pt x="252" y="423"/>
                    <a:pt x="252" y="423"/>
                  </a:cubicBezTo>
                  <a:cubicBezTo>
                    <a:pt x="271" y="429"/>
                    <a:pt x="281" y="445"/>
                    <a:pt x="300" y="451"/>
                  </a:cubicBezTo>
                  <a:cubicBezTo>
                    <a:pt x="320" y="471"/>
                    <a:pt x="315" y="500"/>
                    <a:pt x="324" y="527"/>
                  </a:cubicBezTo>
                  <a:cubicBezTo>
                    <a:pt x="328" y="526"/>
                    <a:pt x="333" y="526"/>
                    <a:pt x="336" y="523"/>
                  </a:cubicBezTo>
                  <a:cubicBezTo>
                    <a:pt x="340" y="520"/>
                    <a:pt x="339" y="511"/>
                    <a:pt x="344" y="511"/>
                  </a:cubicBezTo>
                  <a:cubicBezTo>
                    <a:pt x="358" y="511"/>
                    <a:pt x="362" y="541"/>
                    <a:pt x="368" y="547"/>
                  </a:cubicBezTo>
                  <a:cubicBezTo>
                    <a:pt x="378" y="557"/>
                    <a:pt x="392" y="563"/>
                    <a:pt x="404" y="571"/>
                  </a:cubicBezTo>
                  <a:cubicBezTo>
                    <a:pt x="418" y="580"/>
                    <a:pt x="422" y="594"/>
                    <a:pt x="436" y="603"/>
                  </a:cubicBezTo>
                  <a:cubicBezTo>
                    <a:pt x="439" y="607"/>
                    <a:pt x="441" y="612"/>
                    <a:pt x="444" y="615"/>
                  </a:cubicBezTo>
                  <a:cubicBezTo>
                    <a:pt x="447" y="618"/>
                    <a:pt x="453" y="619"/>
                    <a:pt x="456" y="623"/>
                  </a:cubicBezTo>
                  <a:cubicBezTo>
                    <a:pt x="489" y="660"/>
                    <a:pt x="457" y="637"/>
                    <a:pt x="484" y="655"/>
                  </a:cubicBezTo>
                  <a:cubicBezTo>
                    <a:pt x="487" y="647"/>
                    <a:pt x="485" y="626"/>
                    <a:pt x="492" y="631"/>
                  </a:cubicBezTo>
                  <a:cubicBezTo>
                    <a:pt x="509" y="642"/>
                    <a:pt x="522" y="653"/>
                    <a:pt x="540" y="659"/>
                  </a:cubicBezTo>
                  <a:cubicBezTo>
                    <a:pt x="557" y="642"/>
                    <a:pt x="567" y="648"/>
                    <a:pt x="588" y="655"/>
                  </a:cubicBezTo>
                  <a:cubicBezTo>
                    <a:pt x="611" y="621"/>
                    <a:pt x="573" y="560"/>
                    <a:pt x="616" y="531"/>
                  </a:cubicBezTo>
                  <a:cubicBezTo>
                    <a:pt x="632" y="507"/>
                    <a:pt x="629" y="496"/>
                    <a:pt x="632" y="463"/>
                  </a:cubicBezTo>
                  <a:cubicBezTo>
                    <a:pt x="630" y="440"/>
                    <a:pt x="633" y="390"/>
                    <a:pt x="620" y="367"/>
                  </a:cubicBezTo>
                  <a:cubicBezTo>
                    <a:pt x="600" y="332"/>
                    <a:pt x="565" y="300"/>
                    <a:pt x="536" y="271"/>
                  </a:cubicBezTo>
                  <a:cubicBezTo>
                    <a:pt x="532" y="259"/>
                    <a:pt x="532" y="247"/>
                    <a:pt x="528" y="235"/>
                  </a:cubicBezTo>
                  <a:cubicBezTo>
                    <a:pt x="525" y="225"/>
                    <a:pt x="474" y="188"/>
                    <a:pt x="460" y="179"/>
                  </a:cubicBezTo>
                  <a:cubicBezTo>
                    <a:pt x="463" y="171"/>
                    <a:pt x="471" y="164"/>
                    <a:pt x="472" y="155"/>
                  </a:cubicBezTo>
                  <a:cubicBezTo>
                    <a:pt x="474" y="144"/>
                    <a:pt x="461" y="137"/>
                    <a:pt x="456" y="131"/>
                  </a:cubicBezTo>
                  <a:cubicBezTo>
                    <a:pt x="435" y="106"/>
                    <a:pt x="451" y="88"/>
                    <a:pt x="416" y="79"/>
                  </a:cubicBezTo>
                  <a:cubicBezTo>
                    <a:pt x="395" y="48"/>
                    <a:pt x="403" y="64"/>
                    <a:pt x="392" y="31"/>
                  </a:cubicBezTo>
                  <a:cubicBezTo>
                    <a:pt x="391" y="27"/>
                    <a:pt x="388" y="19"/>
                    <a:pt x="388" y="19"/>
                  </a:cubicBezTo>
                  <a:cubicBezTo>
                    <a:pt x="362" y="58"/>
                    <a:pt x="379" y="107"/>
                    <a:pt x="364" y="151"/>
                  </a:cubicBezTo>
                  <a:cubicBezTo>
                    <a:pt x="344" y="144"/>
                    <a:pt x="344" y="120"/>
                    <a:pt x="324" y="115"/>
                  </a:cubicBezTo>
                  <a:cubicBezTo>
                    <a:pt x="314" y="112"/>
                    <a:pt x="303" y="112"/>
                    <a:pt x="292" y="111"/>
                  </a:cubicBezTo>
                  <a:cubicBezTo>
                    <a:pt x="284" y="103"/>
                    <a:pt x="276" y="97"/>
                    <a:pt x="272" y="87"/>
                  </a:cubicBezTo>
                  <a:cubicBezTo>
                    <a:pt x="269" y="79"/>
                    <a:pt x="264" y="63"/>
                    <a:pt x="264" y="63"/>
                  </a:cubicBezTo>
                  <a:cubicBezTo>
                    <a:pt x="268" y="60"/>
                    <a:pt x="273" y="58"/>
                    <a:pt x="276" y="55"/>
                  </a:cubicBezTo>
                  <a:cubicBezTo>
                    <a:pt x="300" y="31"/>
                    <a:pt x="256" y="24"/>
                    <a:pt x="240" y="19"/>
                  </a:cubicBezTo>
                  <a:cubicBezTo>
                    <a:pt x="232" y="16"/>
                    <a:pt x="224" y="14"/>
                    <a:pt x="216" y="11"/>
                  </a:cubicBezTo>
                  <a:cubicBezTo>
                    <a:pt x="212" y="10"/>
                    <a:pt x="200" y="5"/>
                    <a:pt x="204" y="7"/>
                  </a:cubicBezTo>
                  <a:cubicBezTo>
                    <a:pt x="207" y="8"/>
                    <a:pt x="209" y="10"/>
                    <a:pt x="212" y="11"/>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40" name="Freeform 50"/>
            <p:cNvSpPr>
              <a:spLocks/>
            </p:cNvSpPr>
            <p:nvPr/>
          </p:nvSpPr>
          <p:spPr bwMode="invGray">
            <a:xfrm>
              <a:off x="4246" y="3241"/>
              <a:ext cx="319" cy="210"/>
            </a:xfrm>
            <a:custGeom>
              <a:avLst/>
              <a:gdLst>
                <a:gd name="T0" fmla="*/ 63 w 426"/>
                <a:gd name="T1" fmla="*/ 45 h 280"/>
                <a:gd name="T2" fmla="*/ 51 w 426"/>
                <a:gd name="T3" fmla="*/ 27 h 280"/>
                <a:gd name="T4" fmla="*/ 48 w 426"/>
                <a:gd name="T5" fmla="*/ 12 h 280"/>
                <a:gd name="T6" fmla="*/ 39 w 426"/>
                <a:gd name="T7" fmla="*/ 9 h 280"/>
                <a:gd name="T8" fmla="*/ 12 w 426"/>
                <a:gd name="T9" fmla="*/ 12 h 280"/>
                <a:gd name="T10" fmla="*/ 33 w 426"/>
                <a:gd name="T11" fmla="*/ 30 h 280"/>
                <a:gd name="T12" fmla="*/ 36 w 426"/>
                <a:gd name="T13" fmla="*/ 39 h 280"/>
                <a:gd name="T14" fmla="*/ 18 w 426"/>
                <a:gd name="T15" fmla="*/ 51 h 280"/>
                <a:gd name="T16" fmla="*/ 66 w 426"/>
                <a:gd name="T17" fmla="*/ 69 h 280"/>
                <a:gd name="T18" fmla="*/ 93 w 426"/>
                <a:gd name="T19" fmla="*/ 84 h 280"/>
                <a:gd name="T20" fmla="*/ 96 w 426"/>
                <a:gd name="T21" fmla="*/ 93 h 280"/>
                <a:gd name="T22" fmla="*/ 105 w 426"/>
                <a:gd name="T23" fmla="*/ 99 h 280"/>
                <a:gd name="T24" fmla="*/ 111 w 426"/>
                <a:gd name="T25" fmla="*/ 117 h 280"/>
                <a:gd name="T26" fmla="*/ 99 w 426"/>
                <a:gd name="T27" fmla="*/ 147 h 280"/>
                <a:gd name="T28" fmla="*/ 135 w 426"/>
                <a:gd name="T29" fmla="*/ 141 h 280"/>
                <a:gd name="T30" fmla="*/ 144 w 426"/>
                <a:gd name="T31" fmla="*/ 162 h 280"/>
                <a:gd name="T32" fmla="*/ 162 w 426"/>
                <a:gd name="T33" fmla="*/ 168 h 280"/>
                <a:gd name="T34" fmla="*/ 171 w 426"/>
                <a:gd name="T35" fmla="*/ 171 h 280"/>
                <a:gd name="T36" fmla="*/ 189 w 426"/>
                <a:gd name="T37" fmla="*/ 168 h 280"/>
                <a:gd name="T38" fmla="*/ 207 w 426"/>
                <a:gd name="T39" fmla="*/ 147 h 280"/>
                <a:gd name="T40" fmla="*/ 252 w 426"/>
                <a:gd name="T41" fmla="*/ 189 h 280"/>
                <a:gd name="T42" fmla="*/ 273 w 426"/>
                <a:gd name="T43" fmla="*/ 210 h 280"/>
                <a:gd name="T44" fmla="*/ 270 w 426"/>
                <a:gd name="T45" fmla="*/ 168 h 280"/>
                <a:gd name="T46" fmla="*/ 252 w 426"/>
                <a:gd name="T47" fmla="*/ 150 h 280"/>
                <a:gd name="T48" fmla="*/ 279 w 426"/>
                <a:gd name="T49" fmla="*/ 126 h 280"/>
                <a:gd name="T50" fmla="*/ 306 w 426"/>
                <a:gd name="T51" fmla="*/ 117 h 280"/>
                <a:gd name="T52" fmla="*/ 315 w 426"/>
                <a:gd name="T53" fmla="*/ 114 h 280"/>
                <a:gd name="T54" fmla="*/ 318 w 426"/>
                <a:gd name="T55" fmla="*/ 105 h 280"/>
                <a:gd name="T56" fmla="*/ 267 w 426"/>
                <a:gd name="T57" fmla="*/ 111 h 280"/>
                <a:gd name="T58" fmla="*/ 228 w 426"/>
                <a:gd name="T59" fmla="*/ 105 h 280"/>
                <a:gd name="T60" fmla="*/ 225 w 426"/>
                <a:gd name="T61" fmla="*/ 96 h 280"/>
                <a:gd name="T62" fmla="*/ 219 w 426"/>
                <a:gd name="T63" fmla="*/ 87 h 280"/>
                <a:gd name="T64" fmla="*/ 165 w 426"/>
                <a:gd name="T65" fmla="*/ 60 h 280"/>
                <a:gd name="T66" fmla="*/ 120 w 426"/>
                <a:gd name="T67" fmla="*/ 45 h 280"/>
                <a:gd name="T68" fmla="*/ 102 w 426"/>
                <a:gd name="T69" fmla="*/ 39 h 280"/>
                <a:gd name="T70" fmla="*/ 60 w 426"/>
                <a:gd name="T71" fmla="*/ 39 h 280"/>
                <a:gd name="T72" fmla="*/ 51 w 426"/>
                <a:gd name="T73" fmla="*/ 24 h 280"/>
                <a:gd name="T74" fmla="*/ 51 w 426"/>
                <a:gd name="T75" fmla="*/ 0 h 2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26" h="280">
                  <a:moveTo>
                    <a:pt x="84" y="60"/>
                  </a:moveTo>
                  <a:cubicBezTo>
                    <a:pt x="79" y="52"/>
                    <a:pt x="70" y="45"/>
                    <a:pt x="68" y="36"/>
                  </a:cubicBezTo>
                  <a:cubicBezTo>
                    <a:pt x="67" y="29"/>
                    <a:pt x="68" y="22"/>
                    <a:pt x="64" y="16"/>
                  </a:cubicBezTo>
                  <a:cubicBezTo>
                    <a:pt x="62" y="12"/>
                    <a:pt x="56" y="13"/>
                    <a:pt x="52" y="12"/>
                  </a:cubicBezTo>
                  <a:cubicBezTo>
                    <a:pt x="40" y="13"/>
                    <a:pt x="27" y="11"/>
                    <a:pt x="16" y="16"/>
                  </a:cubicBezTo>
                  <a:cubicBezTo>
                    <a:pt x="0" y="24"/>
                    <a:pt x="43" y="40"/>
                    <a:pt x="44" y="40"/>
                  </a:cubicBezTo>
                  <a:cubicBezTo>
                    <a:pt x="45" y="44"/>
                    <a:pt x="50" y="49"/>
                    <a:pt x="48" y="52"/>
                  </a:cubicBezTo>
                  <a:cubicBezTo>
                    <a:pt x="42" y="60"/>
                    <a:pt x="24" y="68"/>
                    <a:pt x="24" y="68"/>
                  </a:cubicBezTo>
                  <a:cubicBezTo>
                    <a:pt x="38" y="88"/>
                    <a:pt x="65" y="89"/>
                    <a:pt x="88" y="92"/>
                  </a:cubicBezTo>
                  <a:cubicBezTo>
                    <a:pt x="101" y="96"/>
                    <a:pt x="124" y="112"/>
                    <a:pt x="124" y="112"/>
                  </a:cubicBezTo>
                  <a:cubicBezTo>
                    <a:pt x="125" y="116"/>
                    <a:pt x="125" y="121"/>
                    <a:pt x="128" y="124"/>
                  </a:cubicBezTo>
                  <a:cubicBezTo>
                    <a:pt x="131" y="128"/>
                    <a:pt x="137" y="128"/>
                    <a:pt x="140" y="132"/>
                  </a:cubicBezTo>
                  <a:cubicBezTo>
                    <a:pt x="144" y="139"/>
                    <a:pt x="148" y="156"/>
                    <a:pt x="148" y="156"/>
                  </a:cubicBezTo>
                  <a:cubicBezTo>
                    <a:pt x="144" y="171"/>
                    <a:pt x="137" y="181"/>
                    <a:pt x="132" y="196"/>
                  </a:cubicBezTo>
                  <a:cubicBezTo>
                    <a:pt x="151" y="209"/>
                    <a:pt x="167" y="207"/>
                    <a:pt x="180" y="188"/>
                  </a:cubicBezTo>
                  <a:cubicBezTo>
                    <a:pt x="182" y="196"/>
                    <a:pt x="184" y="211"/>
                    <a:pt x="192" y="216"/>
                  </a:cubicBezTo>
                  <a:cubicBezTo>
                    <a:pt x="199" y="220"/>
                    <a:pt x="208" y="221"/>
                    <a:pt x="216" y="224"/>
                  </a:cubicBezTo>
                  <a:cubicBezTo>
                    <a:pt x="220" y="225"/>
                    <a:pt x="228" y="228"/>
                    <a:pt x="228" y="228"/>
                  </a:cubicBezTo>
                  <a:cubicBezTo>
                    <a:pt x="236" y="227"/>
                    <a:pt x="245" y="228"/>
                    <a:pt x="252" y="224"/>
                  </a:cubicBezTo>
                  <a:cubicBezTo>
                    <a:pt x="269" y="216"/>
                    <a:pt x="252" y="204"/>
                    <a:pt x="276" y="196"/>
                  </a:cubicBezTo>
                  <a:cubicBezTo>
                    <a:pt x="296" y="209"/>
                    <a:pt x="322" y="231"/>
                    <a:pt x="336" y="252"/>
                  </a:cubicBezTo>
                  <a:cubicBezTo>
                    <a:pt x="354" y="280"/>
                    <a:pt x="343" y="273"/>
                    <a:pt x="364" y="280"/>
                  </a:cubicBezTo>
                  <a:cubicBezTo>
                    <a:pt x="376" y="262"/>
                    <a:pt x="375" y="241"/>
                    <a:pt x="360" y="224"/>
                  </a:cubicBezTo>
                  <a:cubicBezTo>
                    <a:pt x="352" y="216"/>
                    <a:pt x="336" y="200"/>
                    <a:pt x="336" y="200"/>
                  </a:cubicBezTo>
                  <a:cubicBezTo>
                    <a:pt x="323" y="162"/>
                    <a:pt x="322" y="174"/>
                    <a:pt x="372" y="168"/>
                  </a:cubicBezTo>
                  <a:cubicBezTo>
                    <a:pt x="384" y="164"/>
                    <a:pt x="396" y="160"/>
                    <a:pt x="408" y="156"/>
                  </a:cubicBezTo>
                  <a:cubicBezTo>
                    <a:pt x="412" y="155"/>
                    <a:pt x="420" y="152"/>
                    <a:pt x="420" y="152"/>
                  </a:cubicBezTo>
                  <a:cubicBezTo>
                    <a:pt x="421" y="148"/>
                    <a:pt x="426" y="144"/>
                    <a:pt x="424" y="140"/>
                  </a:cubicBezTo>
                  <a:cubicBezTo>
                    <a:pt x="420" y="131"/>
                    <a:pt x="365" y="146"/>
                    <a:pt x="356" y="148"/>
                  </a:cubicBezTo>
                  <a:cubicBezTo>
                    <a:pt x="339" y="146"/>
                    <a:pt x="316" y="152"/>
                    <a:pt x="304" y="140"/>
                  </a:cubicBezTo>
                  <a:cubicBezTo>
                    <a:pt x="301" y="137"/>
                    <a:pt x="302" y="132"/>
                    <a:pt x="300" y="128"/>
                  </a:cubicBezTo>
                  <a:cubicBezTo>
                    <a:pt x="298" y="124"/>
                    <a:pt x="296" y="119"/>
                    <a:pt x="292" y="116"/>
                  </a:cubicBezTo>
                  <a:cubicBezTo>
                    <a:pt x="272" y="98"/>
                    <a:pt x="244" y="91"/>
                    <a:pt x="220" y="80"/>
                  </a:cubicBezTo>
                  <a:cubicBezTo>
                    <a:pt x="201" y="72"/>
                    <a:pt x="180" y="67"/>
                    <a:pt x="160" y="60"/>
                  </a:cubicBezTo>
                  <a:cubicBezTo>
                    <a:pt x="152" y="57"/>
                    <a:pt x="136" y="52"/>
                    <a:pt x="136" y="52"/>
                  </a:cubicBezTo>
                  <a:cubicBezTo>
                    <a:pt x="113" y="55"/>
                    <a:pt x="98" y="64"/>
                    <a:pt x="80" y="52"/>
                  </a:cubicBezTo>
                  <a:cubicBezTo>
                    <a:pt x="70" y="38"/>
                    <a:pt x="74" y="44"/>
                    <a:pt x="68" y="32"/>
                  </a:cubicBezTo>
                  <a:lnTo>
                    <a:pt x="68" y="0"/>
                  </a:lnTo>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algn="ctr" rotWithShape="0">
                      <a:srgbClr val="989898">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41" name="Freeform 51"/>
            <p:cNvSpPr>
              <a:spLocks/>
            </p:cNvSpPr>
            <p:nvPr/>
          </p:nvSpPr>
          <p:spPr bwMode="invGray">
            <a:xfrm>
              <a:off x="4255" y="3243"/>
              <a:ext cx="311" cy="211"/>
            </a:xfrm>
            <a:custGeom>
              <a:avLst/>
              <a:gdLst>
                <a:gd name="T0" fmla="*/ 0 w 416"/>
                <a:gd name="T1" fmla="*/ 1 h 282"/>
                <a:gd name="T2" fmla="*/ 15 w 416"/>
                <a:gd name="T3" fmla="*/ 28 h 282"/>
                <a:gd name="T4" fmla="*/ 21 w 416"/>
                <a:gd name="T5" fmla="*/ 37 h 282"/>
                <a:gd name="T6" fmla="*/ 63 w 416"/>
                <a:gd name="T7" fmla="*/ 67 h 282"/>
                <a:gd name="T8" fmla="*/ 90 w 416"/>
                <a:gd name="T9" fmla="*/ 85 h 282"/>
                <a:gd name="T10" fmla="*/ 99 w 416"/>
                <a:gd name="T11" fmla="*/ 91 h 282"/>
                <a:gd name="T12" fmla="*/ 102 w 416"/>
                <a:gd name="T13" fmla="*/ 126 h 282"/>
                <a:gd name="T14" fmla="*/ 87 w 416"/>
                <a:gd name="T15" fmla="*/ 150 h 282"/>
                <a:gd name="T16" fmla="*/ 102 w 416"/>
                <a:gd name="T17" fmla="*/ 147 h 282"/>
                <a:gd name="T18" fmla="*/ 111 w 416"/>
                <a:gd name="T19" fmla="*/ 141 h 282"/>
                <a:gd name="T20" fmla="*/ 120 w 416"/>
                <a:gd name="T21" fmla="*/ 150 h 282"/>
                <a:gd name="T22" fmla="*/ 138 w 416"/>
                <a:gd name="T23" fmla="*/ 162 h 282"/>
                <a:gd name="T24" fmla="*/ 156 w 416"/>
                <a:gd name="T25" fmla="*/ 174 h 282"/>
                <a:gd name="T26" fmla="*/ 179 w 416"/>
                <a:gd name="T27" fmla="*/ 165 h 282"/>
                <a:gd name="T28" fmla="*/ 185 w 416"/>
                <a:gd name="T29" fmla="*/ 147 h 282"/>
                <a:gd name="T30" fmla="*/ 200 w 416"/>
                <a:gd name="T31" fmla="*/ 150 h 282"/>
                <a:gd name="T32" fmla="*/ 218 w 416"/>
                <a:gd name="T33" fmla="*/ 156 h 282"/>
                <a:gd name="T34" fmla="*/ 254 w 416"/>
                <a:gd name="T35" fmla="*/ 210 h 282"/>
                <a:gd name="T36" fmla="*/ 266 w 416"/>
                <a:gd name="T37" fmla="*/ 207 h 282"/>
                <a:gd name="T38" fmla="*/ 263 w 416"/>
                <a:gd name="T39" fmla="*/ 189 h 282"/>
                <a:gd name="T40" fmla="*/ 236 w 416"/>
                <a:gd name="T41" fmla="*/ 147 h 282"/>
                <a:gd name="T42" fmla="*/ 269 w 416"/>
                <a:gd name="T43" fmla="*/ 129 h 282"/>
                <a:gd name="T44" fmla="*/ 305 w 416"/>
                <a:gd name="T45" fmla="*/ 108 h 282"/>
                <a:gd name="T46" fmla="*/ 306 w 416"/>
                <a:gd name="T47" fmla="*/ 90 h 282"/>
                <a:gd name="T48" fmla="*/ 274 w 416"/>
                <a:gd name="T49" fmla="*/ 103 h 282"/>
                <a:gd name="T50" fmla="*/ 230 w 416"/>
                <a:gd name="T51" fmla="*/ 103 h 282"/>
                <a:gd name="T52" fmla="*/ 197 w 416"/>
                <a:gd name="T53" fmla="*/ 73 h 282"/>
                <a:gd name="T54" fmla="*/ 135 w 416"/>
                <a:gd name="T55" fmla="*/ 46 h 282"/>
                <a:gd name="T56" fmla="*/ 99 w 416"/>
                <a:gd name="T57" fmla="*/ 25 h 282"/>
                <a:gd name="T58" fmla="*/ 69 w 416"/>
                <a:gd name="T59" fmla="*/ 31 h 282"/>
                <a:gd name="T60" fmla="*/ 57 w 416"/>
                <a:gd name="T61" fmla="*/ 43 h 282"/>
                <a:gd name="T62" fmla="*/ 42 w 416"/>
                <a:gd name="T63" fmla="*/ 13 h 282"/>
                <a:gd name="T64" fmla="*/ 0 w 416"/>
                <a:gd name="T65" fmla="*/ 1 h 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16" h="282">
                  <a:moveTo>
                    <a:pt x="0" y="1"/>
                  </a:moveTo>
                  <a:cubicBezTo>
                    <a:pt x="7" y="22"/>
                    <a:pt x="2" y="9"/>
                    <a:pt x="20" y="37"/>
                  </a:cubicBezTo>
                  <a:cubicBezTo>
                    <a:pt x="23" y="41"/>
                    <a:pt x="28" y="49"/>
                    <a:pt x="28" y="49"/>
                  </a:cubicBezTo>
                  <a:cubicBezTo>
                    <a:pt x="5" y="84"/>
                    <a:pt x="65" y="78"/>
                    <a:pt x="84" y="89"/>
                  </a:cubicBezTo>
                  <a:cubicBezTo>
                    <a:pt x="97" y="96"/>
                    <a:pt x="108" y="105"/>
                    <a:pt x="120" y="113"/>
                  </a:cubicBezTo>
                  <a:cubicBezTo>
                    <a:pt x="124" y="116"/>
                    <a:pt x="132" y="121"/>
                    <a:pt x="132" y="121"/>
                  </a:cubicBezTo>
                  <a:cubicBezTo>
                    <a:pt x="138" y="138"/>
                    <a:pt x="132" y="151"/>
                    <a:pt x="136" y="169"/>
                  </a:cubicBezTo>
                  <a:cubicBezTo>
                    <a:pt x="107" y="188"/>
                    <a:pt x="110" y="176"/>
                    <a:pt x="116" y="201"/>
                  </a:cubicBezTo>
                  <a:cubicBezTo>
                    <a:pt x="123" y="200"/>
                    <a:pt x="130" y="199"/>
                    <a:pt x="136" y="197"/>
                  </a:cubicBezTo>
                  <a:cubicBezTo>
                    <a:pt x="141" y="195"/>
                    <a:pt x="143" y="188"/>
                    <a:pt x="148" y="189"/>
                  </a:cubicBezTo>
                  <a:cubicBezTo>
                    <a:pt x="154" y="190"/>
                    <a:pt x="156" y="198"/>
                    <a:pt x="160" y="201"/>
                  </a:cubicBezTo>
                  <a:cubicBezTo>
                    <a:pt x="168" y="207"/>
                    <a:pt x="176" y="212"/>
                    <a:pt x="184" y="217"/>
                  </a:cubicBezTo>
                  <a:cubicBezTo>
                    <a:pt x="192" y="222"/>
                    <a:pt x="208" y="233"/>
                    <a:pt x="208" y="233"/>
                  </a:cubicBezTo>
                  <a:cubicBezTo>
                    <a:pt x="216" y="231"/>
                    <a:pt x="234" y="230"/>
                    <a:pt x="240" y="221"/>
                  </a:cubicBezTo>
                  <a:cubicBezTo>
                    <a:pt x="244" y="214"/>
                    <a:pt x="248" y="197"/>
                    <a:pt x="248" y="197"/>
                  </a:cubicBezTo>
                  <a:cubicBezTo>
                    <a:pt x="255" y="198"/>
                    <a:pt x="261" y="199"/>
                    <a:pt x="268" y="201"/>
                  </a:cubicBezTo>
                  <a:cubicBezTo>
                    <a:pt x="276" y="203"/>
                    <a:pt x="292" y="209"/>
                    <a:pt x="292" y="209"/>
                  </a:cubicBezTo>
                  <a:cubicBezTo>
                    <a:pt x="298" y="242"/>
                    <a:pt x="306" y="270"/>
                    <a:pt x="340" y="281"/>
                  </a:cubicBezTo>
                  <a:cubicBezTo>
                    <a:pt x="345" y="280"/>
                    <a:pt x="354" y="282"/>
                    <a:pt x="356" y="277"/>
                  </a:cubicBezTo>
                  <a:cubicBezTo>
                    <a:pt x="359" y="270"/>
                    <a:pt x="355" y="260"/>
                    <a:pt x="352" y="253"/>
                  </a:cubicBezTo>
                  <a:cubicBezTo>
                    <a:pt x="346" y="238"/>
                    <a:pt x="329" y="206"/>
                    <a:pt x="316" y="197"/>
                  </a:cubicBezTo>
                  <a:cubicBezTo>
                    <a:pt x="307" y="170"/>
                    <a:pt x="339" y="175"/>
                    <a:pt x="360" y="173"/>
                  </a:cubicBezTo>
                  <a:cubicBezTo>
                    <a:pt x="383" y="165"/>
                    <a:pt x="391" y="162"/>
                    <a:pt x="408" y="145"/>
                  </a:cubicBezTo>
                  <a:cubicBezTo>
                    <a:pt x="412" y="140"/>
                    <a:pt x="416" y="121"/>
                    <a:pt x="409" y="120"/>
                  </a:cubicBezTo>
                  <a:cubicBezTo>
                    <a:pt x="402" y="119"/>
                    <a:pt x="384" y="135"/>
                    <a:pt x="367" y="138"/>
                  </a:cubicBezTo>
                  <a:cubicBezTo>
                    <a:pt x="350" y="141"/>
                    <a:pt x="325" y="144"/>
                    <a:pt x="308" y="137"/>
                  </a:cubicBezTo>
                  <a:cubicBezTo>
                    <a:pt x="286" y="130"/>
                    <a:pt x="284" y="111"/>
                    <a:pt x="264" y="97"/>
                  </a:cubicBezTo>
                  <a:cubicBezTo>
                    <a:pt x="238" y="80"/>
                    <a:pt x="203" y="76"/>
                    <a:pt x="180" y="61"/>
                  </a:cubicBezTo>
                  <a:cubicBezTo>
                    <a:pt x="163" y="50"/>
                    <a:pt x="150" y="39"/>
                    <a:pt x="132" y="33"/>
                  </a:cubicBezTo>
                  <a:cubicBezTo>
                    <a:pt x="119" y="35"/>
                    <a:pt x="102" y="31"/>
                    <a:pt x="92" y="41"/>
                  </a:cubicBezTo>
                  <a:cubicBezTo>
                    <a:pt x="71" y="62"/>
                    <a:pt x="108" y="46"/>
                    <a:pt x="76" y="57"/>
                  </a:cubicBezTo>
                  <a:cubicBezTo>
                    <a:pt x="52" y="49"/>
                    <a:pt x="67" y="38"/>
                    <a:pt x="56" y="17"/>
                  </a:cubicBezTo>
                  <a:cubicBezTo>
                    <a:pt x="48" y="0"/>
                    <a:pt x="16" y="1"/>
                    <a:pt x="0" y="1"/>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42" name="Freeform 52"/>
            <p:cNvSpPr>
              <a:spLocks/>
            </p:cNvSpPr>
            <p:nvPr/>
          </p:nvSpPr>
          <p:spPr bwMode="invGray">
            <a:xfrm>
              <a:off x="4485" y="4013"/>
              <a:ext cx="45" cy="58"/>
            </a:xfrm>
            <a:custGeom>
              <a:avLst/>
              <a:gdLst>
                <a:gd name="T0" fmla="*/ 24 w 60"/>
                <a:gd name="T1" fmla="*/ 13 h 78"/>
                <a:gd name="T2" fmla="*/ 0 w 60"/>
                <a:gd name="T3" fmla="*/ 13 h 78"/>
                <a:gd name="T4" fmla="*/ 15 w 60"/>
                <a:gd name="T5" fmla="*/ 31 h 78"/>
                <a:gd name="T6" fmla="*/ 21 w 60"/>
                <a:gd name="T7" fmla="*/ 49 h 78"/>
                <a:gd name="T8" fmla="*/ 24 w 60"/>
                <a:gd name="T9" fmla="*/ 58 h 78"/>
                <a:gd name="T10" fmla="*/ 45 w 60"/>
                <a:gd name="T11" fmla="*/ 37 h 78"/>
                <a:gd name="T12" fmla="*/ 24 w 60"/>
                <a:gd name="T13" fmla="*/ 13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78">
                  <a:moveTo>
                    <a:pt x="32" y="18"/>
                  </a:moveTo>
                  <a:cubicBezTo>
                    <a:pt x="16" y="7"/>
                    <a:pt x="12" y="0"/>
                    <a:pt x="0" y="18"/>
                  </a:cubicBezTo>
                  <a:cubicBezTo>
                    <a:pt x="6" y="27"/>
                    <a:pt x="15" y="33"/>
                    <a:pt x="20" y="42"/>
                  </a:cubicBezTo>
                  <a:cubicBezTo>
                    <a:pt x="24" y="49"/>
                    <a:pt x="25" y="58"/>
                    <a:pt x="28" y="66"/>
                  </a:cubicBezTo>
                  <a:cubicBezTo>
                    <a:pt x="29" y="70"/>
                    <a:pt x="32" y="78"/>
                    <a:pt x="32" y="78"/>
                  </a:cubicBezTo>
                  <a:cubicBezTo>
                    <a:pt x="52" y="73"/>
                    <a:pt x="54" y="69"/>
                    <a:pt x="60" y="50"/>
                  </a:cubicBezTo>
                  <a:cubicBezTo>
                    <a:pt x="54" y="32"/>
                    <a:pt x="50" y="27"/>
                    <a:pt x="32" y="18"/>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43" name="Freeform 53"/>
            <p:cNvSpPr>
              <a:spLocks/>
            </p:cNvSpPr>
            <p:nvPr/>
          </p:nvSpPr>
          <p:spPr bwMode="invGray">
            <a:xfrm>
              <a:off x="4621" y="3923"/>
              <a:ext cx="164" cy="85"/>
            </a:xfrm>
            <a:custGeom>
              <a:avLst/>
              <a:gdLst>
                <a:gd name="T0" fmla="*/ 35 w 219"/>
                <a:gd name="T1" fmla="*/ 55 h 113"/>
                <a:gd name="T2" fmla="*/ 29 w 219"/>
                <a:gd name="T3" fmla="*/ 46 h 113"/>
                <a:gd name="T4" fmla="*/ 11 w 219"/>
                <a:gd name="T5" fmla="*/ 52 h 113"/>
                <a:gd name="T6" fmla="*/ 29 w 219"/>
                <a:gd name="T7" fmla="*/ 85 h 113"/>
                <a:gd name="T8" fmla="*/ 92 w 219"/>
                <a:gd name="T9" fmla="*/ 67 h 113"/>
                <a:gd name="T10" fmla="*/ 110 w 219"/>
                <a:gd name="T11" fmla="*/ 55 h 113"/>
                <a:gd name="T12" fmla="*/ 128 w 219"/>
                <a:gd name="T13" fmla="*/ 49 h 113"/>
                <a:gd name="T14" fmla="*/ 164 w 219"/>
                <a:gd name="T15" fmla="*/ 14 h 113"/>
                <a:gd name="T16" fmla="*/ 157 w 219"/>
                <a:gd name="T17" fmla="*/ 0 h 113"/>
                <a:gd name="T18" fmla="*/ 134 w 219"/>
                <a:gd name="T19" fmla="*/ 13 h 113"/>
                <a:gd name="T20" fmla="*/ 80 w 219"/>
                <a:gd name="T21" fmla="*/ 31 h 113"/>
                <a:gd name="T22" fmla="*/ 62 w 219"/>
                <a:gd name="T23" fmla="*/ 34 h 113"/>
                <a:gd name="T24" fmla="*/ 44 w 219"/>
                <a:gd name="T25" fmla="*/ 40 h 113"/>
                <a:gd name="T26" fmla="*/ 35 w 219"/>
                <a:gd name="T27" fmla="*/ 55 h 1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9" h="113">
                  <a:moveTo>
                    <a:pt x="47" y="73"/>
                  </a:moveTo>
                  <a:cubicBezTo>
                    <a:pt x="44" y="69"/>
                    <a:pt x="44" y="62"/>
                    <a:pt x="39" y="61"/>
                  </a:cubicBezTo>
                  <a:cubicBezTo>
                    <a:pt x="31" y="60"/>
                    <a:pt x="15" y="69"/>
                    <a:pt x="15" y="69"/>
                  </a:cubicBezTo>
                  <a:cubicBezTo>
                    <a:pt x="0" y="91"/>
                    <a:pt x="20" y="101"/>
                    <a:pt x="39" y="113"/>
                  </a:cubicBezTo>
                  <a:cubicBezTo>
                    <a:pt x="67" y="107"/>
                    <a:pt x="96" y="98"/>
                    <a:pt x="123" y="89"/>
                  </a:cubicBezTo>
                  <a:cubicBezTo>
                    <a:pt x="132" y="86"/>
                    <a:pt x="139" y="78"/>
                    <a:pt x="147" y="73"/>
                  </a:cubicBezTo>
                  <a:cubicBezTo>
                    <a:pt x="154" y="68"/>
                    <a:pt x="171" y="65"/>
                    <a:pt x="171" y="65"/>
                  </a:cubicBezTo>
                  <a:cubicBezTo>
                    <a:pt x="186" y="50"/>
                    <a:pt x="207" y="36"/>
                    <a:pt x="219" y="19"/>
                  </a:cubicBezTo>
                  <a:cubicBezTo>
                    <a:pt x="215" y="16"/>
                    <a:pt x="215" y="0"/>
                    <a:pt x="210" y="0"/>
                  </a:cubicBezTo>
                  <a:cubicBezTo>
                    <a:pt x="205" y="0"/>
                    <a:pt x="183" y="15"/>
                    <a:pt x="179" y="17"/>
                  </a:cubicBezTo>
                  <a:cubicBezTo>
                    <a:pt x="159" y="26"/>
                    <a:pt x="129" y="37"/>
                    <a:pt x="107" y="41"/>
                  </a:cubicBezTo>
                  <a:cubicBezTo>
                    <a:pt x="99" y="42"/>
                    <a:pt x="91" y="43"/>
                    <a:pt x="83" y="45"/>
                  </a:cubicBezTo>
                  <a:cubicBezTo>
                    <a:pt x="75" y="47"/>
                    <a:pt x="59" y="53"/>
                    <a:pt x="59" y="53"/>
                  </a:cubicBezTo>
                  <a:cubicBezTo>
                    <a:pt x="49" y="67"/>
                    <a:pt x="53" y="61"/>
                    <a:pt x="47" y="73"/>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44" name="Freeform 54"/>
            <p:cNvSpPr>
              <a:spLocks/>
            </p:cNvSpPr>
            <p:nvPr/>
          </p:nvSpPr>
          <p:spPr bwMode="invGray">
            <a:xfrm>
              <a:off x="4791" y="3873"/>
              <a:ext cx="104" cy="92"/>
            </a:xfrm>
            <a:custGeom>
              <a:avLst/>
              <a:gdLst>
                <a:gd name="T0" fmla="*/ 9 w 139"/>
                <a:gd name="T1" fmla="*/ 45 h 122"/>
                <a:gd name="T2" fmla="*/ 6 w 139"/>
                <a:gd name="T3" fmla="*/ 63 h 122"/>
                <a:gd name="T4" fmla="*/ 0 w 139"/>
                <a:gd name="T5" fmla="*/ 81 h 122"/>
                <a:gd name="T6" fmla="*/ 27 w 139"/>
                <a:gd name="T7" fmla="*/ 87 h 122"/>
                <a:gd name="T8" fmla="*/ 39 w 139"/>
                <a:gd name="T9" fmla="*/ 72 h 122"/>
                <a:gd name="T10" fmla="*/ 93 w 139"/>
                <a:gd name="T11" fmla="*/ 51 h 122"/>
                <a:gd name="T12" fmla="*/ 102 w 139"/>
                <a:gd name="T13" fmla="*/ 33 h 122"/>
                <a:gd name="T14" fmla="*/ 84 w 139"/>
                <a:gd name="T15" fmla="*/ 21 h 122"/>
                <a:gd name="T16" fmla="*/ 75 w 139"/>
                <a:gd name="T17" fmla="*/ 15 h 122"/>
                <a:gd name="T18" fmla="*/ 48 w 139"/>
                <a:gd name="T19" fmla="*/ 9 h 122"/>
                <a:gd name="T20" fmla="*/ 39 w 139"/>
                <a:gd name="T21" fmla="*/ 27 h 122"/>
                <a:gd name="T22" fmla="*/ 9 w 139"/>
                <a:gd name="T23" fmla="*/ 45 h 1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 h="122">
                  <a:moveTo>
                    <a:pt x="12" y="60"/>
                  </a:moveTo>
                  <a:cubicBezTo>
                    <a:pt x="11" y="68"/>
                    <a:pt x="10" y="76"/>
                    <a:pt x="8" y="84"/>
                  </a:cubicBezTo>
                  <a:cubicBezTo>
                    <a:pt x="6" y="92"/>
                    <a:pt x="0" y="108"/>
                    <a:pt x="0" y="108"/>
                  </a:cubicBezTo>
                  <a:cubicBezTo>
                    <a:pt x="14" y="118"/>
                    <a:pt x="19" y="122"/>
                    <a:pt x="36" y="116"/>
                  </a:cubicBezTo>
                  <a:cubicBezTo>
                    <a:pt x="46" y="86"/>
                    <a:pt x="31" y="122"/>
                    <a:pt x="52" y="96"/>
                  </a:cubicBezTo>
                  <a:cubicBezTo>
                    <a:pt x="83" y="57"/>
                    <a:pt x="30" y="74"/>
                    <a:pt x="124" y="68"/>
                  </a:cubicBezTo>
                  <a:cubicBezTo>
                    <a:pt x="125" y="67"/>
                    <a:pt x="139" y="48"/>
                    <a:pt x="136" y="44"/>
                  </a:cubicBezTo>
                  <a:cubicBezTo>
                    <a:pt x="130" y="36"/>
                    <a:pt x="120" y="33"/>
                    <a:pt x="112" y="28"/>
                  </a:cubicBezTo>
                  <a:cubicBezTo>
                    <a:pt x="108" y="25"/>
                    <a:pt x="100" y="20"/>
                    <a:pt x="100" y="20"/>
                  </a:cubicBezTo>
                  <a:cubicBezTo>
                    <a:pt x="89" y="4"/>
                    <a:pt x="92" y="0"/>
                    <a:pt x="64" y="12"/>
                  </a:cubicBezTo>
                  <a:cubicBezTo>
                    <a:pt x="57" y="15"/>
                    <a:pt x="55" y="30"/>
                    <a:pt x="52" y="36"/>
                  </a:cubicBezTo>
                  <a:cubicBezTo>
                    <a:pt x="46" y="49"/>
                    <a:pt x="26" y="60"/>
                    <a:pt x="12" y="6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45" name="Freeform 55"/>
            <p:cNvSpPr>
              <a:spLocks/>
            </p:cNvSpPr>
            <p:nvPr/>
          </p:nvSpPr>
          <p:spPr bwMode="invGray">
            <a:xfrm>
              <a:off x="4846" y="3832"/>
              <a:ext cx="37" cy="26"/>
            </a:xfrm>
            <a:custGeom>
              <a:avLst/>
              <a:gdLst>
                <a:gd name="T0" fmla="*/ 22 w 49"/>
                <a:gd name="T1" fmla="*/ 0 h 35"/>
                <a:gd name="T2" fmla="*/ 6 w 49"/>
                <a:gd name="T3" fmla="*/ 8 h 35"/>
                <a:gd name="T4" fmla="*/ 18 w 49"/>
                <a:gd name="T5" fmla="*/ 26 h 35"/>
                <a:gd name="T6" fmla="*/ 29 w 49"/>
                <a:gd name="T7" fmla="*/ 19 h 35"/>
                <a:gd name="T8" fmla="*/ 22 w 49"/>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35">
                  <a:moveTo>
                    <a:pt x="29" y="0"/>
                  </a:moveTo>
                  <a:cubicBezTo>
                    <a:pt x="25" y="12"/>
                    <a:pt x="19" y="7"/>
                    <a:pt x="8" y="11"/>
                  </a:cubicBezTo>
                  <a:cubicBezTo>
                    <a:pt x="0" y="23"/>
                    <a:pt x="14" y="34"/>
                    <a:pt x="24" y="35"/>
                  </a:cubicBezTo>
                  <a:cubicBezTo>
                    <a:pt x="30" y="34"/>
                    <a:pt x="33" y="28"/>
                    <a:pt x="39" y="26"/>
                  </a:cubicBezTo>
                  <a:cubicBezTo>
                    <a:pt x="49" y="22"/>
                    <a:pt x="29" y="3"/>
                    <a:pt x="29"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46" name="Freeform 56"/>
            <p:cNvSpPr>
              <a:spLocks/>
            </p:cNvSpPr>
            <p:nvPr/>
          </p:nvSpPr>
          <p:spPr bwMode="invGray">
            <a:xfrm>
              <a:off x="3123" y="3346"/>
              <a:ext cx="123" cy="201"/>
            </a:xfrm>
            <a:custGeom>
              <a:avLst/>
              <a:gdLst>
                <a:gd name="T0" fmla="*/ 96 w 164"/>
                <a:gd name="T1" fmla="*/ 0 h 268"/>
                <a:gd name="T2" fmla="*/ 78 w 164"/>
                <a:gd name="T3" fmla="*/ 21 h 268"/>
                <a:gd name="T4" fmla="*/ 66 w 164"/>
                <a:gd name="T5" fmla="*/ 48 h 268"/>
                <a:gd name="T6" fmla="*/ 27 w 164"/>
                <a:gd name="T7" fmla="*/ 63 h 268"/>
                <a:gd name="T8" fmla="*/ 21 w 164"/>
                <a:gd name="T9" fmla="*/ 72 h 268"/>
                <a:gd name="T10" fmla="*/ 12 w 164"/>
                <a:gd name="T11" fmla="*/ 75 h 268"/>
                <a:gd name="T12" fmla="*/ 15 w 164"/>
                <a:gd name="T13" fmla="*/ 99 h 268"/>
                <a:gd name="T14" fmla="*/ 21 w 164"/>
                <a:gd name="T15" fmla="*/ 117 h 268"/>
                <a:gd name="T16" fmla="*/ 0 w 164"/>
                <a:gd name="T17" fmla="*/ 150 h 268"/>
                <a:gd name="T18" fmla="*/ 21 w 164"/>
                <a:gd name="T19" fmla="*/ 195 h 268"/>
                <a:gd name="T20" fmla="*/ 39 w 164"/>
                <a:gd name="T21" fmla="*/ 201 h 268"/>
                <a:gd name="T22" fmla="*/ 66 w 164"/>
                <a:gd name="T23" fmla="*/ 162 h 268"/>
                <a:gd name="T24" fmla="*/ 78 w 164"/>
                <a:gd name="T25" fmla="*/ 144 h 268"/>
                <a:gd name="T26" fmla="*/ 96 w 164"/>
                <a:gd name="T27" fmla="*/ 87 h 268"/>
                <a:gd name="T28" fmla="*/ 105 w 164"/>
                <a:gd name="T29" fmla="*/ 57 h 268"/>
                <a:gd name="T30" fmla="*/ 123 w 164"/>
                <a:gd name="T31" fmla="*/ 54 h 268"/>
                <a:gd name="T32" fmla="*/ 96 w 164"/>
                <a:gd name="T33" fmla="*/ 0 h 2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4" h="268">
                  <a:moveTo>
                    <a:pt x="128" y="0"/>
                  </a:moveTo>
                  <a:cubicBezTo>
                    <a:pt x="123" y="16"/>
                    <a:pt x="120" y="23"/>
                    <a:pt x="104" y="28"/>
                  </a:cubicBezTo>
                  <a:cubicBezTo>
                    <a:pt x="102" y="35"/>
                    <a:pt x="97" y="57"/>
                    <a:pt x="88" y="64"/>
                  </a:cubicBezTo>
                  <a:cubicBezTo>
                    <a:pt x="75" y="75"/>
                    <a:pt x="51" y="74"/>
                    <a:pt x="36" y="84"/>
                  </a:cubicBezTo>
                  <a:cubicBezTo>
                    <a:pt x="33" y="88"/>
                    <a:pt x="32" y="93"/>
                    <a:pt x="28" y="96"/>
                  </a:cubicBezTo>
                  <a:cubicBezTo>
                    <a:pt x="25" y="99"/>
                    <a:pt x="17" y="96"/>
                    <a:pt x="16" y="100"/>
                  </a:cubicBezTo>
                  <a:cubicBezTo>
                    <a:pt x="14" y="110"/>
                    <a:pt x="18" y="121"/>
                    <a:pt x="20" y="132"/>
                  </a:cubicBezTo>
                  <a:cubicBezTo>
                    <a:pt x="22" y="140"/>
                    <a:pt x="28" y="156"/>
                    <a:pt x="28" y="156"/>
                  </a:cubicBezTo>
                  <a:cubicBezTo>
                    <a:pt x="13" y="166"/>
                    <a:pt x="6" y="183"/>
                    <a:pt x="0" y="200"/>
                  </a:cubicBezTo>
                  <a:cubicBezTo>
                    <a:pt x="3" y="210"/>
                    <a:pt x="19" y="254"/>
                    <a:pt x="28" y="260"/>
                  </a:cubicBezTo>
                  <a:cubicBezTo>
                    <a:pt x="35" y="264"/>
                    <a:pt x="52" y="268"/>
                    <a:pt x="52" y="268"/>
                  </a:cubicBezTo>
                  <a:cubicBezTo>
                    <a:pt x="85" y="261"/>
                    <a:pt x="79" y="244"/>
                    <a:pt x="88" y="216"/>
                  </a:cubicBezTo>
                  <a:cubicBezTo>
                    <a:pt x="91" y="207"/>
                    <a:pt x="99" y="200"/>
                    <a:pt x="104" y="192"/>
                  </a:cubicBezTo>
                  <a:cubicBezTo>
                    <a:pt x="116" y="174"/>
                    <a:pt x="121" y="136"/>
                    <a:pt x="128" y="116"/>
                  </a:cubicBezTo>
                  <a:cubicBezTo>
                    <a:pt x="131" y="108"/>
                    <a:pt x="134" y="79"/>
                    <a:pt x="140" y="76"/>
                  </a:cubicBezTo>
                  <a:cubicBezTo>
                    <a:pt x="147" y="72"/>
                    <a:pt x="156" y="73"/>
                    <a:pt x="164" y="72"/>
                  </a:cubicBezTo>
                  <a:cubicBezTo>
                    <a:pt x="158" y="19"/>
                    <a:pt x="161" y="33"/>
                    <a:pt x="128"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47" name="Freeform 57"/>
            <p:cNvSpPr>
              <a:spLocks/>
            </p:cNvSpPr>
            <p:nvPr/>
          </p:nvSpPr>
          <p:spPr bwMode="invGray">
            <a:xfrm>
              <a:off x="3655" y="3034"/>
              <a:ext cx="49" cy="61"/>
            </a:xfrm>
            <a:custGeom>
              <a:avLst/>
              <a:gdLst>
                <a:gd name="T0" fmla="*/ 22 w 66"/>
                <a:gd name="T1" fmla="*/ 0 h 81"/>
                <a:gd name="T2" fmla="*/ 19 w 66"/>
                <a:gd name="T3" fmla="*/ 45 h 81"/>
                <a:gd name="T4" fmla="*/ 22 w 66"/>
                <a:gd name="T5" fmla="*/ 57 h 81"/>
                <a:gd name="T6" fmla="*/ 30 w 66"/>
                <a:gd name="T7" fmla="*/ 60 h 81"/>
                <a:gd name="T8" fmla="*/ 42 w 66"/>
                <a:gd name="T9" fmla="*/ 57 h 81"/>
                <a:gd name="T10" fmla="*/ 22 w 66"/>
                <a:gd name="T11" fmla="*/ 0 h 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 h="81">
                  <a:moveTo>
                    <a:pt x="29" y="0"/>
                  </a:moveTo>
                  <a:cubicBezTo>
                    <a:pt x="0" y="10"/>
                    <a:pt x="20" y="38"/>
                    <a:pt x="25" y="60"/>
                  </a:cubicBezTo>
                  <a:cubicBezTo>
                    <a:pt x="26" y="65"/>
                    <a:pt x="26" y="72"/>
                    <a:pt x="29" y="76"/>
                  </a:cubicBezTo>
                  <a:cubicBezTo>
                    <a:pt x="32" y="79"/>
                    <a:pt x="37" y="79"/>
                    <a:pt x="41" y="80"/>
                  </a:cubicBezTo>
                  <a:cubicBezTo>
                    <a:pt x="46" y="79"/>
                    <a:pt x="55" y="81"/>
                    <a:pt x="57" y="76"/>
                  </a:cubicBezTo>
                  <a:cubicBezTo>
                    <a:pt x="66" y="53"/>
                    <a:pt x="45" y="16"/>
                    <a:pt x="29"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48" name="Freeform 58"/>
            <p:cNvSpPr>
              <a:spLocks/>
            </p:cNvSpPr>
            <p:nvPr/>
          </p:nvSpPr>
          <p:spPr bwMode="invGray">
            <a:xfrm>
              <a:off x="3988" y="3100"/>
              <a:ext cx="111" cy="183"/>
            </a:xfrm>
            <a:custGeom>
              <a:avLst/>
              <a:gdLst>
                <a:gd name="T0" fmla="*/ 72 w 148"/>
                <a:gd name="T1" fmla="*/ 0 h 244"/>
                <a:gd name="T2" fmla="*/ 45 w 148"/>
                <a:gd name="T3" fmla="*/ 63 h 244"/>
                <a:gd name="T4" fmla="*/ 27 w 148"/>
                <a:gd name="T5" fmla="*/ 69 h 244"/>
                <a:gd name="T6" fmla="*/ 9 w 148"/>
                <a:gd name="T7" fmla="*/ 81 h 244"/>
                <a:gd name="T8" fmla="*/ 30 w 148"/>
                <a:gd name="T9" fmla="*/ 141 h 244"/>
                <a:gd name="T10" fmla="*/ 39 w 148"/>
                <a:gd name="T11" fmla="*/ 168 h 244"/>
                <a:gd name="T12" fmla="*/ 45 w 148"/>
                <a:gd name="T13" fmla="*/ 177 h 244"/>
                <a:gd name="T14" fmla="*/ 63 w 148"/>
                <a:gd name="T15" fmla="*/ 183 h 244"/>
                <a:gd name="T16" fmla="*/ 72 w 148"/>
                <a:gd name="T17" fmla="*/ 147 h 244"/>
                <a:gd name="T18" fmla="*/ 93 w 148"/>
                <a:gd name="T19" fmla="*/ 126 h 244"/>
                <a:gd name="T20" fmla="*/ 84 w 148"/>
                <a:gd name="T21" fmla="*/ 51 h 244"/>
                <a:gd name="T22" fmla="*/ 105 w 148"/>
                <a:gd name="T23" fmla="*/ 36 h 244"/>
                <a:gd name="T24" fmla="*/ 84 w 148"/>
                <a:gd name="T25" fmla="*/ 15 h 244"/>
                <a:gd name="T26" fmla="*/ 72 w 148"/>
                <a:gd name="T27" fmla="*/ 0 h 2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8" h="244">
                  <a:moveTo>
                    <a:pt x="96" y="0"/>
                  </a:moveTo>
                  <a:cubicBezTo>
                    <a:pt x="86" y="29"/>
                    <a:pt x="70" y="55"/>
                    <a:pt x="60" y="84"/>
                  </a:cubicBezTo>
                  <a:cubicBezTo>
                    <a:pt x="57" y="92"/>
                    <a:pt x="43" y="87"/>
                    <a:pt x="36" y="92"/>
                  </a:cubicBezTo>
                  <a:cubicBezTo>
                    <a:pt x="28" y="97"/>
                    <a:pt x="12" y="108"/>
                    <a:pt x="12" y="108"/>
                  </a:cubicBezTo>
                  <a:cubicBezTo>
                    <a:pt x="0" y="144"/>
                    <a:pt x="30" y="158"/>
                    <a:pt x="40" y="188"/>
                  </a:cubicBezTo>
                  <a:cubicBezTo>
                    <a:pt x="44" y="200"/>
                    <a:pt x="45" y="213"/>
                    <a:pt x="52" y="224"/>
                  </a:cubicBezTo>
                  <a:cubicBezTo>
                    <a:pt x="55" y="228"/>
                    <a:pt x="56" y="233"/>
                    <a:pt x="60" y="236"/>
                  </a:cubicBezTo>
                  <a:cubicBezTo>
                    <a:pt x="67" y="240"/>
                    <a:pt x="84" y="244"/>
                    <a:pt x="84" y="244"/>
                  </a:cubicBezTo>
                  <a:cubicBezTo>
                    <a:pt x="111" y="235"/>
                    <a:pt x="103" y="218"/>
                    <a:pt x="96" y="196"/>
                  </a:cubicBezTo>
                  <a:cubicBezTo>
                    <a:pt x="100" y="183"/>
                    <a:pt x="124" y="168"/>
                    <a:pt x="124" y="168"/>
                  </a:cubicBezTo>
                  <a:cubicBezTo>
                    <a:pt x="148" y="132"/>
                    <a:pt x="123" y="101"/>
                    <a:pt x="112" y="68"/>
                  </a:cubicBezTo>
                  <a:cubicBezTo>
                    <a:pt x="140" y="59"/>
                    <a:pt x="133" y="68"/>
                    <a:pt x="140" y="48"/>
                  </a:cubicBezTo>
                  <a:cubicBezTo>
                    <a:pt x="136" y="35"/>
                    <a:pt x="112" y="20"/>
                    <a:pt x="112" y="20"/>
                  </a:cubicBezTo>
                  <a:cubicBezTo>
                    <a:pt x="102" y="5"/>
                    <a:pt x="107" y="11"/>
                    <a:pt x="96"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49" name="Freeform 59"/>
            <p:cNvSpPr>
              <a:spLocks/>
            </p:cNvSpPr>
            <p:nvPr/>
          </p:nvSpPr>
          <p:spPr bwMode="invGray">
            <a:xfrm>
              <a:off x="3894" y="3043"/>
              <a:ext cx="72" cy="137"/>
            </a:xfrm>
            <a:custGeom>
              <a:avLst/>
              <a:gdLst>
                <a:gd name="T0" fmla="*/ 36 w 96"/>
                <a:gd name="T1" fmla="*/ 1 h 183"/>
                <a:gd name="T2" fmla="*/ 38 w 96"/>
                <a:gd name="T3" fmla="*/ 26 h 183"/>
                <a:gd name="T4" fmla="*/ 45 w 96"/>
                <a:gd name="T5" fmla="*/ 46 h 183"/>
                <a:gd name="T6" fmla="*/ 47 w 96"/>
                <a:gd name="T7" fmla="*/ 69 h 183"/>
                <a:gd name="T8" fmla="*/ 51 w 96"/>
                <a:gd name="T9" fmla="*/ 79 h 183"/>
                <a:gd name="T10" fmla="*/ 53 w 96"/>
                <a:gd name="T11" fmla="*/ 94 h 183"/>
                <a:gd name="T12" fmla="*/ 43 w 96"/>
                <a:gd name="T13" fmla="*/ 70 h 183"/>
                <a:gd name="T14" fmla="*/ 26 w 96"/>
                <a:gd name="T15" fmla="*/ 58 h 183"/>
                <a:gd name="T16" fmla="*/ 4 w 96"/>
                <a:gd name="T17" fmla="*/ 62 h 183"/>
                <a:gd name="T18" fmla="*/ 6 w 96"/>
                <a:gd name="T19" fmla="*/ 76 h 183"/>
                <a:gd name="T20" fmla="*/ 31 w 96"/>
                <a:gd name="T21" fmla="*/ 85 h 183"/>
                <a:gd name="T22" fmla="*/ 43 w 96"/>
                <a:gd name="T23" fmla="*/ 101 h 183"/>
                <a:gd name="T24" fmla="*/ 53 w 96"/>
                <a:gd name="T25" fmla="*/ 101 h 183"/>
                <a:gd name="T26" fmla="*/ 59 w 96"/>
                <a:gd name="T27" fmla="*/ 112 h 183"/>
                <a:gd name="T28" fmla="*/ 72 w 96"/>
                <a:gd name="T29" fmla="*/ 134 h 183"/>
                <a:gd name="T30" fmla="*/ 61 w 96"/>
                <a:gd name="T31" fmla="*/ 94 h 183"/>
                <a:gd name="T32" fmla="*/ 60 w 96"/>
                <a:gd name="T33" fmla="*/ 70 h 183"/>
                <a:gd name="T34" fmla="*/ 53 w 96"/>
                <a:gd name="T35" fmla="*/ 47 h 183"/>
                <a:gd name="T36" fmla="*/ 47 w 96"/>
                <a:gd name="T37" fmla="*/ 31 h 183"/>
                <a:gd name="T38" fmla="*/ 43 w 96"/>
                <a:gd name="T39" fmla="*/ 15 h 183"/>
                <a:gd name="T40" fmla="*/ 36 w 96"/>
                <a:gd name="T41" fmla="*/ 1 h 18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6" h="183">
                  <a:moveTo>
                    <a:pt x="48" y="2"/>
                  </a:moveTo>
                  <a:cubicBezTo>
                    <a:pt x="47" y="4"/>
                    <a:pt x="49" y="25"/>
                    <a:pt x="51" y="35"/>
                  </a:cubicBezTo>
                  <a:cubicBezTo>
                    <a:pt x="53" y="45"/>
                    <a:pt x="58" y="53"/>
                    <a:pt x="60" y="62"/>
                  </a:cubicBezTo>
                  <a:cubicBezTo>
                    <a:pt x="62" y="71"/>
                    <a:pt x="61" y="85"/>
                    <a:pt x="62" y="92"/>
                  </a:cubicBezTo>
                  <a:cubicBezTo>
                    <a:pt x="63" y="99"/>
                    <a:pt x="67" y="99"/>
                    <a:pt x="68" y="105"/>
                  </a:cubicBezTo>
                  <a:cubicBezTo>
                    <a:pt x="69" y="111"/>
                    <a:pt x="73" y="128"/>
                    <a:pt x="71" y="126"/>
                  </a:cubicBezTo>
                  <a:cubicBezTo>
                    <a:pt x="69" y="124"/>
                    <a:pt x="63" y="101"/>
                    <a:pt x="57" y="93"/>
                  </a:cubicBezTo>
                  <a:cubicBezTo>
                    <a:pt x="51" y="85"/>
                    <a:pt x="44" y="80"/>
                    <a:pt x="35" y="78"/>
                  </a:cubicBezTo>
                  <a:cubicBezTo>
                    <a:pt x="26" y="76"/>
                    <a:pt x="10" y="79"/>
                    <a:pt x="5" y="83"/>
                  </a:cubicBezTo>
                  <a:cubicBezTo>
                    <a:pt x="0" y="87"/>
                    <a:pt x="2" y="97"/>
                    <a:pt x="8" y="102"/>
                  </a:cubicBezTo>
                  <a:cubicBezTo>
                    <a:pt x="14" y="107"/>
                    <a:pt x="33" y="109"/>
                    <a:pt x="41" y="114"/>
                  </a:cubicBezTo>
                  <a:cubicBezTo>
                    <a:pt x="49" y="119"/>
                    <a:pt x="52" y="132"/>
                    <a:pt x="57" y="135"/>
                  </a:cubicBezTo>
                  <a:cubicBezTo>
                    <a:pt x="62" y="138"/>
                    <a:pt x="68" y="133"/>
                    <a:pt x="71" y="135"/>
                  </a:cubicBezTo>
                  <a:cubicBezTo>
                    <a:pt x="74" y="137"/>
                    <a:pt x="74" y="143"/>
                    <a:pt x="78" y="150"/>
                  </a:cubicBezTo>
                  <a:cubicBezTo>
                    <a:pt x="82" y="157"/>
                    <a:pt x="96" y="183"/>
                    <a:pt x="96" y="179"/>
                  </a:cubicBezTo>
                  <a:cubicBezTo>
                    <a:pt x="96" y="175"/>
                    <a:pt x="84" y="140"/>
                    <a:pt x="81" y="126"/>
                  </a:cubicBezTo>
                  <a:cubicBezTo>
                    <a:pt x="78" y="112"/>
                    <a:pt x="82" y="104"/>
                    <a:pt x="80" y="93"/>
                  </a:cubicBezTo>
                  <a:cubicBezTo>
                    <a:pt x="78" y="82"/>
                    <a:pt x="74" y="72"/>
                    <a:pt x="71" y="63"/>
                  </a:cubicBezTo>
                  <a:cubicBezTo>
                    <a:pt x="68" y="54"/>
                    <a:pt x="65" y="48"/>
                    <a:pt x="63" y="41"/>
                  </a:cubicBezTo>
                  <a:cubicBezTo>
                    <a:pt x="61" y="34"/>
                    <a:pt x="59" y="26"/>
                    <a:pt x="57" y="20"/>
                  </a:cubicBezTo>
                  <a:cubicBezTo>
                    <a:pt x="55" y="14"/>
                    <a:pt x="49" y="0"/>
                    <a:pt x="48" y="2"/>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50" name="Freeform 60"/>
            <p:cNvSpPr>
              <a:spLocks/>
            </p:cNvSpPr>
            <p:nvPr/>
          </p:nvSpPr>
          <p:spPr bwMode="invGray">
            <a:xfrm>
              <a:off x="3943" y="3153"/>
              <a:ext cx="40" cy="131"/>
            </a:xfrm>
            <a:custGeom>
              <a:avLst/>
              <a:gdLst>
                <a:gd name="T0" fmla="*/ 4 w 54"/>
                <a:gd name="T1" fmla="*/ 0 h 175"/>
                <a:gd name="T2" fmla="*/ 0 w 54"/>
                <a:gd name="T3" fmla="*/ 19 h 175"/>
                <a:gd name="T4" fmla="*/ 7 w 54"/>
                <a:gd name="T5" fmla="*/ 40 h 175"/>
                <a:gd name="T6" fmla="*/ 13 w 54"/>
                <a:gd name="T7" fmla="*/ 70 h 175"/>
                <a:gd name="T8" fmla="*/ 25 w 54"/>
                <a:gd name="T9" fmla="*/ 97 h 175"/>
                <a:gd name="T10" fmla="*/ 40 w 54"/>
                <a:gd name="T11" fmla="*/ 131 h 175"/>
                <a:gd name="T12" fmla="*/ 30 w 54"/>
                <a:gd name="T13" fmla="*/ 86 h 175"/>
                <a:gd name="T14" fmla="*/ 25 w 54"/>
                <a:gd name="T15" fmla="*/ 70 h 175"/>
                <a:gd name="T16" fmla="*/ 21 w 54"/>
                <a:gd name="T17" fmla="*/ 46 h 175"/>
                <a:gd name="T18" fmla="*/ 19 w 54"/>
                <a:gd name="T19" fmla="*/ 34 h 175"/>
                <a:gd name="T20" fmla="*/ 12 w 54"/>
                <a:gd name="T21" fmla="*/ 28 h 175"/>
                <a:gd name="T22" fmla="*/ 4 w 54"/>
                <a:gd name="T23" fmla="*/ 0 h 1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 h="175">
                  <a:moveTo>
                    <a:pt x="6" y="0"/>
                  </a:moveTo>
                  <a:lnTo>
                    <a:pt x="0" y="25"/>
                  </a:lnTo>
                  <a:cubicBezTo>
                    <a:pt x="3" y="48"/>
                    <a:pt x="3" y="40"/>
                    <a:pt x="9" y="54"/>
                  </a:cubicBezTo>
                  <a:cubicBezTo>
                    <a:pt x="10" y="66"/>
                    <a:pt x="12" y="83"/>
                    <a:pt x="18" y="94"/>
                  </a:cubicBezTo>
                  <a:cubicBezTo>
                    <a:pt x="21" y="109"/>
                    <a:pt x="25" y="117"/>
                    <a:pt x="34" y="129"/>
                  </a:cubicBezTo>
                  <a:cubicBezTo>
                    <a:pt x="35" y="143"/>
                    <a:pt x="35" y="171"/>
                    <a:pt x="54" y="175"/>
                  </a:cubicBezTo>
                  <a:cubicBezTo>
                    <a:pt x="52" y="133"/>
                    <a:pt x="53" y="141"/>
                    <a:pt x="40" y="115"/>
                  </a:cubicBezTo>
                  <a:cubicBezTo>
                    <a:pt x="39" y="108"/>
                    <a:pt x="37" y="100"/>
                    <a:pt x="34" y="93"/>
                  </a:cubicBezTo>
                  <a:cubicBezTo>
                    <a:pt x="33" y="82"/>
                    <a:pt x="30" y="72"/>
                    <a:pt x="28" y="61"/>
                  </a:cubicBezTo>
                  <a:cubicBezTo>
                    <a:pt x="28" y="58"/>
                    <a:pt x="28" y="50"/>
                    <a:pt x="25" y="46"/>
                  </a:cubicBezTo>
                  <a:cubicBezTo>
                    <a:pt x="22" y="43"/>
                    <a:pt x="16" y="37"/>
                    <a:pt x="16" y="37"/>
                  </a:cubicBezTo>
                  <a:cubicBezTo>
                    <a:pt x="14" y="25"/>
                    <a:pt x="13" y="9"/>
                    <a:pt x="6"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51" name="Freeform 61"/>
            <p:cNvSpPr>
              <a:spLocks/>
            </p:cNvSpPr>
            <p:nvPr/>
          </p:nvSpPr>
          <p:spPr bwMode="invGray">
            <a:xfrm>
              <a:off x="3988" y="3290"/>
              <a:ext cx="65" cy="54"/>
            </a:xfrm>
            <a:custGeom>
              <a:avLst/>
              <a:gdLst>
                <a:gd name="T0" fmla="*/ 2 w 86"/>
                <a:gd name="T1" fmla="*/ 0 h 73"/>
                <a:gd name="T2" fmla="*/ 6 w 86"/>
                <a:gd name="T3" fmla="*/ 25 h 73"/>
                <a:gd name="T4" fmla="*/ 17 w 86"/>
                <a:gd name="T5" fmla="*/ 32 h 73"/>
                <a:gd name="T6" fmla="*/ 36 w 86"/>
                <a:gd name="T7" fmla="*/ 36 h 73"/>
                <a:gd name="T8" fmla="*/ 47 w 86"/>
                <a:gd name="T9" fmla="*/ 42 h 73"/>
                <a:gd name="T10" fmla="*/ 56 w 86"/>
                <a:gd name="T11" fmla="*/ 49 h 73"/>
                <a:gd name="T12" fmla="*/ 65 w 86"/>
                <a:gd name="T13" fmla="*/ 51 h 73"/>
                <a:gd name="T14" fmla="*/ 54 w 86"/>
                <a:gd name="T15" fmla="*/ 29 h 73"/>
                <a:gd name="T16" fmla="*/ 48 w 86"/>
                <a:gd name="T17" fmla="*/ 16 h 73"/>
                <a:gd name="T18" fmla="*/ 27 w 86"/>
                <a:gd name="T19" fmla="*/ 18 h 73"/>
                <a:gd name="T20" fmla="*/ 18 w 86"/>
                <a:gd name="T21" fmla="*/ 14 h 73"/>
                <a:gd name="T22" fmla="*/ 5 w 86"/>
                <a:gd name="T23" fmla="*/ 0 h 73"/>
                <a:gd name="T24" fmla="*/ 2 w 86"/>
                <a:gd name="T25" fmla="*/ 0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6" h="73">
                  <a:moveTo>
                    <a:pt x="2" y="0"/>
                  </a:moveTo>
                  <a:cubicBezTo>
                    <a:pt x="3" y="17"/>
                    <a:pt x="0" y="23"/>
                    <a:pt x="8" y="34"/>
                  </a:cubicBezTo>
                  <a:cubicBezTo>
                    <a:pt x="10" y="43"/>
                    <a:pt x="14" y="42"/>
                    <a:pt x="23" y="43"/>
                  </a:cubicBezTo>
                  <a:cubicBezTo>
                    <a:pt x="30" y="47"/>
                    <a:pt x="40" y="48"/>
                    <a:pt x="48" y="49"/>
                  </a:cubicBezTo>
                  <a:cubicBezTo>
                    <a:pt x="53" y="51"/>
                    <a:pt x="57" y="54"/>
                    <a:pt x="62" y="57"/>
                  </a:cubicBezTo>
                  <a:cubicBezTo>
                    <a:pt x="66" y="62"/>
                    <a:pt x="68" y="64"/>
                    <a:pt x="74" y="66"/>
                  </a:cubicBezTo>
                  <a:cubicBezTo>
                    <a:pt x="78" y="72"/>
                    <a:pt x="79" y="73"/>
                    <a:pt x="86" y="69"/>
                  </a:cubicBezTo>
                  <a:cubicBezTo>
                    <a:pt x="83" y="53"/>
                    <a:pt x="80" y="52"/>
                    <a:pt x="72" y="39"/>
                  </a:cubicBezTo>
                  <a:cubicBezTo>
                    <a:pt x="68" y="34"/>
                    <a:pt x="63" y="22"/>
                    <a:pt x="63" y="22"/>
                  </a:cubicBezTo>
                  <a:cubicBezTo>
                    <a:pt x="52" y="26"/>
                    <a:pt x="48" y="26"/>
                    <a:pt x="36" y="24"/>
                  </a:cubicBezTo>
                  <a:cubicBezTo>
                    <a:pt x="24" y="15"/>
                    <a:pt x="43" y="29"/>
                    <a:pt x="24" y="19"/>
                  </a:cubicBezTo>
                  <a:cubicBezTo>
                    <a:pt x="15" y="15"/>
                    <a:pt x="16" y="2"/>
                    <a:pt x="6" y="0"/>
                  </a:cubicBezTo>
                  <a:cubicBezTo>
                    <a:pt x="1" y="4"/>
                    <a:pt x="2" y="5"/>
                    <a:pt x="2"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52" name="Freeform 62"/>
            <p:cNvSpPr>
              <a:spLocks/>
            </p:cNvSpPr>
            <p:nvPr/>
          </p:nvSpPr>
          <p:spPr bwMode="invGray">
            <a:xfrm>
              <a:off x="4092" y="3195"/>
              <a:ext cx="83" cy="117"/>
            </a:xfrm>
            <a:custGeom>
              <a:avLst/>
              <a:gdLst>
                <a:gd name="T0" fmla="*/ 73 w 111"/>
                <a:gd name="T1" fmla="*/ 0 h 156"/>
                <a:gd name="T2" fmla="*/ 56 w 111"/>
                <a:gd name="T3" fmla="*/ 8 h 156"/>
                <a:gd name="T4" fmla="*/ 17 w 111"/>
                <a:gd name="T5" fmla="*/ 11 h 156"/>
                <a:gd name="T6" fmla="*/ 10 w 111"/>
                <a:gd name="T7" fmla="*/ 25 h 156"/>
                <a:gd name="T8" fmla="*/ 8 w 111"/>
                <a:gd name="T9" fmla="*/ 46 h 156"/>
                <a:gd name="T10" fmla="*/ 10 w 111"/>
                <a:gd name="T11" fmla="*/ 56 h 156"/>
                <a:gd name="T12" fmla="*/ 2 w 111"/>
                <a:gd name="T13" fmla="*/ 66 h 156"/>
                <a:gd name="T14" fmla="*/ 10 w 111"/>
                <a:gd name="T15" fmla="*/ 82 h 156"/>
                <a:gd name="T16" fmla="*/ 17 w 111"/>
                <a:gd name="T17" fmla="*/ 93 h 156"/>
                <a:gd name="T18" fmla="*/ 11 w 111"/>
                <a:gd name="T19" fmla="*/ 108 h 156"/>
                <a:gd name="T20" fmla="*/ 18 w 111"/>
                <a:gd name="T21" fmla="*/ 117 h 156"/>
                <a:gd name="T22" fmla="*/ 31 w 111"/>
                <a:gd name="T23" fmla="*/ 108 h 156"/>
                <a:gd name="T24" fmla="*/ 37 w 111"/>
                <a:gd name="T25" fmla="*/ 70 h 156"/>
                <a:gd name="T26" fmla="*/ 42 w 111"/>
                <a:gd name="T27" fmla="*/ 95 h 156"/>
                <a:gd name="T28" fmla="*/ 49 w 111"/>
                <a:gd name="T29" fmla="*/ 109 h 156"/>
                <a:gd name="T30" fmla="*/ 46 w 111"/>
                <a:gd name="T31" fmla="*/ 84 h 156"/>
                <a:gd name="T32" fmla="*/ 54 w 111"/>
                <a:gd name="T33" fmla="*/ 55 h 156"/>
                <a:gd name="T34" fmla="*/ 52 w 111"/>
                <a:gd name="T35" fmla="*/ 38 h 156"/>
                <a:gd name="T36" fmla="*/ 40 w 111"/>
                <a:gd name="T37" fmla="*/ 45 h 156"/>
                <a:gd name="T38" fmla="*/ 26 w 111"/>
                <a:gd name="T39" fmla="*/ 41 h 156"/>
                <a:gd name="T40" fmla="*/ 31 w 111"/>
                <a:gd name="T41" fmla="*/ 27 h 156"/>
                <a:gd name="T42" fmla="*/ 46 w 111"/>
                <a:gd name="T43" fmla="*/ 26 h 156"/>
                <a:gd name="T44" fmla="*/ 58 w 111"/>
                <a:gd name="T45" fmla="*/ 29 h 156"/>
                <a:gd name="T46" fmla="*/ 73 w 111"/>
                <a:gd name="T47" fmla="*/ 23 h 156"/>
                <a:gd name="T48" fmla="*/ 83 w 111"/>
                <a:gd name="T49" fmla="*/ 10 h 156"/>
                <a:gd name="T50" fmla="*/ 73 w 111"/>
                <a:gd name="T51" fmla="*/ 0 h 1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1" h="156">
                  <a:moveTo>
                    <a:pt x="98" y="0"/>
                  </a:moveTo>
                  <a:cubicBezTo>
                    <a:pt x="75" y="2"/>
                    <a:pt x="87" y="8"/>
                    <a:pt x="75" y="10"/>
                  </a:cubicBezTo>
                  <a:cubicBezTo>
                    <a:pt x="72" y="10"/>
                    <a:pt x="25" y="3"/>
                    <a:pt x="23" y="15"/>
                  </a:cubicBezTo>
                  <a:cubicBezTo>
                    <a:pt x="25" y="26"/>
                    <a:pt x="23" y="27"/>
                    <a:pt x="14" y="33"/>
                  </a:cubicBezTo>
                  <a:cubicBezTo>
                    <a:pt x="15" y="43"/>
                    <a:pt x="20" y="54"/>
                    <a:pt x="11" y="61"/>
                  </a:cubicBezTo>
                  <a:cubicBezTo>
                    <a:pt x="8" y="68"/>
                    <a:pt x="10" y="69"/>
                    <a:pt x="14" y="75"/>
                  </a:cubicBezTo>
                  <a:cubicBezTo>
                    <a:pt x="16" y="84"/>
                    <a:pt x="12" y="86"/>
                    <a:pt x="3" y="88"/>
                  </a:cubicBezTo>
                  <a:cubicBezTo>
                    <a:pt x="1" y="99"/>
                    <a:pt x="0" y="106"/>
                    <a:pt x="14" y="109"/>
                  </a:cubicBezTo>
                  <a:cubicBezTo>
                    <a:pt x="21" y="112"/>
                    <a:pt x="20" y="118"/>
                    <a:pt x="23" y="124"/>
                  </a:cubicBezTo>
                  <a:cubicBezTo>
                    <a:pt x="25" y="133"/>
                    <a:pt x="23" y="139"/>
                    <a:pt x="15" y="144"/>
                  </a:cubicBezTo>
                  <a:cubicBezTo>
                    <a:pt x="17" y="150"/>
                    <a:pt x="18" y="153"/>
                    <a:pt x="24" y="156"/>
                  </a:cubicBezTo>
                  <a:cubicBezTo>
                    <a:pt x="31" y="154"/>
                    <a:pt x="36" y="148"/>
                    <a:pt x="42" y="144"/>
                  </a:cubicBezTo>
                  <a:cubicBezTo>
                    <a:pt x="41" y="128"/>
                    <a:pt x="33" y="103"/>
                    <a:pt x="50" y="93"/>
                  </a:cubicBezTo>
                  <a:cubicBezTo>
                    <a:pt x="52" y="105"/>
                    <a:pt x="46" y="116"/>
                    <a:pt x="56" y="126"/>
                  </a:cubicBezTo>
                  <a:cubicBezTo>
                    <a:pt x="57" y="134"/>
                    <a:pt x="58" y="141"/>
                    <a:pt x="65" y="145"/>
                  </a:cubicBezTo>
                  <a:cubicBezTo>
                    <a:pt x="70" y="134"/>
                    <a:pt x="64" y="123"/>
                    <a:pt x="62" y="112"/>
                  </a:cubicBezTo>
                  <a:cubicBezTo>
                    <a:pt x="65" y="97"/>
                    <a:pt x="55" y="81"/>
                    <a:pt x="72" y="73"/>
                  </a:cubicBezTo>
                  <a:cubicBezTo>
                    <a:pt x="79" y="64"/>
                    <a:pt x="75" y="59"/>
                    <a:pt x="69" y="51"/>
                  </a:cubicBezTo>
                  <a:cubicBezTo>
                    <a:pt x="61" y="52"/>
                    <a:pt x="61" y="56"/>
                    <a:pt x="54" y="60"/>
                  </a:cubicBezTo>
                  <a:cubicBezTo>
                    <a:pt x="37" y="57"/>
                    <a:pt x="43" y="60"/>
                    <a:pt x="35" y="54"/>
                  </a:cubicBezTo>
                  <a:cubicBezTo>
                    <a:pt x="31" y="45"/>
                    <a:pt x="28" y="39"/>
                    <a:pt x="41" y="36"/>
                  </a:cubicBezTo>
                  <a:cubicBezTo>
                    <a:pt x="49" y="32"/>
                    <a:pt x="53" y="33"/>
                    <a:pt x="62" y="34"/>
                  </a:cubicBezTo>
                  <a:cubicBezTo>
                    <a:pt x="67" y="36"/>
                    <a:pt x="73" y="36"/>
                    <a:pt x="78" y="39"/>
                  </a:cubicBezTo>
                  <a:cubicBezTo>
                    <a:pt x="85" y="36"/>
                    <a:pt x="90" y="31"/>
                    <a:pt x="98" y="30"/>
                  </a:cubicBezTo>
                  <a:cubicBezTo>
                    <a:pt x="104" y="26"/>
                    <a:pt x="107" y="19"/>
                    <a:pt x="111" y="13"/>
                  </a:cubicBezTo>
                  <a:cubicBezTo>
                    <a:pt x="107" y="8"/>
                    <a:pt x="102" y="4"/>
                    <a:pt x="98"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53" name="Freeform 63"/>
            <p:cNvSpPr>
              <a:spLocks/>
            </p:cNvSpPr>
            <p:nvPr/>
          </p:nvSpPr>
          <p:spPr bwMode="invGray">
            <a:xfrm>
              <a:off x="4064" y="2777"/>
              <a:ext cx="22" cy="71"/>
            </a:xfrm>
            <a:custGeom>
              <a:avLst/>
              <a:gdLst>
                <a:gd name="T0" fmla="*/ 9 w 30"/>
                <a:gd name="T1" fmla="*/ 0 h 94"/>
                <a:gd name="T2" fmla="*/ 0 w 30"/>
                <a:gd name="T3" fmla="*/ 12 h 94"/>
                <a:gd name="T4" fmla="*/ 4 w 30"/>
                <a:gd name="T5" fmla="*/ 28 h 94"/>
                <a:gd name="T6" fmla="*/ 1 w 30"/>
                <a:gd name="T7" fmla="*/ 46 h 94"/>
                <a:gd name="T8" fmla="*/ 12 w 30"/>
                <a:gd name="T9" fmla="*/ 71 h 94"/>
                <a:gd name="T10" fmla="*/ 22 w 30"/>
                <a:gd name="T11" fmla="*/ 62 h 94"/>
                <a:gd name="T12" fmla="*/ 16 w 30"/>
                <a:gd name="T13" fmla="*/ 46 h 94"/>
                <a:gd name="T14" fmla="*/ 9 w 30"/>
                <a:gd name="T15" fmla="*/ 0 h 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94">
                  <a:moveTo>
                    <a:pt x="12" y="0"/>
                  </a:moveTo>
                  <a:cubicBezTo>
                    <a:pt x="9" y="6"/>
                    <a:pt x="4" y="11"/>
                    <a:pt x="0" y="16"/>
                  </a:cubicBezTo>
                  <a:cubicBezTo>
                    <a:pt x="1" y="23"/>
                    <a:pt x="3" y="30"/>
                    <a:pt x="6" y="37"/>
                  </a:cubicBezTo>
                  <a:cubicBezTo>
                    <a:pt x="3" y="45"/>
                    <a:pt x="4" y="53"/>
                    <a:pt x="1" y="61"/>
                  </a:cubicBezTo>
                  <a:cubicBezTo>
                    <a:pt x="3" y="81"/>
                    <a:pt x="2" y="83"/>
                    <a:pt x="16" y="94"/>
                  </a:cubicBezTo>
                  <a:cubicBezTo>
                    <a:pt x="24" y="92"/>
                    <a:pt x="27" y="90"/>
                    <a:pt x="30" y="82"/>
                  </a:cubicBezTo>
                  <a:cubicBezTo>
                    <a:pt x="28" y="73"/>
                    <a:pt x="26" y="69"/>
                    <a:pt x="22" y="61"/>
                  </a:cubicBezTo>
                  <a:cubicBezTo>
                    <a:pt x="19" y="40"/>
                    <a:pt x="18" y="20"/>
                    <a:pt x="12"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54" name="Freeform 64"/>
            <p:cNvSpPr>
              <a:spLocks/>
            </p:cNvSpPr>
            <p:nvPr/>
          </p:nvSpPr>
          <p:spPr bwMode="invGray">
            <a:xfrm>
              <a:off x="4078" y="2896"/>
              <a:ext cx="61" cy="118"/>
            </a:xfrm>
            <a:custGeom>
              <a:avLst/>
              <a:gdLst>
                <a:gd name="T0" fmla="*/ 9 w 81"/>
                <a:gd name="T1" fmla="*/ 1 h 158"/>
                <a:gd name="T2" fmla="*/ 0 w 81"/>
                <a:gd name="T3" fmla="*/ 15 h 158"/>
                <a:gd name="T4" fmla="*/ 6 w 81"/>
                <a:gd name="T5" fmla="*/ 37 h 158"/>
                <a:gd name="T6" fmla="*/ 5 w 81"/>
                <a:gd name="T7" fmla="*/ 80 h 158"/>
                <a:gd name="T8" fmla="*/ 13 w 81"/>
                <a:gd name="T9" fmla="*/ 77 h 158"/>
                <a:gd name="T10" fmla="*/ 15 w 81"/>
                <a:gd name="T11" fmla="*/ 86 h 158"/>
                <a:gd name="T12" fmla="*/ 22 w 81"/>
                <a:gd name="T13" fmla="*/ 91 h 158"/>
                <a:gd name="T14" fmla="*/ 29 w 81"/>
                <a:gd name="T15" fmla="*/ 105 h 158"/>
                <a:gd name="T16" fmla="*/ 36 w 81"/>
                <a:gd name="T17" fmla="*/ 96 h 158"/>
                <a:gd name="T18" fmla="*/ 49 w 81"/>
                <a:gd name="T19" fmla="*/ 100 h 158"/>
                <a:gd name="T20" fmla="*/ 47 w 81"/>
                <a:gd name="T21" fmla="*/ 81 h 158"/>
                <a:gd name="T22" fmla="*/ 36 w 81"/>
                <a:gd name="T23" fmla="*/ 78 h 158"/>
                <a:gd name="T24" fmla="*/ 29 w 81"/>
                <a:gd name="T25" fmla="*/ 68 h 158"/>
                <a:gd name="T26" fmla="*/ 25 w 81"/>
                <a:gd name="T27" fmla="*/ 55 h 158"/>
                <a:gd name="T28" fmla="*/ 31 w 81"/>
                <a:gd name="T29" fmla="*/ 40 h 158"/>
                <a:gd name="T30" fmla="*/ 26 w 81"/>
                <a:gd name="T31" fmla="*/ 26 h 158"/>
                <a:gd name="T32" fmla="*/ 32 w 81"/>
                <a:gd name="T33" fmla="*/ 15 h 158"/>
                <a:gd name="T34" fmla="*/ 22 w 81"/>
                <a:gd name="T35" fmla="*/ 3 h 158"/>
                <a:gd name="T36" fmla="*/ 14 w 81"/>
                <a:gd name="T37" fmla="*/ 5 h 158"/>
                <a:gd name="T38" fmla="*/ 9 w 81"/>
                <a:gd name="T39" fmla="*/ 1 h 1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1" h="158">
                  <a:moveTo>
                    <a:pt x="12" y="2"/>
                  </a:moveTo>
                  <a:cubicBezTo>
                    <a:pt x="8" y="8"/>
                    <a:pt x="3" y="13"/>
                    <a:pt x="0" y="20"/>
                  </a:cubicBezTo>
                  <a:cubicBezTo>
                    <a:pt x="5" y="31"/>
                    <a:pt x="6" y="35"/>
                    <a:pt x="8" y="49"/>
                  </a:cubicBezTo>
                  <a:cubicBezTo>
                    <a:pt x="7" y="69"/>
                    <a:pt x="4" y="87"/>
                    <a:pt x="6" y="107"/>
                  </a:cubicBezTo>
                  <a:cubicBezTo>
                    <a:pt x="8" y="106"/>
                    <a:pt x="14" y="101"/>
                    <a:pt x="17" y="103"/>
                  </a:cubicBezTo>
                  <a:cubicBezTo>
                    <a:pt x="20" y="105"/>
                    <a:pt x="17" y="112"/>
                    <a:pt x="20" y="115"/>
                  </a:cubicBezTo>
                  <a:cubicBezTo>
                    <a:pt x="22" y="118"/>
                    <a:pt x="29" y="122"/>
                    <a:pt x="29" y="122"/>
                  </a:cubicBezTo>
                  <a:cubicBezTo>
                    <a:pt x="29" y="133"/>
                    <a:pt x="27" y="158"/>
                    <a:pt x="38" y="140"/>
                  </a:cubicBezTo>
                  <a:cubicBezTo>
                    <a:pt x="39" y="133"/>
                    <a:pt x="41" y="131"/>
                    <a:pt x="48" y="128"/>
                  </a:cubicBezTo>
                  <a:cubicBezTo>
                    <a:pt x="55" y="130"/>
                    <a:pt x="59" y="133"/>
                    <a:pt x="65" y="134"/>
                  </a:cubicBezTo>
                  <a:cubicBezTo>
                    <a:pt x="81" y="131"/>
                    <a:pt x="76" y="112"/>
                    <a:pt x="63" y="109"/>
                  </a:cubicBezTo>
                  <a:cubicBezTo>
                    <a:pt x="58" y="107"/>
                    <a:pt x="53" y="106"/>
                    <a:pt x="48" y="104"/>
                  </a:cubicBezTo>
                  <a:cubicBezTo>
                    <a:pt x="45" y="100"/>
                    <a:pt x="42" y="95"/>
                    <a:pt x="39" y="91"/>
                  </a:cubicBezTo>
                  <a:cubicBezTo>
                    <a:pt x="38" y="85"/>
                    <a:pt x="36" y="79"/>
                    <a:pt x="33" y="73"/>
                  </a:cubicBezTo>
                  <a:cubicBezTo>
                    <a:pt x="31" y="64"/>
                    <a:pt x="33" y="58"/>
                    <a:pt x="41" y="53"/>
                  </a:cubicBezTo>
                  <a:cubicBezTo>
                    <a:pt x="48" y="44"/>
                    <a:pt x="47" y="38"/>
                    <a:pt x="35" y="35"/>
                  </a:cubicBezTo>
                  <a:cubicBezTo>
                    <a:pt x="36" y="28"/>
                    <a:pt x="39" y="26"/>
                    <a:pt x="42" y="20"/>
                  </a:cubicBezTo>
                  <a:cubicBezTo>
                    <a:pt x="41" y="13"/>
                    <a:pt x="35" y="8"/>
                    <a:pt x="29" y="4"/>
                  </a:cubicBezTo>
                  <a:cubicBezTo>
                    <a:pt x="25" y="9"/>
                    <a:pt x="23" y="13"/>
                    <a:pt x="18" y="7"/>
                  </a:cubicBezTo>
                  <a:cubicBezTo>
                    <a:pt x="17" y="0"/>
                    <a:pt x="19" y="2"/>
                    <a:pt x="12" y="2"/>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55" name="Freeform 65"/>
            <p:cNvSpPr>
              <a:spLocks/>
            </p:cNvSpPr>
            <p:nvPr/>
          </p:nvSpPr>
          <p:spPr bwMode="invGray">
            <a:xfrm>
              <a:off x="4121" y="3052"/>
              <a:ext cx="64" cy="79"/>
            </a:xfrm>
            <a:custGeom>
              <a:avLst/>
              <a:gdLst>
                <a:gd name="T0" fmla="*/ 39 w 85"/>
                <a:gd name="T1" fmla="*/ 0 h 105"/>
                <a:gd name="T2" fmla="*/ 33 w 85"/>
                <a:gd name="T3" fmla="*/ 14 h 105"/>
                <a:gd name="T4" fmla="*/ 24 w 85"/>
                <a:gd name="T5" fmla="*/ 23 h 105"/>
                <a:gd name="T6" fmla="*/ 12 w 85"/>
                <a:gd name="T7" fmla="*/ 26 h 105"/>
                <a:gd name="T8" fmla="*/ 6 w 85"/>
                <a:gd name="T9" fmla="*/ 36 h 105"/>
                <a:gd name="T10" fmla="*/ 3 w 85"/>
                <a:gd name="T11" fmla="*/ 56 h 105"/>
                <a:gd name="T12" fmla="*/ 10 w 85"/>
                <a:gd name="T13" fmla="*/ 53 h 105"/>
                <a:gd name="T14" fmla="*/ 19 w 85"/>
                <a:gd name="T15" fmla="*/ 47 h 105"/>
                <a:gd name="T16" fmla="*/ 26 w 85"/>
                <a:gd name="T17" fmla="*/ 52 h 105"/>
                <a:gd name="T18" fmla="*/ 44 w 85"/>
                <a:gd name="T19" fmla="*/ 74 h 105"/>
                <a:gd name="T20" fmla="*/ 53 w 85"/>
                <a:gd name="T21" fmla="*/ 54 h 105"/>
                <a:gd name="T22" fmla="*/ 64 w 85"/>
                <a:gd name="T23" fmla="*/ 51 h 105"/>
                <a:gd name="T24" fmla="*/ 56 w 85"/>
                <a:gd name="T25" fmla="*/ 29 h 105"/>
                <a:gd name="T26" fmla="*/ 39 w 85"/>
                <a:gd name="T27" fmla="*/ 0 h 1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5" h="105">
                  <a:moveTo>
                    <a:pt x="52" y="0"/>
                  </a:moveTo>
                  <a:cubicBezTo>
                    <a:pt x="50" y="6"/>
                    <a:pt x="47" y="12"/>
                    <a:pt x="44" y="18"/>
                  </a:cubicBezTo>
                  <a:cubicBezTo>
                    <a:pt x="43" y="28"/>
                    <a:pt x="42" y="28"/>
                    <a:pt x="32" y="30"/>
                  </a:cubicBezTo>
                  <a:cubicBezTo>
                    <a:pt x="27" y="33"/>
                    <a:pt x="21" y="33"/>
                    <a:pt x="16" y="35"/>
                  </a:cubicBezTo>
                  <a:cubicBezTo>
                    <a:pt x="13" y="39"/>
                    <a:pt x="11" y="44"/>
                    <a:pt x="8" y="48"/>
                  </a:cubicBezTo>
                  <a:cubicBezTo>
                    <a:pt x="4" y="66"/>
                    <a:pt x="0" y="42"/>
                    <a:pt x="4" y="74"/>
                  </a:cubicBezTo>
                  <a:cubicBezTo>
                    <a:pt x="7" y="73"/>
                    <a:pt x="10" y="73"/>
                    <a:pt x="13" y="71"/>
                  </a:cubicBezTo>
                  <a:cubicBezTo>
                    <a:pt x="19" y="67"/>
                    <a:pt x="17" y="64"/>
                    <a:pt x="25" y="62"/>
                  </a:cubicBezTo>
                  <a:cubicBezTo>
                    <a:pt x="32" y="59"/>
                    <a:pt x="31" y="64"/>
                    <a:pt x="34" y="69"/>
                  </a:cubicBezTo>
                  <a:cubicBezTo>
                    <a:pt x="37" y="82"/>
                    <a:pt x="44" y="96"/>
                    <a:pt x="58" y="99"/>
                  </a:cubicBezTo>
                  <a:cubicBezTo>
                    <a:pt x="70" y="105"/>
                    <a:pt x="60" y="78"/>
                    <a:pt x="71" y="72"/>
                  </a:cubicBezTo>
                  <a:cubicBezTo>
                    <a:pt x="78" y="74"/>
                    <a:pt x="80" y="74"/>
                    <a:pt x="85" y="68"/>
                  </a:cubicBezTo>
                  <a:cubicBezTo>
                    <a:pt x="82" y="56"/>
                    <a:pt x="80" y="49"/>
                    <a:pt x="74" y="39"/>
                  </a:cubicBezTo>
                  <a:cubicBezTo>
                    <a:pt x="73" y="6"/>
                    <a:pt x="80" y="6"/>
                    <a:pt x="52"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56" name="Freeform 66"/>
            <p:cNvSpPr>
              <a:spLocks/>
            </p:cNvSpPr>
            <p:nvPr/>
          </p:nvSpPr>
          <p:spPr bwMode="invGray">
            <a:xfrm>
              <a:off x="4197" y="3193"/>
              <a:ext cx="29" cy="49"/>
            </a:xfrm>
            <a:custGeom>
              <a:avLst/>
              <a:gdLst>
                <a:gd name="T0" fmla="*/ 5 w 38"/>
                <a:gd name="T1" fmla="*/ 20 h 66"/>
                <a:gd name="T2" fmla="*/ 20 w 38"/>
                <a:gd name="T3" fmla="*/ 49 h 66"/>
                <a:gd name="T4" fmla="*/ 23 w 38"/>
                <a:gd name="T5" fmla="*/ 39 h 66"/>
                <a:gd name="T6" fmla="*/ 29 w 38"/>
                <a:gd name="T7" fmla="*/ 30 h 66"/>
                <a:gd name="T8" fmla="*/ 23 w 38"/>
                <a:gd name="T9" fmla="*/ 19 h 66"/>
                <a:gd name="T10" fmla="*/ 15 w 38"/>
                <a:gd name="T11" fmla="*/ 10 h 66"/>
                <a:gd name="T12" fmla="*/ 8 w 38"/>
                <a:gd name="T13" fmla="*/ 1 h 66"/>
                <a:gd name="T14" fmla="*/ 2 w 38"/>
                <a:gd name="T15" fmla="*/ 9 h 66"/>
                <a:gd name="T16" fmla="*/ 5 w 38"/>
                <a:gd name="T17" fmla="*/ 20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66">
                  <a:moveTo>
                    <a:pt x="6" y="27"/>
                  </a:moveTo>
                  <a:cubicBezTo>
                    <a:pt x="8" y="52"/>
                    <a:pt x="5" y="58"/>
                    <a:pt x="26" y="66"/>
                  </a:cubicBezTo>
                  <a:cubicBezTo>
                    <a:pt x="36" y="63"/>
                    <a:pt x="33" y="61"/>
                    <a:pt x="30" y="52"/>
                  </a:cubicBezTo>
                  <a:cubicBezTo>
                    <a:pt x="28" y="41"/>
                    <a:pt x="34" y="49"/>
                    <a:pt x="38" y="40"/>
                  </a:cubicBezTo>
                  <a:cubicBezTo>
                    <a:pt x="34" y="35"/>
                    <a:pt x="33" y="30"/>
                    <a:pt x="30" y="25"/>
                  </a:cubicBezTo>
                  <a:cubicBezTo>
                    <a:pt x="29" y="14"/>
                    <a:pt x="30" y="0"/>
                    <a:pt x="20" y="13"/>
                  </a:cubicBezTo>
                  <a:cubicBezTo>
                    <a:pt x="14" y="9"/>
                    <a:pt x="12" y="8"/>
                    <a:pt x="11" y="1"/>
                  </a:cubicBezTo>
                  <a:cubicBezTo>
                    <a:pt x="5" y="4"/>
                    <a:pt x="3" y="5"/>
                    <a:pt x="2" y="12"/>
                  </a:cubicBezTo>
                  <a:cubicBezTo>
                    <a:pt x="3" y="25"/>
                    <a:pt x="0" y="21"/>
                    <a:pt x="6" y="27"/>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57" name="Freeform 67"/>
            <p:cNvSpPr>
              <a:spLocks/>
            </p:cNvSpPr>
            <p:nvPr/>
          </p:nvSpPr>
          <p:spPr bwMode="invGray">
            <a:xfrm>
              <a:off x="4181" y="3275"/>
              <a:ext cx="18" cy="17"/>
            </a:xfrm>
            <a:custGeom>
              <a:avLst/>
              <a:gdLst>
                <a:gd name="T0" fmla="*/ 0 w 24"/>
                <a:gd name="T1" fmla="*/ 0 h 23"/>
                <a:gd name="T2" fmla="*/ 5 w 24"/>
                <a:gd name="T3" fmla="*/ 17 h 23"/>
                <a:gd name="T4" fmla="*/ 18 w 24"/>
                <a:gd name="T5" fmla="*/ 8 h 23"/>
                <a:gd name="T6" fmla="*/ 0 w 24"/>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3">
                  <a:moveTo>
                    <a:pt x="0" y="0"/>
                  </a:moveTo>
                  <a:cubicBezTo>
                    <a:pt x="1" y="8"/>
                    <a:pt x="3" y="16"/>
                    <a:pt x="6" y="23"/>
                  </a:cubicBezTo>
                  <a:cubicBezTo>
                    <a:pt x="19" y="20"/>
                    <a:pt x="19" y="22"/>
                    <a:pt x="24" y="11"/>
                  </a:cubicBezTo>
                  <a:cubicBezTo>
                    <a:pt x="20" y="0"/>
                    <a:pt x="4" y="8"/>
                    <a:pt x="0"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58" name="Freeform 68"/>
            <p:cNvSpPr>
              <a:spLocks/>
            </p:cNvSpPr>
            <p:nvPr/>
          </p:nvSpPr>
          <p:spPr bwMode="invGray">
            <a:xfrm>
              <a:off x="4208" y="3265"/>
              <a:ext cx="45" cy="37"/>
            </a:xfrm>
            <a:custGeom>
              <a:avLst/>
              <a:gdLst>
                <a:gd name="T0" fmla="*/ 7 w 60"/>
                <a:gd name="T1" fmla="*/ 0 h 49"/>
                <a:gd name="T2" fmla="*/ 0 w 60"/>
                <a:gd name="T3" fmla="*/ 14 h 49"/>
                <a:gd name="T4" fmla="*/ 21 w 60"/>
                <a:gd name="T5" fmla="*/ 25 h 49"/>
                <a:gd name="T6" fmla="*/ 32 w 60"/>
                <a:gd name="T7" fmla="*/ 35 h 49"/>
                <a:gd name="T8" fmla="*/ 45 w 60"/>
                <a:gd name="T9" fmla="*/ 32 h 49"/>
                <a:gd name="T10" fmla="*/ 37 w 60"/>
                <a:gd name="T11" fmla="*/ 18 h 49"/>
                <a:gd name="T12" fmla="*/ 21 w 60"/>
                <a:gd name="T13" fmla="*/ 2 h 49"/>
                <a:gd name="T14" fmla="*/ 14 w 60"/>
                <a:gd name="T15" fmla="*/ 12 h 49"/>
                <a:gd name="T16" fmla="*/ 7 w 60"/>
                <a:gd name="T17" fmla="*/ 0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49">
                  <a:moveTo>
                    <a:pt x="9" y="0"/>
                  </a:moveTo>
                  <a:cubicBezTo>
                    <a:pt x="8" y="7"/>
                    <a:pt x="0" y="18"/>
                    <a:pt x="0" y="18"/>
                  </a:cubicBezTo>
                  <a:cubicBezTo>
                    <a:pt x="2" y="36"/>
                    <a:pt x="9" y="31"/>
                    <a:pt x="28" y="33"/>
                  </a:cubicBezTo>
                  <a:cubicBezTo>
                    <a:pt x="33" y="40"/>
                    <a:pt x="33" y="44"/>
                    <a:pt x="42" y="46"/>
                  </a:cubicBezTo>
                  <a:cubicBezTo>
                    <a:pt x="49" y="49"/>
                    <a:pt x="56" y="49"/>
                    <a:pt x="60" y="42"/>
                  </a:cubicBezTo>
                  <a:cubicBezTo>
                    <a:pt x="58" y="32"/>
                    <a:pt x="59" y="26"/>
                    <a:pt x="49" y="24"/>
                  </a:cubicBezTo>
                  <a:cubicBezTo>
                    <a:pt x="47" y="12"/>
                    <a:pt x="41" y="5"/>
                    <a:pt x="28" y="3"/>
                  </a:cubicBezTo>
                  <a:cubicBezTo>
                    <a:pt x="23" y="10"/>
                    <a:pt x="30" y="23"/>
                    <a:pt x="19" y="16"/>
                  </a:cubicBezTo>
                  <a:cubicBezTo>
                    <a:pt x="17" y="6"/>
                    <a:pt x="20" y="0"/>
                    <a:pt x="9"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59" name="Freeform 69"/>
            <p:cNvSpPr>
              <a:spLocks/>
            </p:cNvSpPr>
            <p:nvPr/>
          </p:nvSpPr>
          <p:spPr bwMode="invGray">
            <a:xfrm>
              <a:off x="4277" y="3335"/>
              <a:ext cx="24" cy="33"/>
            </a:xfrm>
            <a:custGeom>
              <a:avLst/>
              <a:gdLst>
                <a:gd name="T0" fmla="*/ 21 w 32"/>
                <a:gd name="T1" fmla="*/ 0 h 44"/>
                <a:gd name="T2" fmla="*/ 8 w 32"/>
                <a:gd name="T3" fmla="*/ 8 h 44"/>
                <a:gd name="T4" fmla="*/ 9 w 32"/>
                <a:gd name="T5" fmla="*/ 24 h 44"/>
                <a:gd name="T6" fmla="*/ 18 w 32"/>
                <a:gd name="T7" fmla="*/ 27 h 44"/>
                <a:gd name="T8" fmla="*/ 21 w 32"/>
                <a:gd name="T9" fmla="*/ 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60" name="Freeform 70"/>
            <p:cNvSpPr>
              <a:spLocks/>
            </p:cNvSpPr>
            <p:nvPr/>
          </p:nvSpPr>
          <p:spPr bwMode="invGray">
            <a:xfrm>
              <a:off x="4544" y="3293"/>
              <a:ext cx="46" cy="47"/>
            </a:xfrm>
            <a:custGeom>
              <a:avLst/>
              <a:gdLst>
                <a:gd name="T0" fmla="*/ 5 w 61"/>
                <a:gd name="T1" fmla="*/ 0 h 63"/>
                <a:gd name="T2" fmla="*/ 0 w 61"/>
                <a:gd name="T3" fmla="*/ 10 h 63"/>
                <a:gd name="T4" fmla="*/ 18 w 61"/>
                <a:gd name="T5" fmla="*/ 26 h 63"/>
                <a:gd name="T6" fmla="*/ 27 w 61"/>
                <a:gd name="T7" fmla="*/ 40 h 63"/>
                <a:gd name="T8" fmla="*/ 35 w 61"/>
                <a:gd name="T9" fmla="*/ 47 h 63"/>
                <a:gd name="T10" fmla="*/ 46 w 61"/>
                <a:gd name="T11" fmla="*/ 42 h 63"/>
                <a:gd name="T12" fmla="*/ 25 w 61"/>
                <a:gd name="T13" fmla="*/ 13 h 63"/>
                <a:gd name="T14" fmla="*/ 5 w 61"/>
                <a:gd name="T15" fmla="*/ 0 h 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1" h="63">
                  <a:moveTo>
                    <a:pt x="7" y="0"/>
                  </a:moveTo>
                  <a:cubicBezTo>
                    <a:pt x="6" y="6"/>
                    <a:pt x="3" y="9"/>
                    <a:pt x="0" y="14"/>
                  </a:cubicBezTo>
                  <a:cubicBezTo>
                    <a:pt x="7" y="23"/>
                    <a:pt x="13" y="31"/>
                    <a:pt x="24" y="35"/>
                  </a:cubicBezTo>
                  <a:cubicBezTo>
                    <a:pt x="27" y="42"/>
                    <a:pt x="31" y="48"/>
                    <a:pt x="36" y="54"/>
                  </a:cubicBezTo>
                  <a:cubicBezTo>
                    <a:pt x="37" y="61"/>
                    <a:pt x="40" y="59"/>
                    <a:pt x="46" y="63"/>
                  </a:cubicBezTo>
                  <a:cubicBezTo>
                    <a:pt x="54" y="62"/>
                    <a:pt x="56" y="62"/>
                    <a:pt x="61" y="56"/>
                  </a:cubicBezTo>
                  <a:cubicBezTo>
                    <a:pt x="59" y="46"/>
                    <a:pt x="42" y="23"/>
                    <a:pt x="33" y="17"/>
                  </a:cubicBezTo>
                  <a:cubicBezTo>
                    <a:pt x="23" y="10"/>
                    <a:pt x="14" y="9"/>
                    <a:pt x="7"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61" name="Freeform 71"/>
            <p:cNvSpPr>
              <a:spLocks/>
            </p:cNvSpPr>
            <p:nvPr/>
          </p:nvSpPr>
          <p:spPr bwMode="invGray">
            <a:xfrm>
              <a:off x="4147" y="3352"/>
              <a:ext cx="46" cy="50"/>
            </a:xfrm>
            <a:custGeom>
              <a:avLst/>
              <a:gdLst>
                <a:gd name="T0" fmla="*/ 21 w 61"/>
                <a:gd name="T1" fmla="*/ 5 h 67"/>
                <a:gd name="T2" fmla="*/ 23 w 61"/>
                <a:gd name="T3" fmla="*/ 25 h 67"/>
                <a:gd name="T4" fmla="*/ 12 w 61"/>
                <a:gd name="T5" fmla="*/ 32 h 67"/>
                <a:gd name="T6" fmla="*/ 17 w 61"/>
                <a:gd name="T7" fmla="*/ 50 h 67"/>
                <a:gd name="T8" fmla="*/ 36 w 61"/>
                <a:gd name="T9" fmla="*/ 43 h 67"/>
                <a:gd name="T10" fmla="*/ 45 w 61"/>
                <a:gd name="T11" fmla="*/ 35 h 67"/>
                <a:gd name="T12" fmla="*/ 38 w 61"/>
                <a:gd name="T13" fmla="*/ 21 h 67"/>
                <a:gd name="T14" fmla="*/ 43 w 61"/>
                <a:gd name="T15" fmla="*/ 10 h 67"/>
                <a:gd name="T16" fmla="*/ 41 w 61"/>
                <a:gd name="T17" fmla="*/ 1 h 67"/>
                <a:gd name="T18" fmla="*/ 35 w 61"/>
                <a:gd name="T19" fmla="*/ 3 h 67"/>
                <a:gd name="T20" fmla="*/ 38 w 61"/>
                <a:gd name="T21" fmla="*/ 4 h 67"/>
                <a:gd name="T22" fmla="*/ 37 w 61"/>
                <a:gd name="T23" fmla="*/ 12 h 67"/>
                <a:gd name="T24" fmla="*/ 32 w 61"/>
                <a:gd name="T25" fmla="*/ 17 h 67"/>
                <a:gd name="T26" fmla="*/ 21 w 61"/>
                <a:gd name="T27" fmla="*/ 5 h 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1" h="67">
                  <a:moveTo>
                    <a:pt x="28" y="7"/>
                  </a:moveTo>
                  <a:cubicBezTo>
                    <a:pt x="17" y="15"/>
                    <a:pt x="24" y="25"/>
                    <a:pt x="30" y="34"/>
                  </a:cubicBezTo>
                  <a:cubicBezTo>
                    <a:pt x="27" y="44"/>
                    <a:pt x="26" y="44"/>
                    <a:pt x="16" y="43"/>
                  </a:cubicBezTo>
                  <a:cubicBezTo>
                    <a:pt x="0" y="46"/>
                    <a:pt x="13" y="63"/>
                    <a:pt x="22" y="67"/>
                  </a:cubicBezTo>
                  <a:cubicBezTo>
                    <a:pt x="31" y="65"/>
                    <a:pt x="39" y="60"/>
                    <a:pt x="48" y="58"/>
                  </a:cubicBezTo>
                  <a:cubicBezTo>
                    <a:pt x="51" y="52"/>
                    <a:pt x="54" y="50"/>
                    <a:pt x="60" y="47"/>
                  </a:cubicBezTo>
                  <a:cubicBezTo>
                    <a:pt x="61" y="40"/>
                    <a:pt x="51" y="28"/>
                    <a:pt x="51" y="28"/>
                  </a:cubicBezTo>
                  <a:cubicBezTo>
                    <a:pt x="52" y="22"/>
                    <a:pt x="55" y="19"/>
                    <a:pt x="57" y="14"/>
                  </a:cubicBezTo>
                  <a:cubicBezTo>
                    <a:pt x="56" y="10"/>
                    <a:pt x="58" y="5"/>
                    <a:pt x="55" y="2"/>
                  </a:cubicBezTo>
                  <a:cubicBezTo>
                    <a:pt x="53" y="0"/>
                    <a:pt x="48" y="2"/>
                    <a:pt x="46" y="4"/>
                  </a:cubicBezTo>
                  <a:cubicBezTo>
                    <a:pt x="45" y="5"/>
                    <a:pt x="49" y="5"/>
                    <a:pt x="51" y="5"/>
                  </a:cubicBezTo>
                  <a:cubicBezTo>
                    <a:pt x="57" y="10"/>
                    <a:pt x="52" y="9"/>
                    <a:pt x="49" y="16"/>
                  </a:cubicBezTo>
                  <a:cubicBezTo>
                    <a:pt x="58" y="23"/>
                    <a:pt x="50" y="22"/>
                    <a:pt x="43" y="23"/>
                  </a:cubicBezTo>
                  <a:cubicBezTo>
                    <a:pt x="34" y="22"/>
                    <a:pt x="31" y="16"/>
                    <a:pt x="28" y="7"/>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62" name="Freeform 72"/>
            <p:cNvSpPr>
              <a:spLocks/>
            </p:cNvSpPr>
            <p:nvPr/>
          </p:nvSpPr>
          <p:spPr bwMode="invGray">
            <a:xfrm>
              <a:off x="4098" y="3371"/>
              <a:ext cx="32" cy="27"/>
            </a:xfrm>
            <a:custGeom>
              <a:avLst/>
              <a:gdLst>
                <a:gd name="T0" fmla="*/ 16 w 43"/>
                <a:gd name="T1" fmla="*/ 2 h 36"/>
                <a:gd name="T2" fmla="*/ 4 w 43"/>
                <a:gd name="T3" fmla="*/ 5 h 36"/>
                <a:gd name="T4" fmla="*/ 25 w 43"/>
                <a:gd name="T5" fmla="*/ 27 h 36"/>
                <a:gd name="T6" fmla="*/ 31 w 43"/>
                <a:gd name="T7" fmla="*/ 23 h 36"/>
                <a:gd name="T8" fmla="*/ 16 w 43"/>
                <a:gd name="T9" fmla="*/ 2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 h="36">
                  <a:moveTo>
                    <a:pt x="21" y="3"/>
                  </a:moveTo>
                  <a:cubicBezTo>
                    <a:pt x="14" y="0"/>
                    <a:pt x="12" y="2"/>
                    <a:pt x="6" y="6"/>
                  </a:cubicBezTo>
                  <a:cubicBezTo>
                    <a:pt x="0" y="17"/>
                    <a:pt x="23" y="32"/>
                    <a:pt x="33" y="36"/>
                  </a:cubicBezTo>
                  <a:cubicBezTo>
                    <a:pt x="36" y="35"/>
                    <a:pt x="42" y="34"/>
                    <a:pt x="42" y="30"/>
                  </a:cubicBezTo>
                  <a:cubicBezTo>
                    <a:pt x="43" y="24"/>
                    <a:pt x="27" y="3"/>
                    <a:pt x="21" y="3"/>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63" name="Freeform 73"/>
            <p:cNvSpPr>
              <a:spLocks/>
            </p:cNvSpPr>
            <p:nvPr/>
          </p:nvSpPr>
          <p:spPr bwMode="invGray">
            <a:xfrm>
              <a:off x="4077" y="3342"/>
              <a:ext cx="24" cy="31"/>
            </a:xfrm>
            <a:custGeom>
              <a:avLst/>
              <a:gdLst>
                <a:gd name="T0" fmla="*/ 16 w 32"/>
                <a:gd name="T1" fmla="*/ 0 h 41"/>
                <a:gd name="T2" fmla="*/ 0 w 32"/>
                <a:gd name="T3" fmla="*/ 20 h 41"/>
                <a:gd name="T4" fmla="*/ 12 w 32"/>
                <a:gd name="T5" fmla="*/ 18 h 41"/>
                <a:gd name="T6" fmla="*/ 14 w 32"/>
                <a:gd name="T7" fmla="*/ 22 h 41"/>
                <a:gd name="T8" fmla="*/ 12 w 32"/>
                <a:gd name="T9" fmla="*/ 26 h 41"/>
                <a:gd name="T10" fmla="*/ 23 w 32"/>
                <a:gd name="T11" fmla="*/ 16 h 41"/>
                <a:gd name="T12" fmla="*/ 18 w 32"/>
                <a:gd name="T13" fmla="*/ 7 h 41"/>
                <a:gd name="T14" fmla="*/ 16 w 32"/>
                <a:gd name="T15" fmla="*/ 0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 h="41">
                  <a:moveTo>
                    <a:pt x="21" y="0"/>
                  </a:moveTo>
                  <a:cubicBezTo>
                    <a:pt x="15" y="10"/>
                    <a:pt x="6" y="16"/>
                    <a:pt x="0" y="26"/>
                  </a:cubicBezTo>
                  <a:cubicBezTo>
                    <a:pt x="7" y="27"/>
                    <a:pt x="10" y="27"/>
                    <a:pt x="16" y="24"/>
                  </a:cubicBezTo>
                  <a:cubicBezTo>
                    <a:pt x="17" y="26"/>
                    <a:pt x="19" y="27"/>
                    <a:pt x="19" y="29"/>
                  </a:cubicBezTo>
                  <a:cubicBezTo>
                    <a:pt x="19" y="31"/>
                    <a:pt x="15" y="33"/>
                    <a:pt x="16" y="35"/>
                  </a:cubicBezTo>
                  <a:cubicBezTo>
                    <a:pt x="19" y="41"/>
                    <a:pt x="29" y="23"/>
                    <a:pt x="30" y="21"/>
                  </a:cubicBezTo>
                  <a:cubicBezTo>
                    <a:pt x="32" y="9"/>
                    <a:pt x="26" y="19"/>
                    <a:pt x="24" y="9"/>
                  </a:cubicBezTo>
                  <a:cubicBezTo>
                    <a:pt x="25" y="1"/>
                    <a:pt x="27" y="4"/>
                    <a:pt x="21"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64" name="Freeform 74"/>
            <p:cNvSpPr>
              <a:spLocks/>
            </p:cNvSpPr>
            <p:nvPr/>
          </p:nvSpPr>
          <p:spPr bwMode="invGray">
            <a:xfrm>
              <a:off x="4111" y="3353"/>
              <a:ext cx="34" cy="24"/>
            </a:xfrm>
            <a:custGeom>
              <a:avLst/>
              <a:gdLst>
                <a:gd name="T0" fmla="*/ 16 w 45"/>
                <a:gd name="T1" fmla="*/ 0 h 32"/>
                <a:gd name="T2" fmla="*/ 0 w 45"/>
                <a:gd name="T3" fmla="*/ 5 h 32"/>
                <a:gd name="T4" fmla="*/ 20 w 45"/>
                <a:gd name="T5" fmla="*/ 23 h 32"/>
                <a:gd name="T6" fmla="*/ 34 w 45"/>
                <a:gd name="T7" fmla="*/ 18 h 32"/>
                <a:gd name="T8" fmla="*/ 17 w 45"/>
                <a:gd name="T9" fmla="*/ 8 h 32"/>
                <a:gd name="T10" fmla="*/ 16 w 45"/>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32">
                  <a:moveTo>
                    <a:pt x="21" y="0"/>
                  </a:moveTo>
                  <a:cubicBezTo>
                    <a:pt x="10" y="1"/>
                    <a:pt x="8" y="1"/>
                    <a:pt x="0" y="7"/>
                  </a:cubicBezTo>
                  <a:cubicBezTo>
                    <a:pt x="3" y="20"/>
                    <a:pt x="15" y="29"/>
                    <a:pt x="27" y="31"/>
                  </a:cubicBezTo>
                  <a:cubicBezTo>
                    <a:pt x="36" y="30"/>
                    <a:pt x="41" y="32"/>
                    <a:pt x="45" y="24"/>
                  </a:cubicBezTo>
                  <a:cubicBezTo>
                    <a:pt x="32" y="16"/>
                    <a:pt x="30" y="23"/>
                    <a:pt x="22" y="10"/>
                  </a:cubicBezTo>
                  <a:cubicBezTo>
                    <a:pt x="21" y="2"/>
                    <a:pt x="21" y="5"/>
                    <a:pt x="21"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65" name="Freeform 75"/>
            <p:cNvSpPr>
              <a:spLocks/>
            </p:cNvSpPr>
            <p:nvPr/>
          </p:nvSpPr>
          <p:spPr bwMode="invGray">
            <a:xfrm>
              <a:off x="4062" y="3021"/>
              <a:ext cx="27" cy="55"/>
            </a:xfrm>
            <a:custGeom>
              <a:avLst/>
              <a:gdLst>
                <a:gd name="T0" fmla="*/ 23 w 35"/>
                <a:gd name="T1" fmla="*/ 0 h 74"/>
                <a:gd name="T2" fmla="*/ 16 w 35"/>
                <a:gd name="T3" fmla="*/ 11 h 74"/>
                <a:gd name="T4" fmla="*/ 7 w 35"/>
                <a:gd name="T5" fmla="*/ 27 h 74"/>
                <a:gd name="T6" fmla="*/ 0 w 35"/>
                <a:gd name="T7" fmla="*/ 44 h 74"/>
                <a:gd name="T8" fmla="*/ 6 w 35"/>
                <a:gd name="T9" fmla="*/ 55 h 74"/>
                <a:gd name="T10" fmla="*/ 15 w 35"/>
                <a:gd name="T11" fmla="*/ 44 h 74"/>
                <a:gd name="T12" fmla="*/ 27 w 35"/>
                <a:gd name="T13" fmla="*/ 24 h 74"/>
                <a:gd name="T14" fmla="*/ 23 w 35"/>
                <a:gd name="T15" fmla="*/ 0 h 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 h="74">
                  <a:moveTo>
                    <a:pt x="30" y="0"/>
                  </a:moveTo>
                  <a:cubicBezTo>
                    <a:pt x="33" y="8"/>
                    <a:pt x="29" y="14"/>
                    <a:pt x="21" y="15"/>
                  </a:cubicBezTo>
                  <a:cubicBezTo>
                    <a:pt x="19" y="27"/>
                    <a:pt x="24" y="33"/>
                    <a:pt x="9" y="36"/>
                  </a:cubicBezTo>
                  <a:cubicBezTo>
                    <a:pt x="13" y="50"/>
                    <a:pt x="12" y="52"/>
                    <a:pt x="0" y="59"/>
                  </a:cubicBezTo>
                  <a:cubicBezTo>
                    <a:pt x="3" y="64"/>
                    <a:pt x="5" y="69"/>
                    <a:pt x="8" y="74"/>
                  </a:cubicBezTo>
                  <a:cubicBezTo>
                    <a:pt x="15" y="71"/>
                    <a:pt x="16" y="65"/>
                    <a:pt x="20" y="59"/>
                  </a:cubicBezTo>
                  <a:cubicBezTo>
                    <a:pt x="22" y="47"/>
                    <a:pt x="28" y="41"/>
                    <a:pt x="35" y="32"/>
                  </a:cubicBezTo>
                  <a:cubicBezTo>
                    <a:pt x="34" y="26"/>
                    <a:pt x="30" y="8"/>
                    <a:pt x="30"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66" name="Freeform 76"/>
            <p:cNvSpPr>
              <a:spLocks/>
            </p:cNvSpPr>
            <p:nvPr/>
          </p:nvSpPr>
          <p:spPr bwMode="invGray">
            <a:xfrm>
              <a:off x="4113" y="3012"/>
              <a:ext cx="19" cy="55"/>
            </a:xfrm>
            <a:custGeom>
              <a:avLst/>
              <a:gdLst>
                <a:gd name="T0" fmla="*/ 10 w 25"/>
                <a:gd name="T1" fmla="*/ 5 h 73"/>
                <a:gd name="T2" fmla="*/ 3 w 25"/>
                <a:gd name="T3" fmla="*/ 6 h 73"/>
                <a:gd name="T4" fmla="*/ 0 w 25"/>
                <a:gd name="T5" fmla="*/ 17 h 73"/>
                <a:gd name="T6" fmla="*/ 11 w 25"/>
                <a:gd name="T7" fmla="*/ 31 h 73"/>
                <a:gd name="T8" fmla="*/ 19 w 25"/>
                <a:gd name="T9" fmla="*/ 42 h 73"/>
                <a:gd name="T10" fmla="*/ 12 w 25"/>
                <a:gd name="T11" fmla="*/ 15 h 73"/>
                <a:gd name="T12" fmla="*/ 10 w 25"/>
                <a:gd name="T13" fmla="*/ 5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73">
                  <a:moveTo>
                    <a:pt x="13" y="7"/>
                  </a:moveTo>
                  <a:cubicBezTo>
                    <a:pt x="9" y="0"/>
                    <a:pt x="7" y="2"/>
                    <a:pt x="4" y="8"/>
                  </a:cubicBezTo>
                  <a:cubicBezTo>
                    <a:pt x="3" y="13"/>
                    <a:pt x="1" y="17"/>
                    <a:pt x="0" y="22"/>
                  </a:cubicBezTo>
                  <a:cubicBezTo>
                    <a:pt x="1" y="35"/>
                    <a:pt x="6" y="33"/>
                    <a:pt x="15" y="41"/>
                  </a:cubicBezTo>
                  <a:cubicBezTo>
                    <a:pt x="16" y="52"/>
                    <a:pt x="15" y="73"/>
                    <a:pt x="25" y="56"/>
                  </a:cubicBezTo>
                  <a:cubicBezTo>
                    <a:pt x="24" y="33"/>
                    <a:pt x="23" y="36"/>
                    <a:pt x="16" y="20"/>
                  </a:cubicBezTo>
                  <a:cubicBezTo>
                    <a:pt x="15" y="11"/>
                    <a:pt x="16" y="15"/>
                    <a:pt x="13" y="7"/>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67" name="Freeform 77"/>
            <p:cNvSpPr>
              <a:spLocks/>
            </p:cNvSpPr>
            <p:nvPr/>
          </p:nvSpPr>
          <p:spPr bwMode="invGray">
            <a:xfrm>
              <a:off x="4135" y="2995"/>
              <a:ext cx="10" cy="25"/>
            </a:xfrm>
            <a:custGeom>
              <a:avLst/>
              <a:gdLst>
                <a:gd name="T0" fmla="*/ 8 w 14"/>
                <a:gd name="T1" fmla="*/ 0 h 33"/>
                <a:gd name="T2" fmla="*/ 1 w 14"/>
                <a:gd name="T3" fmla="*/ 8 h 33"/>
                <a:gd name="T4" fmla="*/ 8 w 14"/>
                <a:gd name="T5" fmla="*/ 19 h 33"/>
                <a:gd name="T6" fmla="*/ 8 w 14"/>
                <a:gd name="T7" fmla="*/ 0 h 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33">
                  <a:moveTo>
                    <a:pt x="11" y="0"/>
                  </a:moveTo>
                  <a:cubicBezTo>
                    <a:pt x="7" y="3"/>
                    <a:pt x="5" y="7"/>
                    <a:pt x="1" y="10"/>
                  </a:cubicBezTo>
                  <a:cubicBezTo>
                    <a:pt x="2" y="18"/>
                    <a:pt x="0" y="33"/>
                    <a:pt x="11" y="25"/>
                  </a:cubicBezTo>
                  <a:cubicBezTo>
                    <a:pt x="14" y="15"/>
                    <a:pt x="5" y="4"/>
                    <a:pt x="11"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68" name="Freeform 78"/>
            <p:cNvSpPr>
              <a:spLocks/>
            </p:cNvSpPr>
            <p:nvPr/>
          </p:nvSpPr>
          <p:spPr bwMode="invGray">
            <a:xfrm>
              <a:off x="4145" y="3007"/>
              <a:ext cx="21" cy="48"/>
            </a:xfrm>
            <a:custGeom>
              <a:avLst/>
              <a:gdLst>
                <a:gd name="T0" fmla="*/ 4 w 28"/>
                <a:gd name="T1" fmla="*/ 0 h 64"/>
                <a:gd name="T2" fmla="*/ 8 w 28"/>
                <a:gd name="T3" fmla="*/ 11 h 64"/>
                <a:gd name="T4" fmla="*/ 15 w 28"/>
                <a:gd name="T5" fmla="*/ 16 h 64"/>
                <a:gd name="T6" fmla="*/ 6 w 28"/>
                <a:gd name="T7" fmla="*/ 29 h 64"/>
                <a:gd name="T8" fmla="*/ 0 w 28"/>
                <a:gd name="T9" fmla="*/ 42 h 64"/>
                <a:gd name="T10" fmla="*/ 8 w 28"/>
                <a:gd name="T11" fmla="*/ 43 h 64"/>
                <a:gd name="T12" fmla="*/ 20 w 28"/>
                <a:gd name="T13" fmla="*/ 20 h 64"/>
                <a:gd name="T14" fmla="*/ 4 w 28"/>
                <a:gd name="T15" fmla="*/ 0 h 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64">
                  <a:moveTo>
                    <a:pt x="5" y="0"/>
                  </a:moveTo>
                  <a:cubicBezTo>
                    <a:pt x="6" y="5"/>
                    <a:pt x="7" y="10"/>
                    <a:pt x="11" y="14"/>
                  </a:cubicBezTo>
                  <a:cubicBezTo>
                    <a:pt x="14" y="17"/>
                    <a:pt x="20" y="21"/>
                    <a:pt x="20" y="21"/>
                  </a:cubicBezTo>
                  <a:cubicBezTo>
                    <a:pt x="9" y="27"/>
                    <a:pt x="0" y="23"/>
                    <a:pt x="8" y="39"/>
                  </a:cubicBezTo>
                  <a:cubicBezTo>
                    <a:pt x="6" y="47"/>
                    <a:pt x="4" y="50"/>
                    <a:pt x="0" y="56"/>
                  </a:cubicBezTo>
                  <a:cubicBezTo>
                    <a:pt x="4" y="62"/>
                    <a:pt x="7" y="64"/>
                    <a:pt x="11" y="57"/>
                  </a:cubicBezTo>
                  <a:cubicBezTo>
                    <a:pt x="13" y="43"/>
                    <a:pt x="10" y="29"/>
                    <a:pt x="26" y="26"/>
                  </a:cubicBezTo>
                  <a:cubicBezTo>
                    <a:pt x="28" y="15"/>
                    <a:pt x="14" y="4"/>
                    <a:pt x="5"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69" name="Freeform 79"/>
            <p:cNvSpPr>
              <a:spLocks/>
            </p:cNvSpPr>
            <p:nvPr/>
          </p:nvSpPr>
          <p:spPr bwMode="invGray">
            <a:xfrm>
              <a:off x="3876" y="3076"/>
              <a:ext cx="12" cy="27"/>
            </a:xfrm>
            <a:custGeom>
              <a:avLst/>
              <a:gdLst>
                <a:gd name="T0" fmla="*/ 11 w 16"/>
                <a:gd name="T1" fmla="*/ 2 h 36"/>
                <a:gd name="T2" fmla="*/ 0 w 16"/>
                <a:gd name="T3" fmla="*/ 5 h 36"/>
                <a:gd name="T4" fmla="*/ 6 w 16"/>
                <a:gd name="T5" fmla="*/ 17 h 36"/>
                <a:gd name="T6" fmla="*/ 11 w 16"/>
                <a:gd name="T7" fmla="*/ 2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36">
                  <a:moveTo>
                    <a:pt x="14" y="3"/>
                  </a:moveTo>
                  <a:cubicBezTo>
                    <a:pt x="7" y="0"/>
                    <a:pt x="4" y="1"/>
                    <a:pt x="0" y="7"/>
                  </a:cubicBezTo>
                  <a:cubicBezTo>
                    <a:pt x="3" y="14"/>
                    <a:pt x="2" y="17"/>
                    <a:pt x="8" y="22"/>
                  </a:cubicBezTo>
                  <a:cubicBezTo>
                    <a:pt x="16" y="36"/>
                    <a:pt x="11" y="7"/>
                    <a:pt x="14" y="3"/>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70" name="Freeform 80"/>
            <p:cNvSpPr>
              <a:spLocks/>
            </p:cNvSpPr>
            <p:nvPr/>
          </p:nvSpPr>
          <p:spPr bwMode="invGray">
            <a:xfrm>
              <a:off x="3866" y="3053"/>
              <a:ext cx="10" cy="15"/>
            </a:xfrm>
            <a:custGeom>
              <a:avLst/>
              <a:gdLst>
                <a:gd name="T0" fmla="*/ 8 w 13"/>
                <a:gd name="T1" fmla="*/ 4 h 20"/>
                <a:gd name="T2" fmla="*/ 1 w 13"/>
                <a:gd name="T3" fmla="*/ 8 h 20"/>
                <a:gd name="T4" fmla="*/ 7 w 13"/>
                <a:gd name="T5" fmla="*/ 15 h 20"/>
                <a:gd name="T6" fmla="*/ 8 w 13"/>
                <a:gd name="T7" fmla="*/ 4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71" name="Freeform 81"/>
            <p:cNvSpPr>
              <a:spLocks/>
            </p:cNvSpPr>
            <p:nvPr/>
          </p:nvSpPr>
          <p:spPr bwMode="invGray">
            <a:xfrm>
              <a:off x="3862" y="3035"/>
              <a:ext cx="12" cy="14"/>
            </a:xfrm>
            <a:custGeom>
              <a:avLst/>
              <a:gdLst>
                <a:gd name="T0" fmla="*/ 8 w 16"/>
                <a:gd name="T1" fmla="*/ 4 h 19"/>
                <a:gd name="T2" fmla="*/ 0 w 16"/>
                <a:gd name="T3" fmla="*/ 7 h 19"/>
                <a:gd name="T4" fmla="*/ 9 w 16"/>
                <a:gd name="T5" fmla="*/ 14 h 19"/>
                <a:gd name="T6" fmla="*/ 8 w 16"/>
                <a:gd name="T7" fmla="*/ 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19">
                  <a:moveTo>
                    <a:pt x="10" y="5"/>
                  </a:moveTo>
                  <a:cubicBezTo>
                    <a:pt x="4" y="0"/>
                    <a:pt x="1" y="3"/>
                    <a:pt x="0" y="10"/>
                  </a:cubicBezTo>
                  <a:cubicBezTo>
                    <a:pt x="4" y="15"/>
                    <a:pt x="7" y="16"/>
                    <a:pt x="12" y="19"/>
                  </a:cubicBezTo>
                  <a:cubicBezTo>
                    <a:pt x="16" y="12"/>
                    <a:pt x="14" y="12"/>
                    <a:pt x="10" y="5"/>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72" name="Freeform 82"/>
            <p:cNvSpPr>
              <a:spLocks/>
            </p:cNvSpPr>
            <p:nvPr/>
          </p:nvSpPr>
          <p:spPr bwMode="invGray">
            <a:xfrm>
              <a:off x="3850" y="2995"/>
              <a:ext cx="11" cy="19"/>
            </a:xfrm>
            <a:custGeom>
              <a:avLst/>
              <a:gdLst>
                <a:gd name="T0" fmla="*/ 5 w 14"/>
                <a:gd name="T1" fmla="*/ 0 h 25"/>
                <a:gd name="T2" fmla="*/ 0 w 14"/>
                <a:gd name="T3" fmla="*/ 10 h 25"/>
                <a:gd name="T4" fmla="*/ 9 w 14"/>
                <a:gd name="T5" fmla="*/ 18 h 25"/>
                <a:gd name="T6" fmla="*/ 5 w 14"/>
                <a:gd name="T7" fmla="*/ 0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73" name="Freeform 83"/>
            <p:cNvSpPr>
              <a:spLocks/>
            </p:cNvSpPr>
            <p:nvPr/>
          </p:nvSpPr>
          <p:spPr bwMode="invGray">
            <a:xfrm>
              <a:off x="3852" y="3020"/>
              <a:ext cx="16" cy="13"/>
            </a:xfrm>
            <a:custGeom>
              <a:avLst/>
              <a:gdLst>
                <a:gd name="T0" fmla="*/ 9 w 22"/>
                <a:gd name="T1" fmla="*/ 0 h 18"/>
                <a:gd name="T2" fmla="*/ 14 w 22"/>
                <a:gd name="T3" fmla="*/ 13 h 18"/>
                <a:gd name="T4" fmla="*/ 10 w 22"/>
                <a:gd name="T5" fmla="*/ 4 h 18"/>
                <a:gd name="T6" fmla="*/ 9 w 22"/>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18">
                  <a:moveTo>
                    <a:pt x="13" y="0"/>
                  </a:moveTo>
                  <a:cubicBezTo>
                    <a:pt x="0" y="8"/>
                    <a:pt x="9" y="12"/>
                    <a:pt x="19" y="18"/>
                  </a:cubicBezTo>
                  <a:cubicBezTo>
                    <a:pt x="20" y="11"/>
                    <a:pt x="22" y="8"/>
                    <a:pt x="14" y="6"/>
                  </a:cubicBezTo>
                  <a:cubicBezTo>
                    <a:pt x="9" y="3"/>
                    <a:pt x="9" y="5"/>
                    <a:pt x="13"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74" name="Freeform 84"/>
            <p:cNvSpPr>
              <a:spLocks/>
            </p:cNvSpPr>
            <p:nvPr/>
          </p:nvSpPr>
          <p:spPr bwMode="invGray">
            <a:xfrm>
              <a:off x="4688" y="3643"/>
              <a:ext cx="45" cy="60"/>
            </a:xfrm>
            <a:custGeom>
              <a:avLst/>
              <a:gdLst>
                <a:gd name="T0" fmla="*/ 8 w 60"/>
                <a:gd name="T1" fmla="*/ 5 h 81"/>
                <a:gd name="T2" fmla="*/ 2 w 60"/>
                <a:gd name="T3" fmla="*/ 13 h 81"/>
                <a:gd name="T4" fmla="*/ 11 w 60"/>
                <a:gd name="T5" fmla="*/ 29 h 81"/>
                <a:gd name="T6" fmla="*/ 20 w 60"/>
                <a:gd name="T7" fmla="*/ 40 h 81"/>
                <a:gd name="T8" fmla="*/ 30 w 60"/>
                <a:gd name="T9" fmla="*/ 47 h 81"/>
                <a:gd name="T10" fmla="*/ 38 w 60"/>
                <a:gd name="T11" fmla="*/ 60 h 81"/>
                <a:gd name="T12" fmla="*/ 39 w 60"/>
                <a:gd name="T13" fmla="*/ 42 h 81"/>
                <a:gd name="T14" fmla="*/ 32 w 60"/>
                <a:gd name="T15" fmla="*/ 27 h 81"/>
                <a:gd name="T16" fmla="*/ 19 w 60"/>
                <a:gd name="T17" fmla="*/ 13 h 81"/>
                <a:gd name="T18" fmla="*/ 8 w 60"/>
                <a:gd name="T19" fmla="*/ 5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81">
                  <a:moveTo>
                    <a:pt x="10" y="7"/>
                  </a:moveTo>
                  <a:cubicBezTo>
                    <a:pt x="0" y="0"/>
                    <a:pt x="0" y="9"/>
                    <a:pt x="3" y="18"/>
                  </a:cubicBezTo>
                  <a:cubicBezTo>
                    <a:pt x="5" y="25"/>
                    <a:pt x="12" y="32"/>
                    <a:pt x="15" y="39"/>
                  </a:cubicBezTo>
                  <a:cubicBezTo>
                    <a:pt x="16" y="51"/>
                    <a:pt x="17" y="51"/>
                    <a:pt x="27" y="54"/>
                  </a:cubicBezTo>
                  <a:cubicBezTo>
                    <a:pt x="31" y="57"/>
                    <a:pt x="36" y="60"/>
                    <a:pt x="40" y="63"/>
                  </a:cubicBezTo>
                  <a:cubicBezTo>
                    <a:pt x="43" y="70"/>
                    <a:pt x="45" y="77"/>
                    <a:pt x="51" y="81"/>
                  </a:cubicBezTo>
                  <a:cubicBezTo>
                    <a:pt x="60" y="75"/>
                    <a:pt x="56" y="66"/>
                    <a:pt x="52" y="57"/>
                  </a:cubicBezTo>
                  <a:cubicBezTo>
                    <a:pt x="51" y="49"/>
                    <a:pt x="50" y="41"/>
                    <a:pt x="43" y="37"/>
                  </a:cubicBezTo>
                  <a:cubicBezTo>
                    <a:pt x="37" y="30"/>
                    <a:pt x="33" y="23"/>
                    <a:pt x="25" y="18"/>
                  </a:cubicBezTo>
                  <a:cubicBezTo>
                    <a:pt x="20" y="12"/>
                    <a:pt x="17" y="9"/>
                    <a:pt x="10" y="7"/>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75" name="Freeform 85"/>
            <p:cNvSpPr>
              <a:spLocks/>
            </p:cNvSpPr>
            <p:nvPr/>
          </p:nvSpPr>
          <p:spPr bwMode="invGray">
            <a:xfrm>
              <a:off x="4919" y="3594"/>
              <a:ext cx="53" cy="46"/>
            </a:xfrm>
            <a:custGeom>
              <a:avLst/>
              <a:gdLst>
                <a:gd name="T0" fmla="*/ 21 w 71"/>
                <a:gd name="T1" fmla="*/ 17 h 61"/>
                <a:gd name="T2" fmla="*/ 10 w 71"/>
                <a:gd name="T3" fmla="*/ 24 h 61"/>
                <a:gd name="T4" fmla="*/ 1 w 71"/>
                <a:gd name="T5" fmla="*/ 33 h 61"/>
                <a:gd name="T6" fmla="*/ 10 w 71"/>
                <a:gd name="T7" fmla="*/ 44 h 61"/>
                <a:gd name="T8" fmla="*/ 21 w 71"/>
                <a:gd name="T9" fmla="*/ 33 h 61"/>
                <a:gd name="T10" fmla="*/ 30 w 71"/>
                <a:gd name="T11" fmla="*/ 17 h 61"/>
                <a:gd name="T12" fmla="*/ 41 w 71"/>
                <a:gd name="T13" fmla="*/ 0 h 61"/>
                <a:gd name="T14" fmla="*/ 53 w 71"/>
                <a:gd name="T15" fmla="*/ 8 h 61"/>
                <a:gd name="T16" fmla="*/ 26 w 71"/>
                <a:gd name="T17" fmla="*/ 17 h 61"/>
                <a:gd name="T18" fmla="*/ 21 w 71"/>
                <a:gd name="T19" fmla="*/ 17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1" h="61">
                  <a:moveTo>
                    <a:pt x="28" y="23"/>
                  </a:moveTo>
                  <a:cubicBezTo>
                    <a:pt x="25" y="33"/>
                    <a:pt x="25" y="33"/>
                    <a:pt x="13" y="32"/>
                  </a:cubicBezTo>
                  <a:cubicBezTo>
                    <a:pt x="2" y="33"/>
                    <a:pt x="3" y="34"/>
                    <a:pt x="1" y="44"/>
                  </a:cubicBezTo>
                  <a:cubicBezTo>
                    <a:pt x="2" y="60"/>
                    <a:pt x="0" y="61"/>
                    <a:pt x="13" y="59"/>
                  </a:cubicBezTo>
                  <a:cubicBezTo>
                    <a:pt x="19" y="54"/>
                    <a:pt x="21" y="48"/>
                    <a:pt x="28" y="44"/>
                  </a:cubicBezTo>
                  <a:cubicBezTo>
                    <a:pt x="30" y="33"/>
                    <a:pt x="28" y="25"/>
                    <a:pt x="40" y="23"/>
                  </a:cubicBezTo>
                  <a:cubicBezTo>
                    <a:pt x="42" y="12"/>
                    <a:pt x="44" y="4"/>
                    <a:pt x="55" y="0"/>
                  </a:cubicBezTo>
                  <a:cubicBezTo>
                    <a:pt x="65" y="2"/>
                    <a:pt x="69" y="1"/>
                    <a:pt x="71" y="11"/>
                  </a:cubicBezTo>
                  <a:cubicBezTo>
                    <a:pt x="63" y="22"/>
                    <a:pt x="48" y="21"/>
                    <a:pt x="35" y="23"/>
                  </a:cubicBezTo>
                  <a:cubicBezTo>
                    <a:pt x="30" y="27"/>
                    <a:pt x="32" y="27"/>
                    <a:pt x="28" y="23"/>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76" name="Freeform 86"/>
            <p:cNvSpPr>
              <a:spLocks/>
            </p:cNvSpPr>
            <p:nvPr/>
          </p:nvSpPr>
          <p:spPr bwMode="invGray">
            <a:xfrm>
              <a:off x="4759" y="3569"/>
              <a:ext cx="17" cy="23"/>
            </a:xfrm>
            <a:custGeom>
              <a:avLst/>
              <a:gdLst>
                <a:gd name="T0" fmla="*/ 7 w 23"/>
                <a:gd name="T1" fmla="*/ 0 h 30"/>
                <a:gd name="T2" fmla="*/ 0 w 23"/>
                <a:gd name="T3" fmla="*/ 11 h 30"/>
                <a:gd name="T4" fmla="*/ 9 w 23"/>
                <a:gd name="T5" fmla="*/ 23 h 30"/>
                <a:gd name="T6" fmla="*/ 7 w 23"/>
                <a:gd name="T7" fmla="*/ 0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30">
                  <a:moveTo>
                    <a:pt x="9" y="0"/>
                  </a:moveTo>
                  <a:cubicBezTo>
                    <a:pt x="8" y="7"/>
                    <a:pt x="3" y="8"/>
                    <a:pt x="0" y="14"/>
                  </a:cubicBezTo>
                  <a:cubicBezTo>
                    <a:pt x="3" y="21"/>
                    <a:pt x="8" y="24"/>
                    <a:pt x="12" y="30"/>
                  </a:cubicBezTo>
                  <a:cubicBezTo>
                    <a:pt x="23" y="15"/>
                    <a:pt x="4" y="9"/>
                    <a:pt x="9"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77" name="Freeform 87"/>
            <p:cNvSpPr>
              <a:spLocks/>
            </p:cNvSpPr>
            <p:nvPr/>
          </p:nvSpPr>
          <p:spPr bwMode="invGray">
            <a:xfrm>
              <a:off x="4751" y="3547"/>
              <a:ext cx="20" cy="17"/>
            </a:xfrm>
            <a:custGeom>
              <a:avLst/>
              <a:gdLst>
                <a:gd name="T0" fmla="*/ 15 w 26"/>
                <a:gd name="T1" fmla="*/ 0 h 23"/>
                <a:gd name="T2" fmla="*/ 0 w 26"/>
                <a:gd name="T3" fmla="*/ 10 h 23"/>
                <a:gd name="T4" fmla="*/ 16 w 26"/>
                <a:gd name="T5" fmla="*/ 15 h 23"/>
                <a:gd name="T6" fmla="*/ 15 w 26"/>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3">
                  <a:moveTo>
                    <a:pt x="19" y="0"/>
                  </a:moveTo>
                  <a:cubicBezTo>
                    <a:pt x="17" y="12"/>
                    <a:pt x="10" y="11"/>
                    <a:pt x="0" y="14"/>
                  </a:cubicBezTo>
                  <a:cubicBezTo>
                    <a:pt x="5" y="23"/>
                    <a:pt x="11" y="22"/>
                    <a:pt x="21" y="20"/>
                  </a:cubicBezTo>
                  <a:cubicBezTo>
                    <a:pt x="26" y="12"/>
                    <a:pt x="23" y="7"/>
                    <a:pt x="19"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78" name="Freeform 88"/>
            <p:cNvSpPr>
              <a:spLocks/>
            </p:cNvSpPr>
            <p:nvPr/>
          </p:nvSpPr>
          <p:spPr bwMode="invGray">
            <a:xfrm>
              <a:off x="4598" y="3353"/>
              <a:ext cx="24" cy="33"/>
            </a:xfrm>
            <a:custGeom>
              <a:avLst/>
              <a:gdLst>
                <a:gd name="T0" fmla="*/ 21 w 32"/>
                <a:gd name="T1" fmla="*/ 0 h 44"/>
                <a:gd name="T2" fmla="*/ 8 w 32"/>
                <a:gd name="T3" fmla="*/ 8 h 44"/>
                <a:gd name="T4" fmla="*/ 9 w 32"/>
                <a:gd name="T5" fmla="*/ 24 h 44"/>
                <a:gd name="T6" fmla="*/ 18 w 32"/>
                <a:gd name="T7" fmla="*/ 27 h 44"/>
                <a:gd name="T8" fmla="*/ 21 w 32"/>
                <a:gd name="T9" fmla="*/ 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79" name="Freeform 89"/>
            <p:cNvSpPr>
              <a:spLocks/>
            </p:cNvSpPr>
            <p:nvPr/>
          </p:nvSpPr>
          <p:spPr bwMode="invGray">
            <a:xfrm>
              <a:off x="4632" y="3396"/>
              <a:ext cx="26" cy="33"/>
            </a:xfrm>
            <a:custGeom>
              <a:avLst/>
              <a:gdLst>
                <a:gd name="T0" fmla="*/ 23 w 34"/>
                <a:gd name="T1" fmla="*/ 0 h 44"/>
                <a:gd name="T2" fmla="*/ 8 w 34"/>
                <a:gd name="T3" fmla="*/ 7 h 44"/>
                <a:gd name="T4" fmla="*/ 11 w 34"/>
                <a:gd name="T5" fmla="*/ 24 h 44"/>
                <a:gd name="T6" fmla="*/ 20 w 34"/>
                <a:gd name="T7" fmla="*/ 27 h 44"/>
                <a:gd name="T8" fmla="*/ 23 w 34"/>
                <a:gd name="T9" fmla="*/ 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44">
                  <a:moveTo>
                    <a:pt x="30" y="0"/>
                  </a:moveTo>
                  <a:cubicBezTo>
                    <a:pt x="34" y="10"/>
                    <a:pt x="18" y="7"/>
                    <a:pt x="10" y="9"/>
                  </a:cubicBezTo>
                  <a:cubicBezTo>
                    <a:pt x="0" y="16"/>
                    <a:pt x="9" y="24"/>
                    <a:pt x="14" y="32"/>
                  </a:cubicBezTo>
                  <a:cubicBezTo>
                    <a:pt x="16" y="44"/>
                    <a:pt x="17" y="41"/>
                    <a:pt x="26" y="36"/>
                  </a:cubicBezTo>
                  <a:cubicBezTo>
                    <a:pt x="34" y="25"/>
                    <a:pt x="31" y="14"/>
                    <a:pt x="30"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80" name="Freeform 90"/>
            <p:cNvSpPr>
              <a:spLocks/>
            </p:cNvSpPr>
            <p:nvPr/>
          </p:nvSpPr>
          <p:spPr bwMode="invGray">
            <a:xfrm>
              <a:off x="4659" y="3459"/>
              <a:ext cx="28" cy="28"/>
            </a:xfrm>
            <a:custGeom>
              <a:avLst/>
              <a:gdLst>
                <a:gd name="T0" fmla="*/ 25 w 38"/>
                <a:gd name="T1" fmla="*/ 2 h 37"/>
                <a:gd name="T2" fmla="*/ 7 w 38"/>
                <a:gd name="T3" fmla="*/ 2 h 37"/>
                <a:gd name="T4" fmla="*/ 10 w 38"/>
                <a:gd name="T5" fmla="*/ 19 h 37"/>
                <a:gd name="T6" fmla="*/ 19 w 38"/>
                <a:gd name="T7" fmla="*/ 22 h 37"/>
                <a:gd name="T8" fmla="*/ 25 w 38"/>
                <a:gd name="T9" fmla="*/ 2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7">
                  <a:moveTo>
                    <a:pt x="34" y="2"/>
                  </a:moveTo>
                  <a:cubicBezTo>
                    <a:pt x="38" y="12"/>
                    <a:pt x="18" y="0"/>
                    <a:pt x="10" y="2"/>
                  </a:cubicBezTo>
                  <a:cubicBezTo>
                    <a:pt x="0" y="9"/>
                    <a:pt x="9" y="17"/>
                    <a:pt x="14" y="25"/>
                  </a:cubicBezTo>
                  <a:cubicBezTo>
                    <a:pt x="16" y="37"/>
                    <a:pt x="17" y="34"/>
                    <a:pt x="26" y="29"/>
                  </a:cubicBezTo>
                  <a:cubicBezTo>
                    <a:pt x="34" y="18"/>
                    <a:pt x="35" y="16"/>
                    <a:pt x="34" y="2"/>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81" name="Freeform 91"/>
            <p:cNvSpPr>
              <a:spLocks/>
            </p:cNvSpPr>
            <p:nvPr/>
          </p:nvSpPr>
          <p:spPr bwMode="invGray">
            <a:xfrm>
              <a:off x="4693" y="3449"/>
              <a:ext cx="28" cy="26"/>
            </a:xfrm>
            <a:custGeom>
              <a:avLst/>
              <a:gdLst>
                <a:gd name="T0" fmla="*/ 25 w 38"/>
                <a:gd name="T1" fmla="*/ 2 h 34"/>
                <a:gd name="T2" fmla="*/ 7 w 38"/>
                <a:gd name="T3" fmla="*/ 2 h 34"/>
                <a:gd name="T4" fmla="*/ 12 w 38"/>
                <a:gd name="T5" fmla="*/ 17 h 34"/>
                <a:gd name="T6" fmla="*/ 20 w 38"/>
                <a:gd name="T7" fmla="*/ 17 h 34"/>
                <a:gd name="T8" fmla="*/ 25 w 38"/>
                <a:gd name="T9" fmla="*/ 2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4">
                  <a:moveTo>
                    <a:pt x="34" y="2"/>
                  </a:moveTo>
                  <a:cubicBezTo>
                    <a:pt x="38" y="12"/>
                    <a:pt x="18" y="0"/>
                    <a:pt x="10" y="2"/>
                  </a:cubicBezTo>
                  <a:cubicBezTo>
                    <a:pt x="0" y="9"/>
                    <a:pt x="11" y="14"/>
                    <a:pt x="16" y="22"/>
                  </a:cubicBezTo>
                  <a:cubicBezTo>
                    <a:pt x="18" y="34"/>
                    <a:pt x="18" y="27"/>
                    <a:pt x="27" y="22"/>
                  </a:cubicBezTo>
                  <a:cubicBezTo>
                    <a:pt x="35" y="11"/>
                    <a:pt x="35" y="16"/>
                    <a:pt x="34" y="2"/>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82" name="Freeform 92"/>
            <p:cNvSpPr>
              <a:spLocks/>
            </p:cNvSpPr>
            <p:nvPr/>
          </p:nvSpPr>
          <p:spPr bwMode="invGray">
            <a:xfrm>
              <a:off x="4683" y="3413"/>
              <a:ext cx="26" cy="20"/>
            </a:xfrm>
            <a:custGeom>
              <a:avLst/>
              <a:gdLst>
                <a:gd name="T0" fmla="*/ 23 w 35"/>
                <a:gd name="T1" fmla="*/ 1 h 27"/>
                <a:gd name="T2" fmla="*/ 7 w 35"/>
                <a:gd name="T3" fmla="*/ 1 h 27"/>
                <a:gd name="T4" fmla="*/ 10 w 35"/>
                <a:gd name="T5" fmla="*/ 11 h 27"/>
                <a:gd name="T6" fmla="*/ 19 w 35"/>
                <a:gd name="T7" fmla="*/ 14 h 27"/>
                <a:gd name="T8" fmla="*/ 23 w 35"/>
                <a:gd name="T9" fmla="*/ 1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27">
                  <a:moveTo>
                    <a:pt x="31" y="1"/>
                  </a:moveTo>
                  <a:cubicBezTo>
                    <a:pt x="35" y="11"/>
                    <a:pt x="18" y="0"/>
                    <a:pt x="10" y="2"/>
                  </a:cubicBezTo>
                  <a:cubicBezTo>
                    <a:pt x="0" y="9"/>
                    <a:pt x="8" y="7"/>
                    <a:pt x="13" y="15"/>
                  </a:cubicBezTo>
                  <a:cubicBezTo>
                    <a:pt x="15" y="27"/>
                    <a:pt x="16" y="24"/>
                    <a:pt x="25" y="19"/>
                  </a:cubicBezTo>
                  <a:cubicBezTo>
                    <a:pt x="33" y="8"/>
                    <a:pt x="32" y="15"/>
                    <a:pt x="31" y="1"/>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83" name="Freeform 93"/>
            <p:cNvSpPr>
              <a:spLocks/>
            </p:cNvSpPr>
            <p:nvPr/>
          </p:nvSpPr>
          <p:spPr bwMode="invGray">
            <a:xfrm>
              <a:off x="4657" y="3388"/>
              <a:ext cx="26" cy="35"/>
            </a:xfrm>
            <a:custGeom>
              <a:avLst/>
              <a:gdLst>
                <a:gd name="T0" fmla="*/ 21 w 35"/>
                <a:gd name="T1" fmla="*/ 12 h 47"/>
                <a:gd name="T2" fmla="*/ 14 w 35"/>
                <a:gd name="T3" fmla="*/ 1 h 47"/>
                <a:gd name="T4" fmla="*/ 7 w 35"/>
                <a:gd name="T5" fmla="*/ 19 h 47"/>
                <a:gd name="T6" fmla="*/ 14 w 35"/>
                <a:gd name="T7" fmla="*/ 26 h 47"/>
                <a:gd name="T8" fmla="*/ 20 w 35"/>
                <a:gd name="T9" fmla="*/ 22 h 47"/>
                <a:gd name="T10" fmla="*/ 21 w 35"/>
                <a:gd name="T11" fmla="*/ 12 h 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47">
                  <a:moveTo>
                    <a:pt x="28" y="16"/>
                  </a:moveTo>
                  <a:cubicBezTo>
                    <a:pt x="27" y="13"/>
                    <a:pt x="22" y="0"/>
                    <a:pt x="19" y="2"/>
                  </a:cubicBezTo>
                  <a:cubicBezTo>
                    <a:pt x="16" y="4"/>
                    <a:pt x="10" y="20"/>
                    <a:pt x="10" y="25"/>
                  </a:cubicBezTo>
                  <a:cubicBezTo>
                    <a:pt x="0" y="32"/>
                    <a:pt x="14" y="27"/>
                    <a:pt x="19" y="35"/>
                  </a:cubicBezTo>
                  <a:cubicBezTo>
                    <a:pt x="21" y="47"/>
                    <a:pt x="18" y="34"/>
                    <a:pt x="27" y="29"/>
                  </a:cubicBezTo>
                  <a:cubicBezTo>
                    <a:pt x="35" y="18"/>
                    <a:pt x="29" y="30"/>
                    <a:pt x="28" y="16"/>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84" name="Freeform 94"/>
            <p:cNvSpPr>
              <a:spLocks/>
            </p:cNvSpPr>
            <p:nvPr/>
          </p:nvSpPr>
          <p:spPr bwMode="invGray">
            <a:xfrm>
              <a:off x="4625" y="3372"/>
              <a:ext cx="24" cy="26"/>
            </a:xfrm>
            <a:custGeom>
              <a:avLst/>
              <a:gdLst>
                <a:gd name="T0" fmla="*/ 17 w 32"/>
                <a:gd name="T1" fmla="*/ 7 h 35"/>
                <a:gd name="T2" fmla="*/ 8 w 32"/>
                <a:gd name="T3" fmla="*/ 1 h 35"/>
                <a:gd name="T4" fmla="*/ 9 w 32"/>
                <a:gd name="T5" fmla="*/ 17 h 35"/>
                <a:gd name="T6" fmla="*/ 18 w 32"/>
                <a:gd name="T7" fmla="*/ 20 h 35"/>
                <a:gd name="T8" fmla="*/ 17 w 32"/>
                <a:gd name="T9" fmla="*/ 7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85" name="Freeform 95"/>
            <p:cNvSpPr>
              <a:spLocks/>
            </p:cNvSpPr>
            <p:nvPr/>
          </p:nvSpPr>
          <p:spPr bwMode="invGray">
            <a:xfrm>
              <a:off x="4665" y="3425"/>
              <a:ext cx="24" cy="26"/>
            </a:xfrm>
            <a:custGeom>
              <a:avLst/>
              <a:gdLst>
                <a:gd name="T0" fmla="*/ 17 w 32"/>
                <a:gd name="T1" fmla="*/ 7 h 35"/>
                <a:gd name="T2" fmla="*/ 8 w 32"/>
                <a:gd name="T3" fmla="*/ 1 h 35"/>
                <a:gd name="T4" fmla="*/ 9 w 32"/>
                <a:gd name="T5" fmla="*/ 17 h 35"/>
                <a:gd name="T6" fmla="*/ 18 w 32"/>
                <a:gd name="T7" fmla="*/ 20 h 35"/>
                <a:gd name="T8" fmla="*/ 17 w 32"/>
                <a:gd name="T9" fmla="*/ 7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86" name="Freeform 96"/>
            <p:cNvSpPr>
              <a:spLocks/>
            </p:cNvSpPr>
            <p:nvPr/>
          </p:nvSpPr>
          <p:spPr bwMode="invGray">
            <a:xfrm>
              <a:off x="3055" y="2051"/>
              <a:ext cx="141" cy="108"/>
            </a:xfrm>
            <a:custGeom>
              <a:avLst/>
              <a:gdLst>
                <a:gd name="T0" fmla="*/ 128 w 189"/>
                <a:gd name="T1" fmla="*/ 3 h 144"/>
                <a:gd name="T2" fmla="*/ 138 w 189"/>
                <a:gd name="T3" fmla="*/ 3 h 144"/>
                <a:gd name="T4" fmla="*/ 141 w 189"/>
                <a:gd name="T5" fmla="*/ 12 h 144"/>
                <a:gd name="T6" fmla="*/ 140 w 189"/>
                <a:gd name="T7" fmla="*/ 18 h 144"/>
                <a:gd name="T8" fmla="*/ 98 w 189"/>
                <a:gd name="T9" fmla="*/ 33 h 144"/>
                <a:gd name="T10" fmla="*/ 81 w 189"/>
                <a:gd name="T11" fmla="*/ 44 h 144"/>
                <a:gd name="T12" fmla="*/ 72 w 189"/>
                <a:gd name="T13" fmla="*/ 47 h 144"/>
                <a:gd name="T14" fmla="*/ 53 w 189"/>
                <a:gd name="T15" fmla="*/ 62 h 144"/>
                <a:gd name="T16" fmla="*/ 56 w 189"/>
                <a:gd name="T17" fmla="*/ 69 h 144"/>
                <a:gd name="T18" fmla="*/ 62 w 189"/>
                <a:gd name="T19" fmla="*/ 87 h 144"/>
                <a:gd name="T20" fmla="*/ 80 w 189"/>
                <a:gd name="T21" fmla="*/ 95 h 144"/>
                <a:gd name="T22" fmla="*/ 69 w 189"/>
                <a:gd name="T23" fmla="*/ 105 h 144"/>
                <a:gd name="T24" fmla="*/ 62 w 189"/>
                <a:gd name="T25" fmla="*/ 98 h 144"/>
                <a:gd name="T26" fmla="*/ 53 w 189"/>
                <a:gd name="T27" fmla="*/ 101 h 144"/>
                <a:gd name="T28" fmla="*/ 16 w 189"/>
                <a:gd name="T29" fmla="*/ 92 h 144"/>
                <a:gd name="T30" fmla="*/ 14 w 189"/>
                <a:gd name="T31" fmla="*/ 80 h 144"/>
                <a:gd name="T32" fmla="*/ 35 w 189"/>
                <a:gd name="T33" fmla="*/ 68 h 144"/>
                <a:gd name="T34" fmla="*/ 38 w 189"/>
                <a:gd name="T35" fmla="*/ 57 h 144"/>
                <a:gd name="T36" fmla="*/ 35 w 189"/>
                <a:gd name="T37" fmla="*/ 48 h 144"/>
                <a:gd name="T38" fmla="*/ 54 w 189"/>
                <a:gd name="T39" fmla="*/ 35 h 144"/>
                <a:gd name="T40" fmla="*/ 72 w 189"/>
                <a:gd name="T41" fmla="*/ 27 h 144"/>
                <a:gd name="T42" fmla="*/ 84 w 189"/>
                <a:gd name="T43" fmla="*/ 18 h 144"/>
                <a:gd name="T44" fmla="*/ 128 w 189"/>
                <a:gd name="T45" fmla="*/ 3 h 1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89" h="144">
                  <a:moveTo>
                    <a:pt x="171" y="4"/>
                  </a:moveTo>
                  <a:cubicBezTo>
                    <a:pt x="174" y="3"/>
                    <a:pt x="182" y="0"/>
                    <a:pt x="185" y="4"/>
                  </a:cubicBezTo>
                  <a:cubicBezTo>
                    <a:pt x="187" y="7"/>
                    <a:pt x="189" y="16"/>
                    <a:pt x="189" y="16"/>
                  </a:cubicBezTo>
                  <a:cubicBezTo>
                    <a:pt x="188" y="19"/>
                    <a:pt x="189" y="22"/>
                    <a:pt x="187" y="24"/>
                  </a:cubicBezTo>
                  <a:cubicBezTo>
                    <a:pt x="175" y="34"/>
                    <a:pt x="146" y="34"/>
                    <a:pt x="131" y="44"/>
                  </a:cubicBezTo>
                  <a:cubicBezTo>
                    <a:pt x="125" y="53"/>
                    <a:pt x="120" y="54"/>
                    <a:pt x="109" y="58"/>
                  </a:cubicBezTo>
                  <a:cubicBezTo>
                    <a:pt x="105" y="59"/>
                    <a:pt x="97" y="62"/>
                    <a:pt x="97" y="62"/>
                  </a:cubicBezTo>
                  <a:cubicBezTo>
                    <a:pt x="88" y="76"/>
                    <a:pt x="83" y="74"/>
                    <a:pt x="71" y="82"/>
                  </a:cubicBezTo>
                  <a:cubicBezTo>
                    <a:pt x="66" y="98"/>
                    <a:pt x="70" y="78"/>
                    <a:pt x="75" y="92"/>
                  </a:cubicBezTo>
                  <a:cubicBezTo>
                    <a:pt x="81" y="108"/>
                    <a:pt x="71" y="108"/>
                    <a:pt x="83" y="116"/>
                  </a:cubicBezTo>
                  <a:cubicBezTo>
                    <a:pt x="90" y="121"/>
                    <a:pt x="107" y="126"/>
                    <a:pt x="107" y="126"/>
                  </a:cubicBezTo>
                  <a:cubicBezTo>
                    <a:pt x="105" y="139"/>
                    <a:pt x="106" y="144"/>
                    <a:pt x="93" y="140"/>
                  </a:cubicBezTo>
                  <a:cubicBezTo>
                    <a:pt x="91" y="137"/>
                    <a:pt x="87" y="130"/>
                    <a:pt x="83" y="130"/>
                  </a:cubicBezTo>
                  <a:cubicBezTo>
                    <a:pt x="79" y="130"/>
                    <a:pt x="71" y="134"/>
                    <a:pt x="71" y="134"/>
                  </a:cubicBezTo>
                  <a:cubicBezTo>
                    <a:pt x="52" y="129"/>
                    <a:pt x="42" y="124"/>
                    <a:pt x="21" y="122"/>
                  </a:cubicBezTo>
                  <a:cubicBezTo>
                    <a:pt x="14" y="115"/>
                    <a:pt x="0" y="102"/>
                    <a:pt x="19" y="106"/>
                  </a:cubicBezTo>
                  <a:cubicBezTo>
                    <a:pt x="29" y="91"/>
                    <a:pt x="26" y="93"/>
                    <a:pt x="47" y="90"/>
                  </a:cubicBezTo>
                  <a:cubicBezTo>
                    <a:pt x="55" y="84"/>
                    <a:pt x="54" y="88"/>
                    <a:pt x="51" y="76"/>
                  </a:cubicBezTo>
                  <a:cubicBezTo>
                    <a:pt x="50" y="72"/>
                    <a:pt x="47" y="64"/>
                    <a:pt x="47" y="64"/>
                  </a:cubicBezTo>
                  <a:cubicBezTo>
                    <a:pt x="50" y="41"/>
                    <a:pt x="50" y="43"/>
                    <a:pt x="73" y="46"/>
                  </a:cubicBezTo>
                  <a:cubicBezTo>
                    <a:pt x="82" y="45"/>
                    <a:pt x="97" y="36"/>
                    <a:pt x="97" y="36"/>
                  </a:cubicBezTo>
                  <a:cubicBezTo>
                    <a:pt x="102" y="29"/>
                    <a:pt x="105" y="27"/>
                    <a:pt x="113" y="24"/>
                  </a:cubicBezTo>
                  <a:cubicBezTo>
                    <a:pt x="134" y="27"/>
                    <a:pt x="161" y="25"/>
                    <a:pt x="171" y="4"/>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87" name="Freeform 97"/>
            <p:cNvSpPr>
              <a:spLocks/>
            </p:cNvSpPr>
            <p:nvPr/>
          </p:nvSpPr>
          <p:spPr bwMode="invGray">
            <a:xfrm>
              <a:off x="3139" y="2155"/>
              <a:ext cx="40" cy="12"/>
            </a:xfrm>
            <a:custGeom>
              <a:avLst/>
              <a:gdLst>
                <a:gd name="T0" fmla="*/ 18 w 53"/>
                <a:gd name="T1" fmla="*/ 0 h 17"/>
                <a:gd name="T2" fmla="*/ 9 w 53"/>
                <a:gd name="T3" fmla="*/ 1 h 17"/>
                <a:gd name="T4" fmla="*/ 24 w 53"/>
                <a:gd name="T5" fmla="*/ 11 h 17"/>
                <a:gd name="T6" fmla="*/ 33 w 53"/>
                <a:gd name="T7" fmla="*/ 10 h 17"/>
                <a:gd name="T8" fmla="*/ 18 w 53"/>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7">
                  <a:moveTo>
                    <a:pt x="24" y="0"/>
                  </a:moveTo>
                  <a:cubicBezTo>
                    <a:pt x="20" y="1"/>
                    <a:pt x="16" y="0"/>
                    <a:pt x="12" y="2"/>
                  </a:cubicBezTo>
                  <a:cubicBezTo>
                    <a:pt x="0" y="9"/>
                    <a:pt x="30" y="15"/>
                    <a:pt x="32" y="16"/>
                  </a:cubicBezTo>
                  <a:cubicBezTo>
                    <a:pt x="36" y="15"/>
                    <a:pt x="41" y="17"/>
                    <a:pt x="44" y="14"/>
                  </a:cubicBezTo>
                  <a:cubicBezTo>
                    <a:pt x="53" y="3"/>
                    <a:pt x="30" y="0"/>
                    <a:pt x="24"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88" name="Freeform 98"/>
            <p:cNvSpPr>
              <a:spLocks/>
            </p:cNvSpPr>
            <p:nvPr/>
          </p:nvSpPr>
          <p:spPr bwMode="invGray">
            <a:xfrm>
              <a:off x="3344" y="1999"/>
              <a:ext cx="42" cy="28"/>
            </a:xfrm>
            <a:custGeom>
              <a:avLst/>
              <a:gdLst>
                <a:gd name="T0" fmla="*/ 42 w 57"/>
                <a:gd name="T1" fmla="*/ 3 h 37"/>
                <a:gd name="T2" fmla="*/ 18 w 57"/>
                <a:gd name="T3" fmla="*/ 18 h 37"/>
                <a:gd name="T4" fmla="*/ 8 w 57"/>
                <a:gd name="T5" fmla="*/ 26 h 37"/>
                <a:gd name="T6" fmla="*/ 7 w 57"/>
                <a:gd name="T7" fmla="*/ 3 h 37"/>
                <a:gd name="T8" fmla="*/ 15 w 57"/>
                <a:gd name="T9" fmla="*/ 0 h 37"/>
                <a:gd name="T10" fmla="*/ 42 w 57"/>
                <a:gd name="T11" fmla="*/ 3 h 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 h="37">
                  <a:moveTo>
                    <a:pt x="57" y="4"/>
                  </a:moveTo>
                  <a:cubicBezTo>
                    <a:pt x="53" y="16"/>
                    <a:pt x="35" y="17"/>
                    <a:pt x="25" y="24"/>
                  </a:cubicBezTo>
                  <a:cubicBezTo>
                    <a:pt x="22" y="34"/>
                    <a:pt x="22" y="37"/>
                    <a:pt x="11" y="34"/>
                  </a:cubicBezTo>
                  <a:cubicBezTo>
                    <a:pt x="6" y="27"/>
                    <a:pt x="0" y="10"/>
                    <a:pt x="9" y="4"/>
                  </a:cubicBezTo>
                  <a:cubicBezTo>
                    <a:pt x="12" y="2"/>
                    <a:pt x="21" y="0"/>
                    <a:pt x="21" y="0"/>
                  </a:cubicBezTo>
                  <a:cubicBezTo>
                    <a:pt x="33" y="2"/>
                    <a:pt x="45" y="4"/>
                    <a:pt x="57" y="4"/>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89" name="Freeform 99"/>
            <p:cNvSpPr>
              <a:spLocks/>
            </p:cNvSpPr>
            <p:nvPr/>
          </p:nvSpPr>
          <p:spPr bwMode="invGray">
            <a:xfrm>
              <a:off x="3374" y="2012"/>
              <a:ext cx="50" cy="20"/>
            </a:xfrm>
            <a:custGeom>
              <a:avLst/>
              <a:gdLst>
                <a:gd name="T0" fmla="*/ 21 w 68"/>
                <a:gd name="T1" fmla="*/ 0 h 26"/>
                <a:gd name="T2" fmla="*/ 8 w 68"/>
                <a:gd name="T3" fmla="*/ 5 h 26"/>
                <a:gd name="T4" fmla="*/ 42 w 68"/>
                <a:gd name="T5" fmla="*/ 20 h 26"/>
                <a:gd name="T6" fmla="*/ 46 w 68"/>
                <a:gd name="T7" fmla="*/ 18 h 26"/>
                <a:gd name="T8" fmla="*/ 21 w 68"/>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 h="26">
                  <a:moveTo>
                    <a:pt x="29" y="0"/>
                  </a:moveTo>
                  <a:cubicBezTo>
                    <a:pt x="23" y="2"/>
                    <a:pt x="11" y="6"/>
                    <a:pt x="11" y="6"/>
                  </a:cubicBezTo>
                  <a:cubicBezTo>
                    <a:pt x="0" y="23"/>
                    <a:pt x="47" y="24"/>
                    <a:pt x="57" y="26"/>
                  </a:cubicBezTo>
                  <a:cubicBezTo>
                    <a:pt x="59" y="25"/>
                    <a:pt x="62" y="26"/>
                    <a:pt x="63" y="24"/>
                  </a:cubicBezTo>
                  <a:cubicBezTo>
                    <a:pt x="68" y="3"/>
                    <a:pt x="42" y="3"/>
                    <a:pt x="29"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90" name="Freeform 100"/>
            <p:cNvSpPr>
              <a:spLocks/>
            </p:cNvSpPr>
            <p:nvPr/>
          </p:nvSpPr>
          <p:spPr bwMode="invGray">
            <a:xfrm>
              <a:off x="3428" y="2015"/>
              <a:ext cx="50" cy="32"/>
            </a:xfrm>
            <a:custGeom>
              <a:avLst/>
              <a:gdLst>
                <a:gd name="T0" fmla="*/ 38 w 66"/>
                <a:gd name="T1" fmla="*/ 7 h 43"/>
                <a:gd name="T2" fmla="*/ 20 w 66"/>
                <a:gd name="T3" fmla="*/ 7 h 43"/>
                <a:gd name="T4" fmla="*/ 8 w 66"/>
                <a:gd name="T5" fmla="*/ 7 h 43"/>
                <a:gd name="T6" fmla="*/ 6 w 66"/>
                <a:gd name="T7" fmla="*/ 26 h 43"/>
                <a:gd name="T8" fmla="*/ 24 w 66"/>
                <a:gd name="T9" fmla="*/ 32 h 43"/>
                <a:gd name="T10" fmla="*/ 47 w 66"/>
                <a:gd name="T11" fmla="*/ 20 h 43"/>
                <a:gd name="T12" fmla="*/ 38 w 66"/>
                <a:gd name="T13" fmla="*/ 7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6" h="43">
                  <a:moveTo>
                    <a:pt x="50" y="9"/>
                  </a:moveTo>
                  <a:cubicBezTo>
                    <a:pt x="40" y="16"/>
                    <a:pt x="36" y="16"/>
                    <a:pt x="26" y="9"/>
                  </a:cubicBezTo>
                  <a:cubicBezTo>
                    <a:pt x="20" y="0"/>
                    <a:pt x="18" y="4"/>
                    <a:pt x="10" y="9"/>
                  </a:cubicBezTo>
                  <a:cubicBezTo>
                    <a:pt x="4" y="17"/>
                    <a:pt x="0" y="21"/>
                    <a:pt x="8" y="35"/>
                  </a:cubicBezTo>
                  <a:cubicBezTo>
                    <a:pt x="12" y="42"/>
                    <a:pt x="32" y="43"/>
                    <a:pt x="32" y="43"/>
                  </a:cubicBezTo>
                  <a:cubicBezTo>
                    <a:pt x="41" y="40"/>
                    <a:pt x="54" y="33"/>
                    <a:pt x="62" y="27"/>
                  </a:cubicBezTo>
                  <a:cubicBezTo>
                    <a:pt x="66" y="15"/>
                    <a:pt x="61" y="15"/>
                    <a:pt x="50" y="9"/>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91" name="Freeform 101"/>
            <p:cNvSpPr>
              <a:spLocks/>
            </p:cNvSpPr>
            <p:nvPr/>
          </p:nvSpPr>
          <p:spPr bwMode="invGray">
            <a:xfrm>
              <a:off x="3777" y="2042"/>
              <a:ext cx="88" cy="31"/>
            </a:xfrm>
            <a:custGeom>
              <a:avLst/>
              <a:gdLst>
                <a:gd name="T0" fmla="*/ 11 w 117"/>
                <a:gd name="T1" fmla="*/ 0 h 41"/>
                <a:gd name="T2" fmla="*/ 6 w 117"/>
                <a:gd name="T3" fmla="*/ 12 h 41"/>
                <a:gd name="T4" fmla="*/ 38 w 117"/>
                <a:gd name="T5" fmla="*/ 23 h 41"/>
                <a:gd name="T6" fmla="*/ 57 w 117"/>
                <a:gd name="T7" fmla="*/ 27 h 41"/>
                <a:gd name="T8" fmla="*/ 84 w 117"/>
                <a:gd name="T9" fmla="*/ 17 h 41"/>
                <a:gd name="T10" fmla="*/ 59 w 117"/>
                <a:gd name="T11" fmla="*/ 3 h 41"/>
                <a:gd name="T12" fmla="*/ 11 w 117"/>
                <a:gd name="T13" fmla="*/ 0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 h="41">
                  <a:moveTo>
                    <a:pt x="14" y="0"/>
                  </a:moveTo>
                  <a:cubicBezTo>
                    <a:pt x="8" y="4"/>
                    <a:pt x="0" y="9"/>
                    <a:pt x="8" y="16"/>
                  </a:cubicBezTo>
                  <a:cubicBezTo>
                    <a:pt x="21" y="27"/>
                    <a:pt x="34" y="28"/>
                    <a:pt x="50" y="30"/>
                  </a:cubicBezTo>
                  <a:cubicBezTo>
                    <a:pt x="66" y="41"/>
                    <a:pt x="57" y="39"/>
                    <a:pt x="76" y="36"/>
                  </a:cubicBezTo>
                  <a:cubicBezTo>
                    <a:pt x="88" y="32"/>
                    <a:pt x="101" y="29"/>
                    <a:pt x="112" y="22"/>
                  </a:cubicBezTo>
                  <a:cubicBezTo>
                    <a:pt x="117" y="6"/>
                    <a:pt x="87" y="5"/>
                    <a:pt x="78" y="4"/>
                  </a:cubicBezTo>
                  <a:cubicBezTo>
                    <a:pt x="17" y="6"/>
                    <a:pt x="34" y="20"/>
                    <a:pt x="14"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92" name="Freeform 102"/>
            <p:cNvSpPr>
              <a:spLocks/>
            </p:cNvSpPr>
            <p:nvPr/>
          </p:nvSpPr>
          <p:spPr bwMode="invGray">
            <a:xfrm>
              <a:off x="3867" y="2041"/>
              <a:ext cx="46" cy="24"/>
            </a:xfrm>
            <a:custGeom>
              <a:avLst/>
              <a:gdLst>
                <a:gd name="T0" fmla="*/ 24 w 62"/>
                <a:gd name="T1" fmla="*/ 3 h 32"/>
                <a:gd name="T2" fmla="*/ 46 w 62"/>
                <a:gd name="T3" fmla="*/ 8 h 32"/>
                <a:gd name="T4" fmla="*/ 22 w 62"/>
                <a:gd name="T5" fmla="*/ 24 h 32"/>
                <a:gd name="T6" fmla="*/ 4 w 62"/>
                <a:gd name="T7" fmla="*/ 17 h 32"/>
                <a:gd name="T8" fmla="*/ 24 w 62"/>
                <a:gd name="T9" fmla="*/ 3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2">
                  <a:moveTo>
                    <a:pt x="32" y="4"/>
                  </a:moveTo>
                  <a:cubicBezTo>
                    <a:pt x="44" y="0"/>
                    <a:pt x="53" y="1"/>
                    <a:pt x="62" y="10"/>
                  </a:cubicBezTo>
                  <a:cubicBezTo>
                    <a:pt x="59" y="23"/>
                    <a:pt x="42" y="28"/>
                    <a:pt x="30" y="32"/>
                  </a:cubicBezTo>
                  <a:cubicBezTo>
                    <a:pt x="15" y="22"/>
                    <a:pt x="23" y="25"/>
                    <a:pt x="6" y="22"/>
                  </a:cubicBezTo>
                  <a:cubicBezTo>
                    <a:pt x="0" y="4"/>
                    <a:pt x="14" y="8"/>
                    <a:pt x="32" y="4"/>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93" name="Freeform 103"/>
            <p:cNvSpPr>
              <a:spLocks/>
            </p:cNvSpPr>
            <p:nvPr/>
          </p:nvSpPr>
          <p:spPr bwMode="invGray">
            <a:xfrm>
              <a:off x="3846" y="2070"/>
              <a:ext cx="37" cy="17"/>
            </a:xfrm>
            <a:custGeom>
              <a:avLst/>
              <a:gdLst>
                <a:gd name="T0" fmla="*/ 15 w 49"/>
                <a:gd name="T1" fmla="*/ 1 h 23"/>
                <a:gd name="T2" fmla="*/ 5 w 49"/>
                <a:gd name="T3" fmla="*/ 4 h 23"/>
                <a:gd name="T4" fmla="*/ 29 w 49"/>
                <a:gd name="T5" fmla="*/ 17 h 23"/>
                <a:gd name="T6" fmla="*/ 15 w 49"/>
                <a:gd name="T7" fmla="*/ 1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 h="23">
                  <a:moveTo>
                    <a:pt x="20" y="1"/>
                  </a:moveTo>
                  <a:cubicBezTo>
                    <a:pt x="15" y="2"/>
                    <a:pt x="8" y="0"/>
                    <a:pt x="6" y="5"/>
                  </a:cubicBezTo>
                  <a:cubicBezTo>
                    <a:pt x="0" y="19"/>
                    <a:pt x="32" y="21"/>
                    <a:pt x="38" y="23"/>
                  </a:cubicBezTo>
                  <a:cubicBezTo>
                    <a:pt x="49" y="6"/>
                    <a:pt x="35" y="3"/>
                    <a:pt x="20" y="1"/>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94" name="Freeform 104"/>
            <p:cNvSpPr>
              <a:spLocks/>
            </p:cNvSpPr>
            <p:nvPr/>
          </p:nvSpPr>
          <p:spPr bwMode="invGray">
            <a:xfrm>
              <a:off x="4098" y="2294"/>
              <a:ext cx="76" cy="114"/>
            </a:xfrm>
            <a:custGeom>
              <a:avLst/>
              <a:gdLst>
                <a:gd name="T0" fmla="*/ 4 w 102"/>
                <a:gd name="T1" fmla="*/ 0 h 152"/>
                <a:gd name="T2" fmla="*/ 0 w 102"/>
                <a:gd name="T3" fmla="*/ 14 h 152"/>
                <a:gd name="T4" fmla="*/ 10 w 102"/>
                <a:gd name="T5" fmla="*/ 32 h 152"/>
                <a:gd name="T6" fmla="*/ 24 w 102"/>
                <a:gd name="T7" fmla="*/ 54 h 152"/>
                <a:gd name="T8" fmla="*/ 27 w 102"/>
                <a:gd name="T9" fmla="*/ 78 h 152"/>
                <a:gd name="T10" fmla="*/ 60 w 102"/>
                <a:gd name="T11" fmla="*/ 114 h 152"/>
                <a:gd name="T12" fmla="*/ 64 w 102"/>
                <a:gd name="T13" fmla="*/ 93 h 152"/>
                <a:gd name="T14" fmla="*/ 55 w 102"/>
                <a:gd name="T15" fmla="*/ 77 h 152"/>
                <a:gd name="T16" fmla="*/ 46 w 102"/>
                <a:gd name="T17" fmla="*/ 69 h 152"/>
                <a:gd name="T18" fmla="*/ 39 w 102"/>
                <a:gd name="T19" fmla="*/ 56 h 152"/>
                <a:gd name="T20" fmla="*/ 31 w 102"/>
                <a:gd name="T21" fmla="*/ 33 h 152"/>
                <a:gd name="T22" fmla="*/ 3 w 102"/>
                <a:gd name="T23" fmla="*/ 9 h 152"/>
                <a:gd name="T24" fmla="*/ 4 w 102"/>
                <a:gd name="T25" fmla="*/ 0 h 1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52">
                  <a:moveTo>
                    <a:pt x="6" y="0"/>
                  </a:moveTo>
                  <a:cubicBezTo>
                    <a:pt x="4" y="6"/>
                    <a:pt x="0" y="18"/>
                    <a:pt x="0" y="18"/>
                  </a:cubicBezTo>
                  <a:cubicBezTo>
                    <a:pt x="3" y="26"/>
                    <a:pt x="9" y="35"/>
                    <a:pt x="14" y="42"/>
                  </a:cubicBezTo>
                  <a:cubicBezTo>
                    <a:pt x="17" y="58"/>
                    <a:pt x="16" y="69"/>
                    <a:pt x="32" y="72"/>
                  </a:cubicBezTo>
                  <a:cubicBezTo>
                    <a:pt x="44" y="80"/>
                    <a:pt x="40" y="91"/>
                    <a:pt x="36" y="104"/>
                  </a:cubicBezTo>
                  <a:cubicBezTo>
                    <a:pt x="57" y="118"/>
                    <a:pt x="60" y="139"/>
                    <a:pt x="80" y="152"/>
                  </a:cubicBezTo>
                  <a:cubicBezTo>
                    <a:pt x="95" y="148"/>
                    <a:pt x="102" y="135"/>
                    <a:pt x="86" y="124"/>
                  </a:cubicBezTo>
                  <a:cubicBezTo>
                    <a:pt x="72" y="129"/>
                    <a:pt x="78" y="110"/>
                    <a:pt x="74" y="102"/>
                  </a:cubicBezTo>
                  <a:cubicBezTo>
                    <a:pt x="72" y="98"/>
                    <a:pt x="65" y="94"/>
                    <a:pt x="62" y="92"/>
                  </a:cubicBezTo>
                  <a:cubicBezTo>
                    <a:pt x="59" y="82"/>
                    <a:pt x="65" y="65"/>
                    <a:pt x="52" y="74"/>
                  </a:cubicBezTo>
                  <a:cubicBezTo>
                    <a:pt x="46" y="65"/>
                    <a:pt x="47" y="54"/>
                    <a:pt x="42" y="44"/>
                  </a:cubicBezTo>
                  <a:cubicBezTo>
                    <a:pt x="36" y="32"/>
                    <a:pt x="16" y="18"/>
                    <a:pt x="4" y="12"/>
                  </a:cubicBezTo>
                  <a:lnTo>
                    <a:pt x="6" y="0"/>
                  </a:ln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95" name="Freeform 105"/>
            <p:cNvSpPr>
              <a:spLocks/>
            </p:cNvSpPr>
            <p:nvPr/>
          </p:nvSpPr>
          <p:spPr bwMode="invGray">
            <a:xfrm>
              <a:off x="4159" y="2412"/>
              <a:ext cx="55" cy="78"/>
            </a:xfrm>
            <a:custGeom>
              <a:avLst/>
              <a:gdLst>
                <a:gd name="T0" fmla="*/ 48 w 74"/>
                <a:gd name="T1" fmla="*/ 17 h 103"/>
                <a:gd name="T2" fmla="*/ 55 w 74"/>
                <a:gd name="T3" fmla="*/ 30 h 103"/>
                <a:gd name="T4" fmla="*/ 22 w 74"/>
                <a:gd name="T5" fmla="*/ 64 h 103"/>
                <a:gd name="T6" fmla="*/ 24 w 74"/>
                <a:gd name="T7" fmla="*/ 76 h 103"/>
                <a:gd name="T8" fmla="*/ 15 w 74"/>
                <a:gd name="T9" fmla="*/ 71 h 103"/>
                <a:gd name="T10" fmla="*/ 4 w 74"/>
                <a:gd name="T11" fmla="*/ 64 h 103"/>
                <a:gd name="T12" fmla="*/ 0 w 74"/>
                <a:gd name="T13" fmla="*/ 62 h 103"/>
                <a:gd name="T14" fmla="*/ 7 w 74"/>
                <a:gd name="T15" fmla="*/ 44 h 103"/>
                <a:gd name="T16" fmla="*/ 9 w 74"/>
                <a:gd name="T17" fmla="*/ 39 h 103"/>
                <a:gd name="T18" fmla="*/ 1 w 74"/>
                <a:gd name="T19" fmla="*/ 18 h 103"/>
                <a:gd name="T20" fmla="*/ 3 w 74"/>
                <a:gd name="T21" fmla="*/ 11 h 103"/>
                <a:gd name="T22" fmla="*/ 19 w 74"/>
                <a:gd name="T23" fmla="*/ 17 h 103"/>
                <a:gd name="T24" fmla="*/ 27 w 74"/>
                <a:gd name="T25" fmla="*/ 27 h 103"/>
                <a:gd name="T26" fmla="*/ 48 w 74"/>
                <a:gd name="T27" fmla="*/ 17 h 1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4" h="103">
                  <a:moveTo>
                    <a:pt x="64" y="22"/>
                  </a:moveTo>
                  <a:cubicBezTo>
                    <a:pt x="73" y="36"/>
                    <a:pt x="70" y="29"/>
                    <a:pt x="74" y="40"/>
                  </a:cubicBezTo>
                  <a:cubicBezTo>
                    <a:pt x="70" y="77"/>
                    <a:pt x="68" y="81"/>
                    <a:pt x="30" y="84"/>
                  </a:cubicBezTo>
                  <a:cubicBezTo>
                    <a:pt x="33" y="88"/>
                    <a:pt x="39" y="95"/>
                    <a:pt x="32" y="100"/>
                  </a:cubicBezTo>
                  <a:cubicBezTo>
                    <a:pt x="28" y="103"/>
                    <a:pt x="24" y="95"/>
                    <a:pt x="20" y="94"/>
                  </a:cubicBezTo>
                  <a:cubicBezTo>
                    <a:pt x="17" y="84"/>
                    <a:pt x="20" y="89"/>
                    <a:pt x="6" y="84"/>
                  </a:cubicBezTo>
                  <a:cubicBezTo>
                    <a:pt x="4" y="83"/>
                    <a:pt x="0" y="82"/>
                    <a:pt x="0" y="82"/>
                  </a:cubicBezTo>
                  <a:cubicBezTo>
                    <a:pt x="3" y="73"/>
                    <a:pt x="7" y="67"/>
                    <a:pt x="10" y="58"/>
                  </a:cubicBezTo>
                  <a:cubicBezTo>
                    <a:pt x="11" y="56"/>
                    <a:pt x="12" y="52"/>
                    <a:pt x="12" y="52"/>
                  </a:cubicBezTo>
                  <a:cubicBezTo>
                    <a:pt x="10" y="42"/>
                    <a:pt x="8" y="33"/>
                    <a:pt x="2" y="24"/>
                  </a:cubicBezTo>
                  <a:cubicBezTo>
                    <a:pt x="3" y="21"/>
                    <a:pt x="2" y="17"/>
                    <a:pt x="4" y="14"/>
                  </a:cubicBezTo>
                  <a:cubicBezTo>
                    <a:pt x="11" y="0"/>
                    <a:pt x="18" y="19"/>
                    <a:pt x="26" y="22"/>
                  </a:cubicBezTo>
                  <a:cubicBezTo>
                    <a:pt x="31" y="36"/>
                    <a:pt x="26" y="33"/>
                    <a:pt x="36" y="36"/>
                  </a:cubicBezTo>
                  <a:cubicBezTo>
                    <a:pt x="45" y="30"/>
                    <a:pt x="55" y="28"/>
                    <a:pt x="64" y="22"/>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96" name="Freeform 106"/>
            <p:cNvSpPr>
              <a:spLocks/>
            </p:cNvSpPr>
            <p:nvPr/>
          </p:nvSpPr>
          <p:spPr bwMode="invGray">
            <a:xfrm>
              <a:off x="4123" y="2492"/>
              <a:ext cx="109" cy="189"/>
            </a:xfrm>
            <a:custGeom>
              <a:avLst/>
              <a:gdLst>
                <a:gd name="T0" fmla="*/ 61 w 146"/>
                <a:gd name="T1" fmla="*/ 75 h 252"/>
                <a:gd name="T2" fmla="*/ 49 w 146"/>
                <a:gd name="T3" fmla="*/ 80 h 252"/>
                <a:gd name="T4" fmla="*/ 48 w 146"/>
                <a:gd name="T5" fmla="*/ 99 h 252"/>
                <a:gd name="T6" fmla="*/ 16 w 146"/>
                <a:gd name="T7" fmla="*/ 110 h 252"/>
                <a:gd name="T8" fmla="*/ 6 w 146"/>
                <a:gd name="T9" fmla="*/ 126 h 252"/>
                <a:gd name="T10" fmla="*/ 15 w 146"/>
                <a:gd name="T11" fmla="*/ 137 h 252"/>
                <a:gd name="T12" fmla="*/ 6 w 146"/>
                <a:gd name="T13" fmla="*/ 149 h 252"/>
                <a:gd name="T14" fmla="*/ 18 w 146"/>
                <a:gd name="T15" fmla="*/ 189 h 252"/>
                <a:gd name="T16" fmla="*/ 21 w 146"/>
                <a:gd name="T17" fmla="*/ 161 h 252"/>
                <a:gd name="T18" fmla="*/ 16 w 146"/>
                <a:gd name="T19" fmla="*/ 144 h 252"/>
                <a:gd name="T20" fmla="*/ 31 w 146"/>
                <a:gd name="T21" fmla="*/ 132 h 252"/>
                <a:gd name="T22" fmla="*/ 39 w 146"/>
                <a:gd name="T23" fmla="*/ 119 h 252"/>
                <a:gd name="T24" fmla="*/ 49 w 146"/>
                <a:gd name="T25" fmla="*/ 131 h 252"/>
                <a:gd name="T26" fmla="*/ 33 w 146"/>
                <a:gd name="T27" fmla="*/ 143 h 252"/>
                <a:gd name="T28" fmla="*/ 42 w 146"/>
                <a:gd name="T29" fmla="*/ 150 h 252"/>
                <a:gd name="T30" fmla="*/ 51 w 146"/>
                <a:gd name="T31" fmla="*/ 134 h 252"/>
                <a:gd name="T32" fmla="*/ 63 w 146"/>
                <a:gd name="T33" fmla="*/ 138 h 252"/>
                <a:gd name="T34" fmla="*/ 78 w 146"/>
                <a:gd name="T35" fmla="*/ 111 h 252"/>
                <a:gd name="T36" fmla="*/ 85 w 146"/>
                <a:gd name="T37" fmla="*/ 117 h 252"/>
                <a:gd name="T38" fmla="*/ 102 w 146"/>
                <a:gd name="T39" fmla="*/ 111 h 252"/>
                <a:gd name="T40" fmla="*/ 109 w 146"/>
                <a:gd name="T41" fmla="*/ 98 h 252"/>
                <a:gd name="T42" fmla="*/ 106 w 146"/>
                <a:gd name="T43" fmla="*/ 83 h 252"/>
                <a:gd name="T44" fmla="*/ 100 w 146"/>
                <a:gd name="T45" fmla="*/ 74 h 252"/>
                <a:gd name="T46" fmla="*/ 91 w 146"/>
                <a:gd name="T47" fmla="*/ 30 h 252"/>
                <a:gd name="T48" fmla="*/ 70 w 146"/>
                <a:gd name="T49" fmla="*/ 0 h 252"/>
                <a:gd name="T50" fmla="*/ 58 w 146"/>
                <a:gd name="T51" fmla="*/ 9 h 252"/>
                <a:gd name="T52" fmla="*/ 72 w 146"/>
                <a:gd name="T53" fmla="*/ 26 h 252"/>
                <a:gd name="T54" fmla="*/ 72 w 146"/>
                <a:gd name="T55" fmla="*/ 48 h 252"/>
                <a:gd name="T56" fmla="*/ 61 w 146"/>
                <a:gd name="T57" fmla="*/ 75 h 25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6" h="252">
                  <a:moveTo>
                    <a:pt x="82" y="100"/>
                  </a:moveTo>
                  <a:cubicBezTo>
                    <a:pt x="70" y="88"/>
                    <a:pt x="69" y="92"/>
                    <a:pt x="66" y="106"/>
                  </a:cubicBezTo>
                  <a:cubicBezTo>
                    <a:pt x="65" y="115"/>
                    <a:pt x="68" y="124"/>
                    <a:pt x="64" y="132"/>
                  </a:cubicBezTo>
                  <a:cubicBezTo>
                    <a:pt x="63" y="133"/>
                    <a:pt x="28" y="142"/>
                    <a:pt x="22" y="146"/>
                  </a:cubicBezTo>
                  <a:cubicBezTo>
                    <a:pt x="18" y="157"/>
                    <a:pt x="18" y="162"/>
                    <a:pt x="8" y="168"/>
                  </a:cubicBezTo>
                  <a:cubicBezTo>
                    <a:pt x="0" y="180"/>
                    <a:pt x="7" y="180"/>
                    <a:pt x="20" y="182"/>
                  </a:cubicBezTo>
                  <a:cubicBezTo>
                    <a:pt x="17" y="190"/>
                    <a:pt x="15" y="193"/>
                    <a:pt x="8" y="198"/>
                  </a:cubicBezTo>
                  <a:cubicBezTo>
                    <a:pt x="10" y="214"/>
                    <a:pt x="9" y="242"/>
                    <a:pt x="24" y="252"/>
                  </a:cubicBezTo>
                  <a:cubicBezTo>
                    <a:pt x="42" y="246"/>
                    <a:pt x="31" y="227"/>
                    <a:pt x="28" y="214"/>
                  </a:cubicBezTo>
                  <a:cubicBezTo>
                    <a:pt x="26" y="207"/>
                    <a:pt x="22" y="192"/>
                    <a:pt x="22" y="192"/>
                  </a:cubicBezTo>
                  <a:cubicBezTo>
                    <a:pt x="25" y="180"/>
                    <a:pt x="33" y="182"/>
                    <a:pt x="42" y="176"/>
                  </a:cubicBezTo>
                  <a:cubicBezTo>
                    <a:pt x="44" y="169"/>
                    <a:pt x="52" y="158"/>
                    <a:pt x="52" y="158"/>
                  </a:cubicBezTo>
                  <a:cubicBezTo>
                    <a:pt x="58" y="164"/>
                    <a:pt x="63" y="166"/>
                    <a:pt x="66" y="174"/>
                  </a:cubicBezTo>
                  <a:cubicBezTo>
                    <a:pt x="59" y="178"/>
                    <a:pt x="51" y="188"/>
                    <a:pt x="44" y="190"/>
                  </a:cubicBezTo>
                  <a:cubicBezTo>
                    <a:pt x="36" y="202"/>
                    <a:pt x="46" y="202"/>
                    <a:pt x="56" y="200"/>
                  </a:cubicBezTo>
                  <a:cubicBezTo>
                    <a:pt x="60" y="189"/>
                    <a:pt x="59" y="184"/>
                    <a:pt x="68" y="178"/>
                  </a:cubicBezTo>
                  <a:cubicBezTo>
                    <a:pt x="77" y="181"/>
                    <a:pt x="75" y="187"/>
                    <a:pt x="84" y="184"/>
                  </a:cubicBezTo>
                  <a:cubicBezTo>
                    <a:pt x="92" y="171"/>
                    <a:pt x="91" y="157"/>
                    <a:pt x="104" y="148"/>
                  </a:cubicBezTo>
                  <a:cubicBezTo>
                    <a:pt x="108" y="149"/>
                    <a:pt x="110" y="155"/>
                    <a:pt x="114" y="156"/>
                  </a:cubicBezTo>
                  <a:cubicBezTo>
                    <a:pt x="120" y="158"/>
                    <a:pt x="131" y="151"/>
                    <a:pt x="136" y="148"/>
                  </a:cubicBezTo>
                  <a:cubicBezTo>
                    <a:pt x="145" y="134"/>
                    <a:pt x="142" y="141"/>
                    <a:pt x="146" y="130"/>
                  </a:cubicBezTo>
                  <a:cubicBezTo>
                    <a:pt x="146" y="127"/>
                    <a:pt x="145" y="115"/>
                    <a:pt x="142" y="110"/>
                  </a:cubicBezTo>
                  <a:cubicBezTo>
                    <a:pt x="140" y="106"/>
                    <a:pt x="134" y="98"/>
                    <a:pt x="134" y="98"/>
                  </a:cubicBezTo>
                  <a:cubicBezTo>
                    <a:pt x="131" y="78"/>
                    <a:pt x="142" y="53"/>
                    <a:pt x="122" y="40"/>
                  </a:cubicBezTo>
                  <a:cubicBezTo>
                    <a:pt x="112" y="26"/>
                    <a:pt x="109" y="10"/>
                    <a:pt x="94" y="0"/>
                  </a:cubicBezTo>
                  <a:cubicBezTo>
                    <a:pt x="87" y="4"/>
                    <a:pt x="86" y="9"/>
                    <a:pt x="78" y="12"/>
                  </a:cubicBezTo>
                  <a:cubicBezTo>
                    <a:pt x="67" y="29"/>
                    <a:pt x="80" y="31"/>
                    <a:pt x="96" y="34"/>
                  </a:cubicBezTo>
                  <a:cubicBezTo>
                    <a:pt x="103" y="44"/>
                    <a:pt x="100" y="53"/>
                    <a:pt x="96" y="64"/>
                  </a:cubicBezTo>
                  <a:cubicBezTo>
                    <a:pt x="96" y="68"/>
                    <a:pt x="95" y="106"/>
                    <a:pt x="82" y="10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97" name="Freeform 107"/>
            <p:cNvSpPr>
              <a:spLocks/>
            </p:cNvSpPr>
            <p:nvPr/>
          </p:nvSpPr>
          <p:spPr bwMode="invGray">
            <a:xfrm>
              <a:off x="3062" y="1988"/>
              <a:ext cx="52" cy="30"/>
            </a:xfrm>
            <a:custGeom>
              <a:avLst/>
              <a:gdLst>
                <a:gd name="T0" fmla="*/ 44 w 70"/>
                <a:gd name="T1" fmla="*/ 0 h 40"/>
                <a:gd name="T2" fmla="*/ 48 w 70"/>
                <a:gd name="T3" fmla="*/ 15 h 40"/>
                <a:gd name="T4" fmla="*/ 30 w 70"/>
                <a:gd name="T5" fmla="*/ 18 h 40"/>
                <a:gd name="T6" fmla="*/ 23 w 70"/>
                <a:gd name="T7" fmla="*/ 30 h 40"/>
                <a:gd name="T8" fmla="*/ 5 w 70"/>
                <a:gd name="T9" fmla="*/ 29 h 40"/>
                <a:gd name="T10" fmla="*/ 1 w 70"/>
                <a:gd name="T11" fmla="*/ 27 h 40"/>
                <a:gd name="T12" fmla="*/ 25 w 70"/>
                <a:gd name="T13" fmla="*/ 15 h 40"/>
                <a:gd name="T14" fmla="*/ 44 w 70"/>
                <a:gd name="T15" fmla="*/ 0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 h="40">
                  <a:moveTo>
                    <a:pt x="59" y="0"/>
                  </a:moveTo>
                  <a:cubicBezTo>
                    <a:pt x="68" y="3"/>
                    <a:pt x="70" y="10"/>
                    <a:pt x="65" y="20"/>
                  </a:cubicBezTo>
                  <a:cubicBezTo>
                    <a:pt x="61" y="27"/>
                    <a:pt x="49" y="23"/>
                    <a:pt x="41" y="24"/>
                  </a:cubicBezTo>
                  <a:cubicBezTo>
                    <a:pt x="36" y="38"/>
                    <a:pt x="41" y="34"/>
                    <a:pt x="31" y="40"/>
                  </a:cubicBezTo>
                  <a:cubicBezTo>
                    <a:pt x="23" y="39"/>
                    <a:pt x="15" y="39"/>
                    <a:pt x="7" y="38"/>
                  </a:cubicBezTo>
                  <a:cubicBezTo>
                    <a:pt x="5" y="38"/>
                    <a:pt x="0" y="38"/>
                    <a:pt x="1" y="36"/>
                  </a:cubicBezTo>
                  <a:cubicBezTo>
                    <a:pt x="7" y="26"/>
                    <a:pt x="23" y="23"/>
                    <a:pt x="33" y="20"/>
                  </a:cubicBezTo>
                  <a:cubicBezTo>
                    <a:pt x="39" y="11"/>
                    <a:pt x="51" y="8"/>
                    <a:pt x="59"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98" name="Freeform 108"/>
            <p:cNvSpPr>
              <a:spLocks/>
            </p:cNvSpPr>
            <p:nvPr/>
          </p:nvSpPr>
          <p:spPr bwMode="invGray">
            <a:xfrm>
              <a:off x="2955" y="1997"/>
              <a:ext cx="19" cy="22"/>
            </a:xfrm>
            <a:custGeom>
              <a:avLst/>
              <a:gdLst>
                <a:gd name="T0" fmla="*/ 13 w 26"/>
                <a:gd name="T1" fmla="*/ 0 h 29"/>
                <a:gd name="T2" fmla="*/ 0 w 26"/>
                <a:gd name="T3" fmla="*/ 14 h 29"/>
                <a:gd name="T4" fmla="*/ 13 w 26"/>
                <a:gd name="T5" fmla="*/ 20 h 29"/>
                <a:gd name="T6" fmla="*/ 13 w 26"/>
                <a:gd name="T7" fmla="*/ 0 h 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9">
                  <a:moveTo>
                    <a:pt x="18" y="0"/>
                  </a:moveTo>
                  <a:cubicBezTo>
                    <a:pt x="9" y="6"/>
                    <a:pt x="4" y="7"/>
                    <a:pt x="0" y="18"/>
                  </a:cubicBezTo>
                  <a:cubicBezTo>
                    <a:pt x="7" y="25"/>
                    <a:pt x="9" y="29"/>
                    <a:pt x="18" y="26"/>
                  </a:cubicBezTo>
                  <a:cubicBezTo>
                    <a:pt x="22" y="14"/>
                    <a:pt x="26" y="12"/>
                    <a:pt x="18"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99" name="Freeform 109"/>
            <p:cNvSpPr>
              <a:spLocks/>
            </p:cNvSpPr>
            <p:nvPr/>
          </p:nvSpPr>
          <p:spPr bwMode="invGray">
            <a:xfrm>
              <a:off x="2979" y="1996"/>
              <a:ext cx="37" cy="27"/>
            </a:xfrm>
            <a:custGeom>
              <a:avLst/>
              <a:gdLst>
                <a:gd name="T0" fmla="*/ 11 w 49"/>
                <a:gd name="T1" fmla="*/ 5 h 36"/>
                <a:gd name="T2" fmla="*/ 0 w 49"/>
                <a:gd name="T3" fmla="*/ 14 h 36"/>
                <a:gd name="T4" fmla="*/ 5 w 49"/>
                <a:gd name="T5" fmla="*/ 24 h 36"/>
                <a:gd name="T6" fmla="*/ 14 w 49"/>
                <a:gd name="T7" fmla="*/ 27 h 36"/>
                <a:gd name="T8" fmla="*/ 30 w 49"/>
                <a:gd name="T9" fmla="*/ 20 h 36"/>
                <a:gd name="T10" fmla="*/ 11 w 49"/>
                <a:gd name="T11" fmla="*/ 5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 h="36">
                  <a:moveTo>
                    <a:pt x="14" y="6"/>
                  </a:moveTo>
                  <a:cubicBezTo>
                    <a:pt x="11" y="14"/>
                    <a:pt x="7" y="13"/>
                    <a:pt x="0" y="18"/>
                  </a:cubicBezTo>
                  <a:cubicBezTo>
                    <a:pt x="1" y="22"/>
                    <a:pt x="2" y="29"/>
                    <a:pt x="6" y="32"/>
                  </a:cubicBezTo>
                  <a:cubicBezTo>
                    <a:pt x="10" y="34"/>
                    <a:pt x="18" y="36"/>
                    <a:pt x="18" y="36"/>
                  </a:cubicBezTo>
                  <a:cubicBezTo>
                    <a:pt x="24" y="27"/>
                    <a:pt x="30" y="28"/>
                    <a:pt x="40" y="26"/>
                  </a:cubicBezTo>
                  <a:cubicBezTo>
                    <a:pt x="49" y="0"/>
                    <a:pt x="26" y="18"/>
                    <a:pt x="14" y="6"/>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100" name="Freeform 110"/>
            <p:cNvSpPr>
              <a:spLocks/>
            </p:cNvSpPr>
            <p:nvPr/>
          </p:nvSpPr>
          <p:spPr bwMode="invGray">
            <a:xfrm>
              <a:off x="3040" y="1987"/>
              <a:ext cx="20" cy="16"/>
            </a:xfrm>
            <a:custGeom>
              <a:avLst/>
              <a:gdLst>
                <a:gd name="T0" fmla="*/ 8 w 27"/>
                <a:gd name="T1" fmla="*/ 0 h 22"/>
                <a:gd name="T2" fmla="*/ 2 w 27"/>
                <a:gd name="T3" fmla="*/ 9 h 22"/>
                <a:gd name="T4" fmla="*/ 14 w 27"/>
                <a:gd name="T5" fmla="*/ 16 h 22"/>
                <a:gd name="T6" fmla="*/ 8 w 27"/>
                <a:gd name="T7" fmla="*/ 0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2">
                  <a:moveTo>
                    <a:pt x="11" y="0"/>
                  </a:moveTo>
                  <a:cubicBezTo>
                    <a:pt x="8" y="4"/>
                    <a:pt x="0" y="8"/>
                    <a:pt x="3" y="12"/>
                  </a:cubicBezTo>
                  <a:cubicBezTo>
                    <a:pt x="6" y="17"/>
                    <a:pt x="19" y="22"/>
                    <a:pt x="19" y="22"/>
                  </a:cubicBezTo>
                  <a:cubicBezTo>
                    <a:pt x="27" y="10"/>
                    <a:pt x="15" y="11"/>
                    <a:pt x="11"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101" name="Freeform 111"/>
            <p:cNvSpPr>
              <a:spLocks/>
            </p:cNvSpPr>
            <p:nvPr/>
          </p:nvSpPr>
          <p:spPr bwMode="invGray">
            <a:xfrm>
              <a:off x="3022" y="2005"/>
              <a:ext cx="15" cy="13"/>
            </a:xfrm>
            <a:custGeom>
              <a:avLst/>
              <a:gdLst>
                <a:gd name="T0" fmla="*/ 8 w 20"/>
                <a:gd name="T1" fmla="*/ 0 h 18"/>
                <a:gd name="T2" fmla="*/ 7 w 20"/>
                <a:gd name="T3" fmla="*/ 13 h 18"/>
                <a:gd name="T4" fmla="*/ 8 w 20"/>
                <a:gd name="T5" fmla="*/ 0 h 18"/>
                <a:gd name="T6" fmla="*/ 0 60000 65536"/>
                <a:gd name="T7" fmla="*/ 0 60000 65536"/>
                <a:gd name="T8" fmla="*/ 0 60000 65536"/>
              </a:gdLst>
              <a:ahLst/>
              <a:cxnLst>
                <a:cxn ang="T6">
                  <a:pos x="T0" y="T1"/>
                </a:cxn>
                <a:cxn ang="T7">
                  <a:pos x="T2" y="T3"/>
                </a:cxn>
                <a:cxn ang="T8">
                  <a:pos x="T4" y="T5"/>
                </a:cxn>
              </a:cxnLst>
              <a:rect l="0" t="0" r="r" b="b"/>
              <a:pathLst>
                <a:path w="20" h="18">
                  <a:moveTo>
                    <a:pt x="11" y="0"/>
                  </a:moveTo>
                  <a:cubicBezTo>
                    <a:pt x="1" y="14"/>
                    <a:pt x="0" y="9"/>
                    <a:pt x="9" y="18"/>
                  </a:cubicBezTo>
                  <a:cubicBezTo>
                    <a:pt x="20" y="14"/>
                    <a:pt x="16" y="18"/>
                    <a:pt x="11"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102" name="Freeform 112"/>
            <p:cNvSpPr>
              <a:spLocks/>
            </p:cNvSpPr>
            <p:nvPr/>
          </p:nvSpPr>
          <p:spPr bwMode="invGray">
            <a:xfrm>
              <a:off x="4162" y="2021"/>
              <a:ext cx="18" cy="33"/>
            </a:xfrm>
            <a:custGeom>
              <a:avLst/>
              <a:gdLst>
                <a:gd name="T0" fmla="*/ 18 w 24"/>
                <a:gd name="T1" fmla="*/ 0 h 44"/>
                <a:gd name="T2" fmla="*/ 6 w 24"/>
                <a:gd name="T3" fmla="*/ 12 h 44"/>
                <a:gd name="T4" fmla="*/ 0 w 24"/>
                <a:gd name="T5" fmla="*/ 26 h 44"/>
                <a:gd name="T6" fmla="*/ 12 w 24"/>
                <a:gd name="T7" fmla="*/ 30 h 44"/>
                <a:gd name="T8" fmla="*/ 18 w 24"/>
                <a:gd name="T9" fmla="*/ 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4">
                  <a:moveTo>
                    <a:pt x="24" y="0"/>
                  </a:moveTo>
                  <a:cubicBezTo>
                    <a:pt x="19" y="7"/>
                    <a:pt x="15" y="11"/>
                    <a:pt x="8" y="16"/>
                  </a:cubicBezTo>
                  <a:cubicBezTo>
                    <a:pt x="4" y="21"/>
                    <a:pt x="0" y="34"/>
                    <a:pt x="0" y="34"/>
                  </a:cubicBezTo>
                  <a:cubicBezTo>
                    <a:pt x="3" y="44"/>
                    <a:pt x="7" y="42"/>
                    <a:pt x="16" y="40"/>
                  </a:cubicBezTo>
                  <a:cubicBezTo>
                    <a:pt x="20" y="27"/>
                    <a:pt x="24" y="14"/>
                    <a:pt x="24"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103" name="Freeform 113"/>
            <p:cNvSpPr>
              <a:spLocks/>
            </p:cNvSpPr>
            <p:nvPr/>
          </p:nvSpPr>
          <p:spPr bwMode="invGray">
            <a:xfrm>
              <a:off x="3278" y="3473"/>
              <a:ext cx="31" cy="18"/>
            </a:xfrm>
            <a:custGeom>
              <a:avLst/>
              <a:gdLst>
                <a:gd name="T0" fmla="*/ 23 w 41"/>
                <a:gd name="T1" fmla="*/ 0 h 24"/>
                <a:gd name="T2" fmla="*/ 20 w 41"/>
                <a:gd name="T3" fmla="*/ 18 h 24"/>
                <a:gd name="T4" fmla="*/ 23 w 41"/>
                <a:gd name="T5" fmla="*/ 0 h 24"/>
                <a:gd name="T6" fmla="*/ 0 60000 65536"/>
                <a:gd name="T7" fmla="*/ 0 60000 65536"/>
                <a:gd name="T8" fmla="*/ 0 60000 65536"/>
              </a:gdLst>
              <a:ahLst/>
              <a:cxnLst>
                <a:cxn ang="T6">
                  <a:pos x="T0" y="T1"/>
                </a:cxn>
                <a:cxn ang="T7">
                  <a:pos x="T2" y="T3"/>
                </a:cxn>
                <a:cxn ang="T8">
                  <a:pos x="T4" y="T5"/>
                </a:cxn>
              </a:cxnLst>
              <a:rect l="0" t="0" r="r" b="b"/>
              <a:pathLst>
                <a:path w="41" h="24">
                  <a:moveTo>
                    <a:pt x="30" y="0"/>
                  </a:moveTo>
                  <a:cubicBezTo>
                    <a:pt x="4" y="4"/>
                    <a:pt x="0" y="17"/>
                    <a:pt x="26" y="24"/>
                  </a:cubicBezTo>
                  <a:cubicBezTo>
                    <a:pt x="41" y="19"/>
                    <a:pt x="38" y="10"/>
                    <a:pt x="30"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104" name="Freeform 114"/>
            <p:cNvSpPr>
              <a:spLocks/>
            </p:cNvSpPr>
            <p:nvPr/>
          </p:nvSpPr>
          <p:spPr bwMode="invGray">
            <a:xfrm>
              <a:off x="3318" y="3466"/>
              <a:ext cx="10" cy="15"/>
            </a:xfrm>
            <a:custGeom>
              <a:avLst/>
              <a:gdLst>
                <a:gd name="T0" fmla="*/ 8 w 13"/>
                <a:gd name="T1" fmla="*/ 4 h 20"/>
                <a:gd name="T2" fmla="*/ 1 w 13"/>
                <a:gd name="T3" fmla="*/ 8 h 20"/>
                <a:gd name="T4" fmla="*/ 7 w 13"/>
                <a:gd name="T5" fmla="*/ 15 h 20"/>
                <a:gd name="T6" fmla="*/ 8 w 13"/>
                <a:gd name="T7" fmla="*/ 4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105" name="Freeform 115"/>
            <p:cNvSpPr>
              <a:spLocks/>
            </p:cNvSpPr>
            <p:nvPr/>
          </p:nvSpPr>
          <p:spPr bwMode="invGray">
            <a:xfrm>
              <a:off x="3251" y="3312"/>
              <a:ext cx="9" cy="15"/>
            </a:xfrm>
            <a:custGeom>
              <a:avLst/>
              <a:gdLst>
                <a:gd name="T0" fmla="*/ 7 w 13"/>
                <a:gd name="T1" fmla="*/ 4 h 20"/>
                <a:gd name="T2" fmla="*/ 1 w 13"/>
                <a:gd name="T3" fmla="*/ 8 h 20"/>
                <a:gd name="T4" fmla="*/ 6 w 13"/>
                <a:gd name="T5" fmla="*/ 15 h 20"/>
                <a:gd name="T6" fmla="*/ 7 w 13"/>
                <a:gd name="T7" fmla="*/ 4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106" name="Freeform 116"/>
            <p:cNvSpPr>
              <a:spLocks/>
            </p:cNvSpPr>
            <p:nvPr/>
          </p:nvSpPr>
          <p:spPr bwMode="invGray">
            <a:xfrm>
              <a:off x="3311" y="3239"/>
              <a:ext cx="11" cy="19"/>
            </a:xfrm>
            <a:custGeom>
              <a:avLst/>
              <a:gdLst>
                <a:gd name="T0" fmla="*/ 5 w 14"/>
                <a:gd name="T1" fmla="*/ 0 h 25"/>
                <a:gd name="T2" fmla="*/ 0 w 14"/>
                <a:gd name="T3" fmla="*/ 10 h 25"/>
                <a:gd name="T4" fmla="*/ 9 w 14"/>
                <a:gd name="T5" fmla="*/ 18 h 25"/>
                <a:gd name="T6" fmla="*/ 5 w 14"/>
                <a:gd name="T7" fmla="*/ 0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107" name="Freeform 117"/>
            <p:cNvSpPr>
              <a:spLocks/>
            </p:cNvSpPr>
            <p:nvPr/>
          </p:nvSpPr>
          <p:spPr bwMode="invGray">
            <a:xfrm>
              <a:off x="3287" y="3238"/>
              <a:ext cx="11" cy="19"/>
            </a:xfrm>
            <a:custGeom>
              <a:avLst/>
              <a:gdLst>
                <a:gd name="T0" fmla="*/ 5 w 14"/>
                <a:gd name="T1" fmla="*/ 0 h 25"/>
                <a:gd name="T2" fmla="*/ 0 w 14"/>
                <a:gd name="T3" fmla="*/ 10 h 25"/>
                <a:gd name="T4" fmla="*/ 9 w 14"/>
                <a:gd name="T5" fmla="*/ 18 h 25"/>
                <a:gd name="T6" fmla="*/ 5 w 14"/>
                <a:gd name="T7" fmla="*/ 0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108" name="Freeform 118"/>
            <p:cNvSpPr>
              <a:spLocks/>
            </p:cNvSpPr>
            <p:nvPr/>
          </p:nvSpPr>
          <p:spPr bwMode="invGray">
            <a:xfrm>
              <a:off x="3276" y="3260"/>
              <a:ext cx="10" cy="15"/>
            </a:xfrm>
            <a:custGeom>
              <a:avLst/>
              <a:gdLst>
                <a:gd name="T0" fmla="*/ 8 w 13"/>
                <a:gd name="T1" fmla="*/ 4 h 20"/>
                <a:gd name="T2" fmla="*/ 1 w 13"/>
                <a:gd name="T3" fmla="*/ 8 h 20"/>
                <a:gd name="T4" fmla="*/ 7 w 13"/>
                <a:gd name="T5" fmla="*/ 15 h 20"/>
                <a:gd name="T6" fmla="*/ 8 w 13"/>
                <a:gd name="T7" fmla="*/ 4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109" name="Freeform 119"/>
            <p:cNvSpPr>
              <a:spLocks/>
            </p:cNvSpPr>
            <p:nvPr/>
          </p:nvSpPr>
          <p:spPr bwMode="invGray">
            <a:xfrm>
              <a:off x="3251" y="3294"/>
              <a:ext cx="9" cy="15"/>
            </a:xfrm>
            <a:custGeom>
              <a:avLst/>
              <a:gdLst>
                <a:gd name="T0" fmla="*/ 7 w 13"/>
                <a:gd name="T1" fmla="*/ 4 h 20"/>
                <a:gd name="T2" fmla="*/ 1 w 13"/>
                <a:gd name="T3" fmla="*/ 8 h 20"/>
                <a:gd name="T4" fmla="*/ 6 w 13"/>
                <a:gd name="T5" fmla="*/ 15 h 20"/>
                <a:gd name="T6" fmla="*/ 7 w 13"/>
                <a:gd name="T7" fmla="*/ 4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110" name="Freeform 120"/>
            <p:cNvSpPr>
              <a:spLocks/>
            </p:cNvSpPr>
            <p:nvPr/>
          </p:nvSpPr>
          <p:spPr bwMode="invGray">
            <a:xfrm>
              <a:off x="3270" y="3281"/>
              <a:ext cx="10" cy="15"/>
            </a:xfrm>
            <a:custGeom>
              <a:avLst/>
              <a:gdLst>
                <a:gd name="T0" fmla="*/ 8 w 13"/>
                <a:gd name="T1" fmla="*/ 4 h 20"/>
                <a:gd name="T2" fmla="*/ 1 w 13"/>
                <a:gd name="T3" fmla="*/ 8 h 20"/>
                <a:gd name="T4" fmla="*/ 7 w 13"/>
                <a:gd name="T5" fmla="*/ 15 h 20"/>
                <a:gd name="T6" fmla="*/ 8 w 13"/>
                <a:gd name="T7" fmla="*/ 4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111" name="Freeform 121"/>
            <p:cNvSpPr>
              <a:spLocks/>
            </p:cNvSpPr>
            <p:nvPr/>
          </p:nvSpPr>
          <p:spPr bwMode="invGray">
            <a:xfrm>
              <a:off x="2537" y="2293"/>
              <a:ext cx="10" cy="15"/>
            </a:xfrm>
            <a:custGeom>
              <a:avLst/>
              <a:gdLst>
                <a:gd name="T0" fmla="*/ 8 w 13"/>
                <a:gd name="T1" fmla="*/ 4 h 20"/>
                <a:gd name="T2" fmla="*/ 1 w 13"/>
                <a:gd name="T3" fmla="*/ 8 h 20"/>
                <a:gd name="T4" fmla="*/ 7 w 13"/>
                <a:gd name="T5" fmla="*/ 15 h 20"/>
                <a:gd name="T6" fmla="*/ 8 w 13"/>
                <a:gd name="T7" fmla="*/ 4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112" name="Freeform 122"/>
            <p:cNvSpPr>
              <a:spLocks/>
            </p:cNvSpPr>
            <p:nvPr/>
          </p:nvSpPr>
          <p:spPr bwMode="invGray">
            <a:xfrm>
              <a:off x="2476" y="2259"/>
              <a:ext cx="10" cy="15"/>
            </a:xfrm>
            <a:custGeom>
              <a:avLst/>
              <a:gdLst>
                <a:gd name="T0" fmla="*/ 8 w 13"/>
                <a:gd name="T1" fmla="*/ 4 h 20"/>
                <a:gd name="T2" fmla="*/ 1 w 13"/>
                <a:gd name="T3" fmla="*/ 8 h 20"/>
                <a:gd name="T4" fmla="*/ 7 w 13"/>
                <a:gd name="T5" fmla="*/ 15 h 20"/>
                <a:gd name="T6" fmla="*/ 8 w 13"/>
                <a:gd name="T7" fmla="*/ 4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292929"/>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sp>
          <p:nvSpPr>
            <p:cNvPr id="113" name="Freeform 123"/>
            <p:cNvSpPr>
              <a:spLocks/>
            </p:cNvSpPr>
            <p:nvPr/>
          </p:nvSpPr>
          <p:spPr bwMode="invGray">
            <a:xfrm>
              <a:off x="2238" y="2042"/>
              <a:ext cx="2060" cy="1644"/>
            </a:xfrm>
            <a:custGeom>
              <a:avLst/>
              <a:gdLst>
                <a:gd name="T0" fmla="*/ 452 w 2060"/>
                <a:gd name="T1" fmla="*/ 653 h 1644"/>
                <a:gd name="T2" fmla="*/ 333 w 2060"/>
                <a:gd name="T3" fmla="*/ 595 h 1644"/>
                <a:gd name="T4" fmla="*/ 158 w 2060"/>
                <a:gd name="T5" fmla="*/ 645 h 1644"/>
                <a:gd name="T6" fmla="*/ 46 w 2060"/>
                <a:gd name="T7" fmla="*/ 759 h 1644"/>
                <a:gd name="T8" fmla="*/ 12 w 2060"/>
                <a:gd name="T9" fmla="*/ 941 h 1644"/>
                <a:gd name="T10" fmla="*/ 146 w 2060"/>
                <a:gd name="T11" fmla="*/ 1059 h 1644"/>
                <a:gd name="T12" fmla="*/ 308 w 2060"/>
                <a:gd name="T13" fmla="*/ 1041 h 1644"/>
                <a:gd name="T14" fmla="*/ 396 w 2060"/>
                <a:gd name="T15" fmla="*/ 1138 h 1644"/>
                <a:gd name="T16" fmla="*/ 452 w 2060"/>
                <a:gd name="T17" fmla="*/ 1447 h 1644"/>
                <a:gd name="T18" fmla="*/ 497 w 2060"/>
                <a:gd name="T19" fmla="*/ 1628 h 1644"/>
                <a:gd name="T20" fmla="*/ 704 w 2060"/>
                <a:gd name="T21" fmla="*/ 1574 h 1644"/>
                <a:gd name="T22" fmla="*/ 817 w 2060"/>
                <a:gd name="T23" fmla="*/ 1380 h 1644"/>
                <a:gd name="T24" fmla="*/ 885 w 2060"/>
                <a:gd name="T25" fmla="*/ 1153 h 1644"/>
                <a:gd name="T26" fmla="*/ 998 w 2060"/>
                <a:gd name="T27" fmla="*/ 999 h 1644"/>
                <a:gd name="T28" fmla="*/ 796 w 2060"/>
                <a:gd name="T29" fmla="*/ 856 h 1644"/>
                <a:gd name="T30" fmla="*/ 817 w 2060"/>
                <a:gd name="T31" fmla="*/ 819 h 1644"/>
                <a:gd name="T32" fmla="*/ 1003 w 2060"/>
                <a:gd name="T33" fmla="*/ 916 h 1644"/>
                <a:gd name="T34" fmla="*/ 1098 w 2060"/>
                <a:gd name="T35" fmla="*/ 792 h 1644"/>
                <a:gd name="T36" fmla="*/ 1046 w 2060"/>
                <a:gd name="T37" fmla="*/ 763 h 1644"/>
                <a:gd name="T38" fmla="*/ 929 w 2060"/>
                <a:gd name="T39" fmla="*/ 716 h 1644"/>
                <a:gd name="T40" fmla="*/ 1141 w 2060"/>
                <a:gd name="T41" fmla="*/ 761 h 1644"/>
                <a:gd name="T42" fmla="*/ 1296 w 2060"/>
                <a:gd name="T43" fmla="*/ 852 h 1644"/>
                <a:gd name="T44" fmla="*/ 1373 w 2060"/>
                <a:gd name="T45" fmla="*/ 1033 h 1644"/>
                <a:gd name="T46" fmla="*/ 1608 w 2060"/>
                <a:gd name="T47" fmla="*/ 847 h 1644"/>
                <a:gd name="T48" fmla="*/ 1704 w 2060"/>
                <a:gd name="T49" fmla="*/ 1030 h 1644"/>
                <a:gd name="T50" fmla="*/ 1707 w 2060"/>
                <a:gd name="T51" fmla="*/ 874 h 1644"/>
                <a:gd name="T52" fmla="*/ 1759 w 2060"/>
                <a:gd name="T53" fmla="*/ 800 h 1644"/>
                <a:gd name="T54" fmla="*/ 1783 w 2060"/>
                <a:gd name="T55" fmla="*/ 544 h 1644"/>
                <a:gd name="T56" fmla="*/ 1824 w 2060"/>
                <a:gd name="T57" fmla="*/ 528 h 1644"/>
                <a:gd name="T58" fmla="*/ 1844 w 2060"/>
                <a:gd name="T59" fmla="*/ 427 h 1644"/>
                <a:gd name="T60" fmla="*/ 1805 w 2060"/>
                <a:gd name="T61" fmla="*/ 226 h 1644"/>
                <a:gd name="T62" fmla="*/ 1899 w 2060"/>
                <a:gd name="T63" fmla="*/ 108 h 1644"/>
                <a:gd name="T64" fmla="*/ 1947 w 2060"/>
                <a:gd name="T65" fmla="*/ 209 h 1644"/>
                <a:gd name="T66" fmla="*/ 1943 w 2060"/>
                <a:gd name="T67" fmla="*/ 123 h 1644"/>
                <a:gd name="T68" fmla="*/ 1975 w 2060"/>
                <a:gd name="T69" fmla="*/ 51 h 1644"/>
                <a:gd name="T70" fmla="*/ 2038 w 2060"/>
                <a:gd name="T71" fmla="*/ 0 h 1644"/>
                <a:gd name="T72" fmla="*/ 1820 w 2060"/>
                <a:gd name="T73" fmla="*/ 63 h 1644"/>
                <a:gd name="T74" fmla="*/ 1583 w 2060"/>
                <a:gd name="T75" fmla="*/ 83 h 1644"/>
                <a:gd name="T76" fmla="*/ 1349 w 2060"/>
                <a:gd name="T77" fmla="*/ 30 h 1644"/>
                <a:gd name="T78" fmla="*/ 1132 w 2060"/>
                <a:gd name="T79" fmla="*/ 65 h 1644"/>
                <a:gd name="T80" fmla="*/ 1040 w 2060"/>
                <a:gd name="T81" fmla="*/ 170 h 1644"/>
                <a:gd name="T82" fmla="*/ 926 w 2060"/>
                <a:gd name="T83" fmla="*/ 137 h 1644"/>
                <a:gd name="T84" fmla="*/ 758 w 2060"/>
                <a:gd name="T85" fmla="*/ 183 h 1644"/>
                <a:gd name="T86" fmla="*/ 667 w 2060"/>
                <a:gd name="T87" fmla="*/ 140 h 1644"/>
                <a:gd name="T88" fmla="*/ 364 w 2060"/>
                <a:gd name="T89" fmla="*/ 248 h 1644"/>
                <a:gd name="T90" fmla="*/ 535 w 2060"/>
                <a:gd name="T91" fmla="*/ 213 h 1644"/>
                <a:gd name="T92" fmla="*/ 638 w 2060"/>
                <a:gd name="T93" fmla="*/ 276 h 1644"/>
                <a:gd name="T94" fmla="*/ 443 w 2060"/>
                <a:gd name="T95" fmla="*/ 357 h 1644"/>
                <a:gd name="T96" fmla="*/ 275 w 2060"/>
                <a:gd name="T97" fmla="*/ 416 h 1644"/>
                <a:gd name="T98" fmla="*/ 167 w 2060"/>
                <a:gd name="T99" fmla="*/ 537 h 1644"/>
                <a:gd name="T100" fmla="*/ 283 w 2060"/>
                <a:gd name="T101" fmla="*/ 552 h 1644"/>
                <a:gd name="T102" fmla="*/ 381 w 2060"/>
                <a:gd name="T103" fmla="*/ 573 h 1644"/>
                <a:gd name="T104" fmla="*/ 493 w 2060"/>
                <a:gd name="T105" fmla="*/ 590 h 1644"/>
                <a:gd name="T106" fmla="*/ 487 w 2060"/>
                <a:gd name="T107" fmla="*/ 512 h 1644"/>
                <a:gd name="T108" fmla="*/ 592 w 2060"/>
                <a:gd name="T109" fmla="*/ 548 h 1644"/>
                <a:gd name="T110" fmla="*/ 686 w 2060"/>
                <a:gd name="T111" fmla="*/ 470 h 1644"/>
                <a:gd name="T112" fmla="*/ 772 w 2060"/>
                <a:gd name="T113" fmla="*/ 480 h 1644"/>
                <a:gd name="T114" fmla="*/ 639 w 2060"/>
                <a:gd name="T115" fmla="*/ 598 h 16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060" h="1644">
                  <a:moveTo>
                    <a:pt x="697" y="677"/>
                  </a:moveTo>
                  <a:cubicBezTo>
                    <a:pt x="659" y="675"/>
                    <a:pt x="652" y="669"/>
                    <a:pt x="618" y="667"/>
                  </a:cubicBezTo>
                  <a:cubicBezTo>
                    <a:pt x="607" y="666"/>
                    <a:pt x="594" y="661"/>
                    <a:pt x="582" y="658"/>
                  </a:cubicBezTo>
                  <a:cubicBezTo>
                    <a:pt x="577" y="655"/>
                    <a:pt x="568" y="650"/>
                    <a:pt x="568" y="650"/>
                  </a:cubicBezTo>
                  <a:cubicBezTo>
                    <a:pt x="551" y="652"/>
                    <a:pt x="557" y="655"/>
                    <a:pt x="546" y="658"/>
                  </a:cubicBezTo>
                  <a:cubicBezTo>
                    <a:pt x="540" y="667"/>
                    <a:pt x="542" y="669"/>
                    <a:pt x="546" y="677"/>
                  </a:cubicBezTo>
                  <a:cubicBezTo>
                    <a:pt x="548" y="680"/>
                    <a:pt x="550" y="686"/>
                    <a:pt x="550" y="686"/>
                  </a:cubicBezTo>
                  <a:cubicBezTo>
                    <a:pt x="526" y="694"/>
                    <a:pt x="506" y="678"/>
                    <a:pt x="488" y="670"/>
                  </a:cubicBezTo>
                  <a:cubicBezTo>
                    <a:pt x="481" y="653"/>
                    <a:pt x="472" y="655"/>
                    <a:pt x="452" y="653"/>
                  </a:cubicBezTo>
                  <a:cubicBezTo>
                    <a:pt x="446" y="648"/>
                    <a:pt x="444" y="648"/>
                    <a:pt x="437" y="650"/>
                  </a:cubicBezTo>
                  <a:cubicBezTo>
                    <a:pt x="427" y="647"/>
                    <a:pt x="433" y="648"/>
                    <a:pt x="423" y="642"/>
                  </a:cubicBezTo>
                  <a:cubicBezTo>
                    <a:pt x="421" y="641"/>
                    <a:pt x="418" y="639"/>
                    <a:pt x="418" y="639"/>
                  </a:cubicBezTo>
                  <a:cubicBezTo>
                    <a:pt x="416" y="638"/>
                    <a:pt x="413" y="633"/>
                    <a:pt x="413" y="630"/>
                  </a:cubicBezTo>
                  <a:cubicBezTo>
                    <a:pt x="415" y="625"/>
                    <a:pt x="418" y="616"/>
                    <a:pt x="418" y="616"/>
                  </a:cubicBezTo>
                  <a:cubicBezTo>
                    <a:pt x="416" y="592"/>
                    <a:pt x="421" y="588"/>
                    <a:pt x="398" y="591"/>
                  </a:cubicBezTo>
                  <a:cubicBezTo>
                    <a:pt x="390" y="598"/>
                    <a:pt x="390" y="595"/>
                    <a:pt x="381" y="592"/>
                  </a:cubicBezTo>
                  <a:cubicBezTo>
                    <a:pt x="370" y="592"/>
                    <a:pt x="361" y="595"/>
                    <a:pt x="348" y="597"/>
                  </a:cubicBezTo>
                  <a:cubicBezTo>
                    <a:pt x="344" y="595"/>
                    <a:pt x="337" y="597"/>
                    <a:pt x="333" y="595"/>
                  </a:cubicBezTo>
                  <a:cubicBezTo>
                    <a:pt x="331" y="594"/>
                    <a:pt x="330" y="592"/>
                    <a:pt x="328" y="592"/>
                  </a:cubicBezTo>
                  <a:cubicBezTo>
                    <a:pt x="314" y="591"/>
                    <a:pt x="296" y="597"/>
                    <a:pt x="283" y="602"/>
                  </a:cubicBezTo>
                  <a:cubicBezTo>
                    <a:pt x="276" y="603"/>
                    <a:pt x="268" y="606"/>
                    <a:pt x="260" y="608"/>
                  </a:cubicBezTo>
                  <a:cubicBezTo>
                    <a:pt x="255" y="609"/>
                    <a:pt x="246" y="613"/>
                    <a:pt x="246" y="613"/>
                  </a:cubicBezTo>
                  <a:cubicBezTo>
                    <a:pt x="228" y="611"/>
                    <a:pt x="209" y="609"/>
                    <a:pt x="189" y="611"/>
                  </a:cubicBezTo>
                  <a:cubicBezTo>
                    <a:pt x="184" y="613"/>
                    <a:pt x="180" y="614"/>
                    <a:pt x="175" y="617"/>
                  </a:cubicBezTo>
                  <a:cubicBezTo>
                    <a:pt x="173" y="619"/>
                    <a:pt x="173" y="620"/>
                    <a:pt x="173" y="622"/>
                  </a:cubicBezTo>
                  <a:cubicBezTo>
                    <a:pt x="172" y="623"/>
                    <a:pt x="169" y="623"/>
                    <a:pt x="169" y="625"/>
                  </a:cubicBezTo>
                  <a:cubicBezTo>
                    <a:pt x="163" y="634"/>
                    <a:pt x="167" y="641"/>
                    <a:pt x="158" y="645"/>
                  </a:cubicBezTo>
                  <a:cubicBezTo>
                    <a:pt x="153" y="648"/>
                    <a:pt x="149" y="652"/>
                    <a:pt x="144" y="655"/>
                  </a:cubicBezTo>
                  <a:cubicBezTo>
                    <a:pt x="141" y="656"/>
                    <a:pt x="135" y="659"/>
                    <a:pt x="135" y="659"/>
                  </a:cubicBezTo>
                  <a:cubicBezTo>
                    <a:pt x="133" y="664"/>
                    <a:pt x="130" y="666"/>
                    <a:pt x="130" y="669"/>
                  </a:cubicBezTo>
                  <a:cubicBezTo>
                    <a:pt x="128" y="677"/>
                    <a:pt x="132" y="691"/>
                    <a:pt x="124" y="698"/>
                  </a:cubicBezTo>
                  <a:cubicBezTo>
                    <a:pt x="118" y="703"/>
                    <a:pt x="108" y="709"/>
                    <a:pt x="101" y="711"/>
                  </a:cubicBezTo>
                  <a:cubicBezTo>
                    <a:pt x="101" y="711"/>
                    <a:pt x="90" y="716"/>
                    <a:pt x="87" y="716"/>
                  </a:cubicBezTo>
                  <a:cubicBezTo>
                    <a:pt x="85" y="717"/>
                    <a:pt x="82" y="717"/>
                    <a:pt x="82" y="717"/>
                  </a:cubicBezTo>
                  <a:cubicBezTo>
                    <a:pt x="76" y="725"/>
                    <a:pt x="68" y="733"/>
                    <a:pt x="60" y="738"/>
                  </a:cubicBezTo>
                  <a:cubicBezTo>
                    <a:pt x="56" y="745"/>
                    <a:pt x="53" y="755"/>
                    <a:pt x="46" y="759"/>
                  </a:cubicBezTo>
                  <a:cubicBezTo>
                    <a:pt x="43" y="764"/>
                    <a:pt x="37" y="767"/>
                    <a:pt x="31" y="773"/>
                  </a:cubicBezTo>
                  <a:cubicBezTo>
                    <a:pt x="26" y="780"/>
                    <a:pt x="25" y="789"/>
                    <a:pt x="23" y="797"/>
                  </a:cubicBezTo>
                  <a:cubicBezTo>
                    <a:pt x="20" y="803"/>
                    <a:pt x="19" y="809"/>
                    <a:pt x="17" y="816"/>
                  </a:cubicBezTo>
                  <a:cubicBezTo>
                    <a:pt x="15" y="817"/>
                    <a:pt x="14" y="824"/>
                    <a:pt x="14" y="824"/>
                  </a:cubicBezTo>
                  <a:cubicBezTo>
                    <a:pt x="15" y="831"/>
                    <a:pt x="26" y="842"/>
                    <a:pt x="26" y="842"/>
                  </a:cubicBezTo>
                  <a:cubicBezTo>
                    <a:pt x="26" y="847"/>
                    <a:pt x="17" y="855"/>
                    <a:pt x="17" y="855"/>
                  </a:cubicBezTo>
                  <a:cubicBezTo>
                    <a:pt x="14" y="863"/>
                    <a:pt x="17" y="867"/>
                    <a:pt x="25" y="870"/>
                  </a:cubicBezTo>
                  <a:cubicBezTo>
                    <a:pt x="28" y="884"/>
                    <a:pt x="17" y="902"/>
                    <a:pt x="6" y="909"/>
                  </a:cubicBezTo>
                  <a:cubicBezTo>
                    <a:pt x="0" y="927"/>
                    <a:pt x="5" y="927"/>
                    <a:pt x="12" y="941"/>
                  </a:cubicBezTo>
                  <a:cubicBezTo>
                    <a:pt x="23" y="963"/>
                    <a:pt x="29" y="969"/>
                    <a:pt x="53" y="977"/>
                  </a:cubicBezTo>
                  <a:cubicBezTo>
                    <a:pt x="60" y="986"/>
                    <a:pt x="56" y="983"/>
                    <a:pt x="63" y="989"/>
                  </a:cubicBezTo>
                  <a:cubicBezTo>
                    <a:pt x="62" y="994"/>
                    <a:pt x="59" y="997"/>
                    <a:pt x="59" y="1002"/>
                  </a:cubicBezTo>
                  <a:cubicBezTo>
                    <a:pt x="57" y="1009"/>
                    <a:pt x="70" y="1020"/>
                    <a:pt x="74" y="1027"/>
                  </a:cubicBezTo>
                  <a:cubicBezTo>
                    <a:pt x="77" y="1031"/>
                    <a:pt x="91" y="1036"/>
                    <a:pt x="91" y="1036"/>
                  </a:cubicBezTo>
                  <a:cubicBezTo>
                    <a:pt x="94" y="1036"/>
                    <a:pt x="96" y="1036"/>
                    <a:pt x="98" y="1034"/>
                  </a:cubicBezTo>
                  <a:cubicBezTo>
                    <a:pt x="99" y="1034"/>
                    <a:pt x="98" y="1031"/>
                    <a:pt x="99" y="1030"/>
                  </a:cubicBezTo>
                  <a:cubicBezTo>
                    <a:pt x="101" y="1030"/>
                    <a:pt x="107" y="1038"/>
                    <a:pt x="108" y="1038"/>
                  </a:cubicBezTo>
                  <a:cubicBezTo>
                    <a:pt x="119" y="1047"/>
                    <a:pt x="133" y="1055"/>
                    <a:pt x="146" y="1059"/>
                  </a:cubicBezTo>
                  <a:cubicBezTo>
                    <a:pt x="149" y="1067"/>
                    <a:pt x="152" y="1066"/>
                    <a:pt x="159" y="1064"/>
                  </a:cubicBezTo>
                  <a:cubicBezTo>
                    <a:pt x="163" y="1061"/>
                    <a:pt x="166" y="1059"/>
                    <a:pt x="169" y="1058"/>
                  </a:cubicBezTo>
                  <a:cubicBezTo>
                    <a:pt x="172" y="1056"/>
                    <a:pt x="178" y="1055"/>
                    <a:pt x="178" y="1055"/>
                  </a:cubicBezTo>
                  <a:cubicBezTo>
                    <a:pt x="192" y="1059"/>
                    <a:pt x="209" y="1061"/>
                    <a:pt x="224" y="1063"/>
                  </a:cubicBezTo>
                  <a:cubicBezTo>
                    <a:pt x="231" y="1067"/>
                    <a:pt x="229" y="1070"/>
                    <a:pt x="238" y="1069"/>
                  </a:cubicBezTo>
                  <a:cubicBezTo>
                    <a:pt x="238" y="1063"/>
                    <a:pt x="238" y="1056"/>
                    <a:pt x="238" y="1050"/>
                  </a:cubicBezTo>
                  <a:cubicBezTo>
                    <a:pt x="241" y="1041"/>
                    <a:pt x="257" y="1059"/>
                    <a:pt x="260" y="1061"/>
                  </a:cubicBezTo>
                  <a:cubicBezTo>
                    <a:pt x="266" y="1050"/>
                    <a:pt x="279" y="1052"/>
                    <a:pt x="291" y="1050"/>
                  </a:cubicBezTo>
                  <a:cubicBezTo>
                    <a:pt x="297" y="1049"/>
                    <a:pt x="302" y="1044"/>
                    <a:pt x="308" y="1041"/>
                  </a:cubicBezTo>
                  <a:cubicBezTo>
                    <a:pt x="319" y="1042"/>
                    <a:pt x="330" y="1045"/>
                    <a:pt x="341" y="1049"/>
                  </a:cubicBezTo>
                  <a:cubicBezTo>
                    <a:pt x="342" y="1050"/>
                    <a:pt x="344" y="1055"/>
                    <a:pt x="344" y="1058"/>
                  </a:cubicBezTo>
                  <a:cubicBezTo>
                    <a:pt x="344" y="1061"/>
                    <a:pt x="342" y="1067"/>
                    <a:pt x="342" y="1067"/>
                  </a:cubicBezTo>
                  <a:cubicBezTo>
                    <a:pt x="347" y="1070"/>
                    <a:pt x="355" y="1072"/>
                    <a:pt x="361" y="1075"/>
                  </a:cubicBezTo>
                  <a:cubicBezTo>
                    <a:pt x="362" y="1075"/>
                    <a:pt x="365" y="1077"/>
                    <a:pt x="365" y="1077"/>
                  </a:cubicBezTo>
                  <a:cubicBezTo>
                    <a:pt x="375" y="1074"/>
                    <a:pt x="384" y="1074"/>
                    <a:pt x="393" y="1080"/>
                  </a:cubicBezTo>
                  <a:cubicBezTo>
                    <a:pt x="396" y="1083"/>
                    <a:pt x="398" y="1088"/>
                    <a:pt x="401" y="1092"/>
                  </a:cubicBezTo>
                  <a:cubicBezTo>
                    <a:pt x="404" y="1095"/>
                    <a:pt x="407" y="1102"/>
                    <a:pt x="407" y="1102"/>
                  </a:cubicBezTo>
                  <a:cubicBezTo>
                    <a:pt x="404" y="1114"/>
                    <a:pt x="399" y="1127"/>
                    <a:pt x="396" y="1138"/>
                  </a:cubicBezTo>
                  <a:cubicBezTo>
                    <a:pt x="393" y="1147"/>
                    <a:pt x="395" y="1141"/>
                    <a:pt x="389" y="1152"/>
                  </a:cubicBezTo>
                  <a:cubicBezTo>
                    <a:pt x="387" y="1153"/>
                    <a:pt x="385" y="1156"/>
                    <a:pt x="385" y="1156"/>
                  </a:cubicBezTo>
                  <a:cubicBezTo>
                    <a:pt x="389" y="1185"/>
                    <a:pt x="396" y="1180"/>
                    <a:pt x="410" y="1197"/>
                  </a:cubicBezTo>
                  <a:cubicBezTo>
                    <a:pt x="427" y="1219"/>
                    <a:pt x="440" y="1239"/>
                    <a:pt x="447" y="1266"/>
                  </a:cubicBezTo>
                  <a:cubicBezTo>
                    <a:pt x="446" y="1280"/>
                    <a:pt x="452" y="1314"/>
                    <a:pt x="435" y="1325"/>
                  </a:cubicBezTo>
                  <a:cubicBezTo>
                    <a:pt x="427" y="1347"/>
                    <a:pt x="433" y="1325"/>
                    <a:pt x="430" y="1367"/>
                  </a:cubicBezTo>
                  <a:cubicBezTo>
                    <a:pt x="429" y="1377"/>
                    <a:pt x="421" y="1381"/>
                    <a:pt x="418" y="1391"/>
                  </a:cubicBezTo>
                  <a:cubicBezTo>
                    <a:pt x="421" y="1413"/>
                    <a:pt x="430" y="1422"/>
                    <a:pt x="446" y="1438"/>
                  </a:cubicBezTo>
                  <a:cubicBezTo>
                    <a:pt x="449" y="1441"/>
                    <a:pt x="450" y="1442"/>
                    <a:pt x="452" y="1447"/>
                  </a:cubicBezTo>
                  <a:cubicBezTo>
                    <a:pt x="454" y="1450"/>
                    <a:pt x="455" y="1456"/>
                    <a:pt x="455" y="1456"/>
                  </a:cubicBezTo>
                  <a:cubicBezTo>
                    <a:pt x="457" y="1475"/>
                    <a:pt x="458" y="1488"/>
                    <a:pt x="460" y="1505"/>
                  </a:cubicBezTo>
                  <a:cubicBezTo>
                    <a:pt x="461" y="1514"/>
                    <a:pt x="461" y="1511"/>
                    <a:pt x="464" y="1522"/>
                  </a:cubicBezTo>
                  <a:cubicBezTo>
                    <a:pt x="466" y="1524"/>
                    <a:pt x="466" y="1527"/>
                    <a:pt x="466" y="1527"/>
                  </a:cubicBezTo>
                  <a:cubicBezTo>
                    <a:pt x="468" y="1542"/>
                    <a:pt x="469" y="1552"/>
                    <a:pt x="481" y="1561"/>
                  </a:cubicBezTo>
                  <a:cubicBezTo>
                    <a:pt x="485" y="1566"/>
                    <a:pt x="488" y="1569"/>
                    <a:pt x="494" y="1572"/>
                  </a:cubicBezTo>
                  <a:cubicBezTo>
                    <a:pt x="497" y="1585"/>
                    <a:pt x="503" y="1597"/>
                    <a:pt x="506" y="1610"/>
                  </a:cubicBezTo>
                  <a:cubicBezTo>
                    <a:pt x="506" y="1614"/>
                    <a:pt x="508" y="1619"/>
                    <a:pt x="505" y="1622"/>
                  </a:cubicBezTo>
                  <a:cubicBezTo>
                    <a:pt x="503" y="1625"/>
                    <a:pt x="497" y="1628"/>
                    <a:pt x="497" y="1628"/>
                  </a:cubicBezTo>
                  <a:cubicBezTo>
                    <a:pt x="488" y="1642"/>
                    <a:pt x="509" y="1644"/>
                    <a:pt x="517" y="1644"/>
                  </a:cubicBezTo>
                  <a:cubicBezTo>
                    <a:pt x="539" y="1639"/>
                    <a:pt x="557" y="1635"/>
                    <a:pt x="579" y="1633"/>
                  </a:cubicBezTo>
                  <a:cubicBezTo>
                    <a:pt x="598" y="1630"/>
                    <a:pt x="613" y="1627"/>
                    <a:pt x="632" y="1624"/>
                  </a:cubicBezTo>
                  <a:cubicBezTo>
                    <a:pt x="635" y="1624"/>
                    <a:pt x="638" y="1622"/>
                    <a:pt x="641" y="1621"/>
                  </a:cubicBezTo>
                  <a:cubicBezTo>
                    <a:pt x="642" y="1621"/>
                    <a:pt x="644" y="1619"/>
                    <a:pt x="646" y="1617"/>
                  </a:cubicBezTo>
                  <a:cubicBezTo>
                    <a:pt x="649" y="1617"/>
                    <a:pt x="655" y="1616"/>
                    <a:pt x="655" y="1616"/>
                  </a:cubicBezTo>
                  <a:cubicBezTo>
                    <a:pt x="659" y="1610"/>
                    <a:pt x="664" y="1603"/>
                    <a:pt x="670" y="1600"/>
                  </a:cubicBezTo>
                  <a:cubicBezTo>
                    <a:pt x="675" y="1594"/>
                    <a:pt x="678" y="1591"/>
                    <a:pt x="683" y="1588"/>
                  </a:cubicBezTo>
                  <a:cubicBezTo>
                    <a:pt x="687" y="1581"/>
                    <a:pt x="697" y="1577"/>
                    <a:pt x="704" y="1574"/>
                  </a:cubicBezTo>
                  <a:cubicBezTo>
                    <a:pt x="715" y="1563"/>
                    <a:pt x="726" y="1550"/>
                    <a:pt x="731" y="1535"/>
                  </a:cubicBezTo>
                  <a:cubicBezTo>
                    <a:pt x="731" y="1531"/>
                    <a:pt x="729" y="1528"/>
                    <a:pt x="729" y="1525"/>
                  </a:cubicBezTo>
                  <a:cubicBezTo>
                    <a:pt x="729" y="1494"/>
                    <a:pt x="737" y="1505"/>
                    <a:pt x="754" y="1494"/>
                  </a:cubicBezTo>
                  <a:cubicBezTo>
                    <a:pt x="759" y="1488"/>
                    <a:pt x="762" y="1483"/>
                    <a:pt x="765" y="1475"/>
                  </a:cubicBezTo>
                  <a:cubicBezTo>
                    <a:pt x="763" y="1458"/>
                    <a:pt x="765" y="1439"/>
                    <a:pt x="755" y="1424"/>
                  </a:cubicBezTo>
                  <a:cubicBezTo>
                    <a:pt x="759" y="1413"/>
                    <a:pt x="771" y="1419"/>
                    <a:pt x="779" y="1422"/>
                  </a:cubicBezTo>
                  <a:cubicBezTo>
                    <a:pt x="782" y="1427"/>
                    <a:pt x="782" y="1435"/>
                    <a:pt x="785" y="1427"/>
                  </a:cubicBezTo>
                  <a:cubicBezTo>
                    <a:pt x="786" y="1416"/>
                    <a:pt x="786" y="1405"/>
                    <a:pt x="786" y="1396"/>
                  </a:cubicBezTo>
                  <a:cubicBezTo>
                    <a:pt x="788" y="1386"/>
                    <a:pt x="810" y="1385"/>
                    <a:pt x="817" y="1380"/>
                  </a:cubicBezTo>
                  <a:cubicBezTo>
                    <a:pt x="820" y="1374"/>
                    <a:pt x="831" y="1367"/>
                    <a:pt x="837" y="1363"/>
                  </a:cubicBezTo>
                  <a:cubicBezTo>
                    <a:pt x="841" y="1361"/>
                    <a:pt x="847" y="1356"/>
                    <a:pt x="847" y="1356"/>
                  </a:cubicBezTo>
                  <a:cubicBezTo>
                    <a:pt x="855" y="1345"/>
                    <a:pt x="845" y="1333"/>
                    <a:pt x="844" y="1320"/>
                  </a:cubicBezTo>
                  <a:cubicBezTo>
                    <a:pt x="845" y="1310"/>
                    <a:pt x="847" y="1308"/>
                    <a:pt x="850" y="1299"/>
                  </a:cubicBezTo>
                  <a:cubicBezTo>
                    <a:pt x="847" y="1288"/>
                    <a:pt x="842" y="1288"/>
                    <a:pt x="834" y="1280"/>
                  </a:cubicBezTo>
                  <a:cubicBezTo>
                    <a:pt x="833" y="1275"/>
                    <a:pt x="830" y="1266"/>
                    <a:pt x="830" y="1266"/>
                  </a:cubicBezTo>
                  <a:cubicBezTo>
                    <a:pt x="831" y="1250"/>
                    <a:pt x="831" y="1236"/>
                    <a:pt x="831" y="1220"/>
                  </a:cubicBezTo>
                  <a:cubicBezTo>
                    <a:pt x="833" y="1192"/>
                    <a:pt x="861" y="1183"/>
                    <a:pt x="876" y="1166"/>
                  </a:cubicBezTo>
                  <a:cubicBezTo>
                    <a:pt x="879" y="1160"/>
                    <a:pt x="884" y="1160"/>
                    <a:pt x="885" y="1153"/>
                  </a:cubicBezTo>
                  <a:cubicBezTo>
                    <a:pt x="890" y="1144"/>
                    <a:pt x="889" y="1142"/>
                    <a:pt x="895" y="1136"/>
                  </a:cubicBezTo>
                  <a:cubicBezTo>
                    <a:pt x="898" y="1127"/>
                    <a:pt x="906" y="1114"/>
                    <a:pt x="915" y="1111"/>
                  </a:cubicBezTo>
                  <a:cubicBezTo>
                    <a:pt x="920" y="1105"/>
                    <a:pt x="924" y="1099"/>
                    <a:pt x="930" y="1094"/>
                  </a:cubicBezTo>
                  <a:cubicBezTo>
                    <a:pt x="935" y="1089"/>
                    <a:pt x="938" y="1089"/>
                    <a:pt x="943" y="1084"/>
                  </a:cubicBezTo>
                  <a:cubicBezTo>
                    <a:pt x="947" y="1080"/>
                    <a:pt x="949" y="1078"/>
                    <a:pt x="955" y="1077"/>
                  </a:cubicBezTo>
                  <a:cubicBezTo>
                    <a:pt x="961" y="1066"/>
                    <a:pt x="958" y="1069"/>
                    <a:pt x="966" y="1064"/>
                  </a:cubicBezTo>
                  <a:cubicBezTo>
                    <a:pt x="972" y="1055"/>
                    <a:pt x="978" y="1045"/>
                    <a:pt x="983" y="1036"/>
                  </a:cubicBezTo>
                  <a:cubicBezTo>
                    <a:pt x="988" y="1030"/>
                    <a:pt x="989" y="1019"/>
                    <a:pt x="991" y="1013"/>
                  </a:cubicBezTo>
                  <a:cubicBezTo>
                    <a:pt x="994" y="1003"/>
                    <a:pt x="992" y="1009"/>
                    <a:pt x="998" y="999"/>
                  </a:cubicBezTo>
                  <a:cubicBezTo>
                    <a:pt x="1003" y="992"/>
                    <a:pt x="1003" y="984"/>
                    <a:pt x="1005" y="977"/>
                  </a:cubicBezTo>
                  <a:cubicBezTo>
                    <a:pt x="1003" y="966"/>
                    <a:pt x="1000" y="970"/>
                    <a:pt x="989" y="974"/>
                  </a:cubicBezTo>
                  <a:cubicBezTo>
                    <a:pt x="971" y="986"/>
                    <a:pt x="941" y="983"/>
                    <a:pt x="921" y="983"/>
                  </a:cubicBezTo>
                  <a:cubicBezTo>
                    <a:pt x="892" y="981"/>
                    <a:pt x="895" y="977"/>
                    <a:pt x="878" y="961"/>
                  </a:cubicBezTo>
                  <a:cubicBezTo>
                    <a:pt x="875" y="949"/>
                    <a:pt x="867" y="944"/>
                    <a:pt x="858" y="936"/>
                  </a:cubicBezTo>
                  <a:cubicBezTo>
                    <a:pt x="853" y="933"/>
                    <a:pt x="844" y="930"/>
                    <a:pt x="844" y="930"/>
                  </a:cubicBezTo>
                  <a:cubicBezTo>
                    <a:pt x="837" y="909"/>
                    <a:pt x="828" y="891"/>
                    <a:pt x="817" y="872"/>
                  </a:cubicBezTo>
                  <a:cubicBezTo>
                    <a:pt x="811" y="866"/>
                    <a:pt x="816" y="869"/>
                    <a:pt x="805" y="863"/>
                  </a:cubicBezTo>
                  <a:cubicBezTo>
                    <a:pt x="802" y="859"/>
                    <a:pt x="796" y="856"/>
                    <a:pt x="796" y="856"/>
                  </a:cubicBezTo>
                  <a:cubicBezTo>
                    <a:pt x="786" y="842"/>
                    <a:pt x="794" y="825"/>
                    <a:pt x="785" y="813"/>
                  </a:cubicBezTo>
                  <a:cubicBezTo>
                    <a:pt x="774" y="794"/>
                    <a:pt x="759" y="772"/>
                    <a:pt x="745" y="758"/>
                  </a:cubicBezTo>
                  <a:cubicBezTo>
                    <a:pt x="742" y="744"/>
                    <a:pt x="737" y="736"/>
                    <a:pt x="729" y="723"/>
                  </a:cubicBezTo>
                  <a:cubicBezTo>
                    <a:pt x="726" y="720"/>
                    <a:pt x="723" y="709"/>
                    <a:pt x="723" y="709"/>
                  </a:cubicBezTo>
                  <a:cubicBezTo>
                    <a:pt x="740" y="705"/>
                    <a:pt x="757" y="733"/>
                    <a:pt x="766" y="744"/>
                  </a:cubicBezTo>
                  <a:cubicBezTo>
                    <a:pt x="771" y="758"/>
                    <a:pt x="771" y="759"/>
                    <a:pt x="786" y="764"/>
                  </a:cubicBezTo>
                  <a:cubicBezTo>
                    <a:pt x="793" y="766"/>
                    <a:pt x="800" y="773"/>
                    <a:pt x="800" y="773"/>
                  </a:cubicBezTo>
                  <a:cubicBezTo>
                    <a:pt x="803" y="780"/>
                    <a:pt x="808" y="784"/>
                    <a:pt x="813" y="791"/>
                  </a:cubicBezTo>
                  <a:cubicBezTo>
                    <a:pt x="813" y="803"/>
                    <a:pt x="814" y="809"/>
                    <a:pt x="817" y="819"/>
                  </a:cubicBezTo>
                  <a:cubicBezTo>
                    <a:pt x="819" y="842"/>
                    <a:pt x="820" y="841"/>
                    <a:pt x="839" y="847"/>
                  </a:cubicBezTo>
                  <a:cubicBezTo>
                    <a:pt x="844" y="852"/>
                    <a:pt x="847" y="856"/>
                    <a:pt x="851" y="861"/>
                  </a:cubicBezTo>
                  <a:cubicBezTo>
                    <a:pt x="851" y="863"/>
                    <a:pt x="853" y="864"/>
                    <a:pt x="853" y="866"/>
                  </a:cubicBezTo>
                  <a:cubicBezTo>
                    <a:pt x="853" y="869"/>
                    <a:pt x="853" y="874"/>
                    <a:pt x="855" y="877"/>
                  </a:cubicBezTo>
                  <a:cubicBezTo>
                    <a:pt x="856" y="884"/>
                    <a:pt x="870" y="889"/>
                    <a:pt x="875" y="894"/>
                  </a:cubicBezTo>
                  <a:cubicBezTo>
                    <a:pt x="887" y="927"/>
                    <a:pt x="870" y="945"/>
                    <a:pt x="910" y="955"/>
                  </a:cubicBezTo>
                  <a:cubicBezTo>
                    <a:pt x="921" y="953"/>
                    <a:pt x="926" y="955"/>
                    <a:pt x="933" y="949"/>
                  </a:cubicBezTo>
                  <a:cubicBezTo>
                    <a:pt x="938" y="942"/>
                    <a:pt x="944" y="941"/>
                    <a:pt x="951" y="936"/>
                  </a:cubicBezTo>
                  <a:cubicBezTo>
                    <a:pt x="972" y="924"/>
                    <a:pt x="978" y="920"/>
                    <a:pt x="1003" y="916"/>
                  </a:cubicBezTo>
                  <a:cubicBezTo>
                    <a:pt x="1009" y="914"/>
                    <a:pt x="1017" y="911"/>
                    <a:pt x="1025" y="909"/>
                  </a:cubicBezTo>
                  <a:cubicBezTo>
                    <a:pt x="1031" y="906"/>
                    <a:pt x="1036" y="899"/>
                    <a:pt x="1042" y="897"/>
                  </a:cubicBezTo>
                  <a:cubicBezTo>
                    <a:pt x="1051" y="894"/>
                    <a:pt x="1060" y="894"/>
                    <a:pt x="1068" y="888"/>
                  </a:cubicBezTo>
                  <a:cubicBezTo>
                    <a:pt x="1073" y="881"/>
                    <a:pt x="1079" y="877"/>
                    <a:pt x="1084" y="869"/>
                  </a:cubicBezTo>
                  <a:cubicBezTo>
                    <a:pt x="1087" y="861"/>
                    <a:pt x="1088" y="850"/>
                    <a:pt x="1098" y="844"/>
                  </a:cubicBezTo>
                  <a:cubicBezTo>
                    <a:pt x="1104" y="836"/>
                    <a:pt x="1105" y="825"/>
                    <a:pt x="1108" y="816"/>
                  </a:cubicBezTo>
                  <a:cubicBezTo>
                    <a:pt x="1110" y="811"/>
                    <a:pt x="1115" y="808"/>
                    <a:pt x="1116" y="803"/>
                  </a:cubicBezTo>
                  <a:cubicBezTo>
                    <a:pt x="1110" y="800"/>
                    <a:pt x="1110" y="805"/>
                    <a:pt x="1102" y="808"/>
                  </a:cubicBezTo>
                  <a:cubicBezTo>
                    <a:pt x="1099" y="802"/>
                    <a:pt x="1104" y="795"/>
                    <a:pt x="1098" y="792"/>
                  </a:cubicBezTo>
                  <a:cubicBezTo>
                    <a:pt x="1094" y="789"/>
                    <a:pt x="1084" y="788"/>
                    <a:pt x="1084" y="788"/>
                  </a:cubicBezTo>
                  <a:cubicBezTo>
                    <a:pt x="1077" y="780"/>
                    <a:pt x="1076" y="783"/>
                    <a:pt x="1067" y="786"/>
                  </a:cubicBezTo>
                  <a:cubicBezTo>
                    <a:pt x="1064" y="788"/>
                    <a:pt x="1057" y="789"/>
                    <a:pt x="1057" y="789"/>
                  </a:cubicBezTo>
                  <a:cubicBezTo>
                    <a:pt x="1054" y="789"/>
                    <a:pt x="1051" y="789"/>
                    <a:pt x="1048" y="788"/>
                  </a:cubicBezTo>
                  <a:cubicBezTo>
                    <a:pt x="1046" y="786"/>
                    <a:pt x="1045" y="778"/>
                    <a:pt x="1045" y="778"/>
                  </a:cubicBezTo>
                  <a:cubicBezTo>
                    <a:pt x="1046" y="778"/>
                    <a:pt x="1048" y="777"/>
                    <a:pt x="1050" y="775"/>
                  </a:cubicBezTo>
                  <a:cubicBezTo>
                    <a:pt x="1060" y="772"/>
                    <a:pt x="1067" y="778"/>
                    <a:pt x="1060" y="763"/>
                  </a:cubicBezTo>
                  <a:cubicBezTo>
                    <a:pt x="1059" y="763"/>
                    <a:pt x="1057" y="761"/>
                    <a:pt x="1056" y="761"/>
                  </a:cubicBezTo>
                  <a:cubicBezTo>
                    <a:pt x="1053" y="761"/>
                    <a:pt x="1048" y="761"/>
                    <a:pt x="1046" y="763"/>
                  </a:cubicBezTo>
                  <a:cubicBezTo>
                    <a:pt x="1046" y="764"/>
                    <a:pt x="1045" y="766"/>
                    <a:pt x="1043" y="767"/>
                  </a:cubicBezTo>
                  <a:cubicBezTo>
                    <a:pt x="1036" y="775"/>
                    <a:pt x="1025" y="777"/>
                    <a:pt x="1016" y="780"/>
                  </a:cubicBezTo>
                  <a:cubicBezTo>
                    <a:pt x="1011" y="780"/>
                    <a:pt x="1006" y="778"/>
                    <a:pt x="1003" y="777"/>
                  </a:cubicBezTo>
                  <a:cubicBezTo>
                    <a:pt x="1002" y="777"/>
                    <a:pt x="997" y="775"/>
                    <a:pt x="997" y="775"/>
                  </a:cubicBezTo>
                  <a:cubicBezTo>
                    <a:pt x="988" y="763"/>
                    <a:pt x="986" y="761"/>
                    <a:pt x="971" y="758"/>
                  </a:cubicBezTo>
                  <a:cubicBezTo>
                    <a:pt x="971" y="753"/>
                    <a:pt x="974" y="747"/>
                    <a:pt x="971" y="742"/>
                  </a:cubicBezTo>
                  <a:cubicBezTo>
                    <a:pt x="969" y="739"/>
                    <a:pt x="960" y="736"/>
                    <a:pt x="957" y="734"/>
                  </a:cubicBezTo>
                  <a:cubicBezTo>
                    <a:pt x="954" y="733"/>
                    <a:pt x="947" y="731"/>
                    <a:pt x="947" y="731"/>
                  </a:cubicBezTo>
                  <a:cubicBezTo>
                    <a:pt x="941" y="725"/>
                    <a:pt x="935" y="722"/>
                    <a:pt x="929" y="716"/>
                  </a:cubicBezTo>
                  <a:cubicBezTo>
                    <a:pt x="930" y="706"/>
                    <a:pt x="932" y="700"/>
                    <a:pt x="941" y="697"/>
                  </a:cubicBezTo>
                  <a:cubicBezTo>
                    <a:pt x="955" y="698"/>
                    <a:pt x="968" y="702"/>
                    <a:pt x="980" y="705"/>
                  </a:cubicBezTo>
                  <a:cubicBezTo>
                    <a:pt x="986" y="711"/>
                    <a:pt x="988" y="716"/>
                    <a:pt x="995" y="720"/>
                  </a:cubicBezTo>
                  <a:cubicBezTo>
                    <a:pt x="1005" y="734"/>
                    <a:pt x="1012" y="736"/>
                    <a:pt x="1025" y="744"/>
                  </a:cubicBezTo>
                  <a:cubicBezTo>
                    <a:pt x="1033" y="742"/>
                    <a:pt x="1045" y="747"/>
                    <a:pt x="1051" y="741"/>
                  </a:cubicBezTo>
                  <a:cubicBezTo>
                    <a:pt x="1060" y="733"/>
                    <a:pt x="1048" y="738"/>
                    <a:pt x="1059" y="734"/>
                  </a:cubicBezTo>
                  <a:cubicBezTo>
                    <a:pt x="1064" y="738"/>
                    <a:pt x="1068" y="739"/>
                    <a:pt x="1073" y="742"/>
                  </a:cubicBezTo>
                  <a:cubicBezTo>
                    <a:pt x="1079" y="752"/>
                    <a:pt x="1093" y="750"/>
                    <a:pt x="1104" y="753"/>
                  </a:cubicBezTo>
                  <a:cubicBezTo>
                    <a:pt x="1121" y="764"/>
                    <a:pt x="1110" y="759"/>
                    <a:pt x="1141" y="761"/>
                  </a:cubicBezTo>
                  <a:cubicBezTo>
                    <a:pt x="1152" y="763"/>
                    <a:pt x="1156" y="766"/>
                    <a:pt x="1163" y="775"/>
                  </a:cubicBezTo>
                  <a:cubicBezTo>
                    <a:pt x="1159" y="788"/>
                    <a:pt x="1167" y="781"/>
                    <a:pt x="1173" y="777"/>
                  </a:cubicBezTo>
                  <a:cubicBezTo>
                    <a:pt x="1175" y="770"/>
                    <a:pt x="1178" y="770"/>
                    <a:pt x="1181" y="764"/>
                  </a:cubicBezTo>
                  <a:cubicBezTo>
                    <a:pt x="1190" y="767"/>
                    <a:pt x="1189" y="772"/>
                    <a:pt x="1187" y="783"/>
                  </a:cubicBezTo>
                  <a:cubicBezTo>
                    <a:pt x="1195" y="789"/>
                    <a:pt x="1206" y="786"/>
                    <a:pt x="1215" y="789"/>
                  </a:cubicBezTo>
                  <a:cubicBezTo>
                    <a:pt x="1221" y="791"/>
                    <a:pt x="1226" y="797"/>
                    <a:pt x="1234" y="800"/>
                  </a:cubicBezTo>
                  <a:cubicBezTo>
                    <a:pt x="1245" y="803"/>
                    <a:pt x="1255" y="808"/>
                    <a:pt x="1265" y="816"/>
                  </a:cubicBezTo>
                  <a:cubicBezTo>
                    <a:pt x="1268" y="827"/>
                    <a:pt x="1272" y="831"/>
                    <a:pt x="1282" y="834"/>
                  </a:cubicBezTo>
                  <a:cubicBezTo>
                    <a:pt x="1286" y="842"/>
                    <a:pt x="1288" y="847"/>
                    <a:pt x="1296" y="852"/>
                  </a:cubicBezTo>
                  <a:cubicBezTo>
                    <a:pt x="1308" y="849"/>
                    <a:pt x="1302" y="850"/>
                    <a:pt x="1314" y="847"/>
                  </a:cubicBezTo>
                  <a:cubicBezTo>
                    <a:pt x="1316" y="845"/>
                    <a:pt x="1319" y="845"/>
                    <a:pt x="1319" y="845"/>
                  </a:cubicBezTo>
                  <a:cubicBezTo>
                    <a:pt x="1328" y="852"/>
                    <a:pt x="1322" y="842"/>
                    <a:pt x="1319" y="839"/>
                  </a:cubicBezTo>
                  <a:cubicBezTo>
                    <a:pt x="1316" y="844"/>
                    <a:pt x="1311" y="847"/>
                    <a:pt x="1310" y="853"/>
                  </a:cubicBezTo>
                  <a:cubicBezTo>
                    <a:pt x="1310" y="856"/>
                    <a:pt x="1307" y="863"/>
                    <a:pt x="1307" y="863"/>
                  </a:cubicBezTo>
                  <a:cubicBezTo>
                    <a:pt x="1308" y="869"/>
                    <a:pt x="1310" y="880"/>
                    <a:pt x="1319" y="880"/>
                  </a:cubicBezTo>
                  <a:lnTo>
                    <a:pt x="1320" y="916"/>
                  </a:lnTo>
                  <a:lnTo>
                    <a:pt x="1348" y="1005"/>
                  </a:lnTo>
                  <a:lnTo>
                    <a:pt x="1373" y="1033"/>
                  </a:lnTo>
                  <a:lnTo>
                    <a:pt x="1416" y="994"/>
                  </a:lnTo>
                  <a:lnTo>
                    <a:pt x="1413" y="967"/>
                  </a:lnTo>
                  <a:lnTo>
                    <a:pt x="1424" y="959"/>
                  </a:lnTo>
                  <a:lnTo>
                    <a:pt x="1423" y="925"/>
                  </a:lnTo>
                  <a:lnTo>
                    <a:pt x="1452" y="916"/>
                  </a:lnTo>
                  <a:lnTo>
                    <a:pt x="1520" y="855"/>
                  </a:lnTo>
                  <a:lnTo>
                    <a:pt x="1533" y="839"/>
                  </a:lnTo>
                  <a:lnTo>
                    <a:pt x="1588" y="824"/>
                  </a:lnTo>
                  <a:lnTo>
                    <a:pt x="1608" y="847"/>
                  </a:lnTo>
                  <a:lnTo>
                    <a:pt x="1602" y="858"/>
                  </a:lnTo>
                  <a:lnTo>
                    <a:pt x="1619" y="875"/>
                  </a:lnTo>
                  <a:lnTo>
                    <a:pt x="1624" y="899"/>
                  </a:lnTo>
                  <a:lnTo>
                    <a:pt x="1641" y="906"/>
                  </a:lnTo>
                  <a:lnTo>
                    <a:pt x="1677" y="892"/>
                  </a:lnTo>
                  <a:lnTo>
                    <a:pt x="1675" y="975"/>
                  </a:lnTo>
                  <a:lnTo>
                    <a:pt x="1684" y="956"/>
                  </a:lnTo>
                  <a:lnTo>
                    <a:pt x="1707" y="1000"/>
                  </a:lnTo>
                  <a:lnTo>
                    <a:pt x="1704" y="1030"/>
                  </a:lnTo>
                  <a:lnTo>
                    <a:pt x="1718" y="1013"/>
                  </a:lnTo>
                  <a:lnTo>
                    <a:pt x="1721" y="997"/>
                  </a:lnTo>
                  <a:lnTo>
                    <a:pt x="1738" y="972"/>
                  </a:lnTo>
                  <a:lnTo>
                    <a:pt x="1728" y="958"/>
                  </a:lnTo>
                  <a:lnTo>
                    <a:pt x="1737" y="942"/>
                  </a:lnTo>
                  <a:lnTo>
                    <a:pt x="1725" y="913"/>
                  </a:lnTo>
                  <a:lnTo>
                    <a:pt x="1732" y="889"/>
                  </a:lnTo>
                  <a:lnTo>
                    <a:pt x="1715" y="895"/>
                  </a:lnTo>
                  <a:lnTo>
                    <a:pt x="1707" y="874"/>
                  </a:lnTo>
                  <a:lnTo>
                    <a:pt x="1701" y="844"/>
                  </a:lnTo>
                  <a:lnTo>
                    <a:pt x="1714" y="816"/>
                  </a:lnTo>
                  <a:lnTo>
                    <a:pt x="1728" y="834"/>
                  </a:lnTo>
                  <a:lnTo>
                    <a:pt x="1721" y="880"/>
                  </a:lnTo>
                  <a:lnTo>
                    <a:pt x="1738" y="849"/>
                  </a:lnTo>
                  <a:lnTo>
                    <a:pt x="1732" y="824"/>
                  </a:lnTo>
                  <a:lnTo>
                    <a:pt x="1752" y="808"/>
                  </a:lnTo>
                  <a:lnTo>
                    <a:pt x="1752" y="797"/>
                  </a:lnTo>
                  <a:lnTo>
                    <a:pt x="1759" y="800"/>
                  </a:lnTo>
                  <a:lnTo>
                    <a:pt x="1796" y="756"/>
                  </a:lnTo>
                  <a:lnTo>
                    <a:pt x="1805" y="684"/>
                  </a:lnTo>
                  <a:lnTo>
                    <a:pt x="1810" y="655"/>
                  </a:lnTo>
                  <a:lnTo>
                    <a:pt x="1794" y="664"/>
                  </a:lnTo>
                  <a:lnTo>
                    <a:pt x="1788" y="655"/>
                  </a:lnTo>
                  <a:lnTo>
                    <a:pt x="1800" y="638"/>
                  </a:lnTo>
                  <a:lnTo>
                    <a:pt x="1776" y="592"/>
                  </a:lnTo>
                  <a:lnTo>
                    <a:pt x="1763" y="580"/>
                  </a:lnTo>
                  <a:lnTo>
                    <a:pt x="1783" y="544"/>
                  </a:lnTo>
                  <a:lnTo>
                    <a:pt x="1762" y="539"/>
                  </a:lnTo>
                  <a:lnTo>
                    <a:pt x="1743" y="531"/>
                  </a:lnTo>
                  <a:lnTo>
                    <a:pt x="1751" y="503"/>
                  </a:lnTo>
                  <a:lnTo>
                    <a:pt x="1763" y="487"/>
                  </a:lnTo>
                  <a:lnTo>
                    <a:pt x="1766" y="519"/>
                  </a:lnTo>
                  <a:lnTo>
                    <a:pt x="1788" y="498"/>
                  </a:lnTo>
                  <a:lnTo>
                    <a:pt x="1805" y="497"/>
                  </a:lnTo>
                  <a:lnTo>
                    <a:pt x="1797" y="519"/>
                  </a:lnTo>
                  <a:lnTo>
                    <a:pt x="1824" y="528"/>
                  </a:lnTo>
                  <a:lnTo>
                    <a:pt x="1816" y="545"/>
                  </a:lnTo>
                  <a:lnTo>
                    <a:pt x="1830" y="559"/>
                  </a:lnTo>
                  <a:lnTo>
                    <a:pt x="1830" y="588"/>
                  </a:lnTo>
                  <a:lnTo>
                    <a:pt x="1861" y="559"/>
                  </a:lnTo>
                  <a:lnTo>
                    <a:pt x="1850" y="531"/>
                  </a:lnTo>
                  <a:lnTo>
                    <a:pt x="1821" y="489"/>
                  </a:lnTo>
                  <a:lnTo>
                    <a:pt x="1830" y="473"/>
                  </a:lnTo>
                  <a:lnTo>
                    <a:pt x="1824" y="448"/>
                  </a:lnTo>
                  <a:lnTo>
                    <a:pt x="1844" y="427"/>
                  </a:lnTo>
                  <a:lnTo>
                    <a:pt x="1868" y="416"/>
                  </a:lnTo>
                  <a:lnTo>
                    <a:pt x="1867" y="367"/>
                  </a:lnTo>
                  <a:lnTo>
                    <a:pt x="1865" y="333"/>
                  </a:lnTo>
                  <a:lnTo>
                    <a:pt x="1858" y="302"/>
                  </a:lnTo>
                  <a:lnTo>
                    <a:pt x="1830" y="248"/>
                  </a:lnTo>
                  <a:lnTo>
                    <a:pt x="1825" y="275"/>
                  </a:lnTo>
                  <a:lnTo>
                    <a:pt x="1807" y="258"/>
                  </a:lnTo>
                  <a:lnTo>
                    <a:pt x="1790" y="266"/>
                  </a:lnTo>
                  <a:lnTo>
                    <a:pt x="1805" y="226"/>
                  </a:lnTo>
                  <a:lnTo>
                    <a:pt x="1821" y="192"/>
                  </a:lnTo>
                  <a:lnTo>
                    <a:pt x="1850" y="176"/>
                  </a:lnTo>
                  <a:lnTo>
                    <a:pt x="1853" y="161"/>
                  </a:lnTo>
                  <a:lnTo>
                    <a:pt x="1873" y="155"/>
                  </a:lnTo>
                  <a:lnTo>
                    <a:pt x="1873" y="170"/>
                  </a:lnTo>
                  <a:lnTo>
                    <a:pt x="1896" y="145"/>
                  </a:lnTo>
                  <a:lnTo>
                    <a:pt x="1882" y="139"/>
                  </a:lnTo>
                  <a:lnTo>
                    <a:pt x="1882" y="120"/>
                  </a:lnTo>
                  <a:lnTo>
                    <a:pt x="1899" y="108"/>
                  </a:lnTo>
                  <a:lnTo>
                    <a:pt x="1906" y="122"/>
                  </a:lnTo>
                  <a:lnTo>
                    <a:pt x="1929" y="100"/>
                  </a:lnTo>
                  <a:lnTo>
                    <a:pt x="1926" y="120"/>
                  </a:lnTo>
                  <a:lnTo>
                    <a:pt x="1927" y="136"/>
                  </a:lnTo>
                  <a:lnTo>
                    <a:pt x="1926" y="158"/>
                  </a:lnTo>
                  <a:lnTo>
                    <a:pt x="1918" y="175"/>
                  </a:lnTo>
                  <a:lnTo>
                    <a:pt x="1932" y="197"/>
                  </a:lnTo>
                  <a:lnTo>
                    <a:pt x="1938" y="212"/>
                  </a:lnTo>
                  <a:lnTo>
                    <a:pt x="1947" y="209"/>
                  </a:lnTo>
                  <a:lnTo>
                    <a:pt x="1992" y="256"/>
                  </a:lnTo>
                  <a:lnTo>
                    <a:pt x="2002" y="233"/>
                  </a:lnTo>
                  <a:lnTo>
                    <a:pt x="2014" y="216"/>
                  </a:lnTo>
                  <a:lnTo>
                    <a:pt x="1994" y="205"/>
                  </a:lnTo>
                  <a:lnTo>
                    <a:pt x="1999" y="184"/>
                  </a:lnTo>
                  <a:lnTo>
                    <a:pt x="1999" y="172"/>
                  </a:lnTo>
                  <a:lnTo>
                    <a:pt x="1978" y="150"/>
                  </a:lnTo>
                  <a:lnTo>
                    <a:pt x="1960" y="147"/>
                  </a:lnTo>
                  <a:lnTo>
                    <a:pt x="1943" y="123"/>
                  </a:lnTo>
                  <a:lnTo>
                    <a:pt x="1966" y="119"/>
                  </a:lnTo>
                  <a:lnTo>
                    <a:pt x="1977" y="100"/>
                  </a:lnTo>
                  <a:lnTo>
                    <a:pt x="1991" y="106"/>
                  </a:lnTo>
                  <a:lnTo>
                    <a:pt x="2005" y="98"/>
                  </a:lnTo>
                  <a:lnTo>
                    <a:pt x="1990" y="80"/>
                  </a:lnTo>
                  <a:lnTo>
                    <a:pt x="2002" y="69"/>
                  </a:lnTo>
                  <a:lnTo>
                    <a:pt x="2021" y="68"/>
                  </a:lnTo>
                  <a:lnTo>
                    <a:pt x="2000" y="53"/>
                  </a:lnTo>
                  <a:lnTo>
                    <a:pt x="1975" y="51"/>
                  </a:lnTo>
                  <a:lnTo>
                    <a:pt x="1990" y="32"/>
                  </a:lnTo>
                  <a:lnTo>
                    <a:pt x="1989" y="11"/>
                  </a:lnTo>
                  <a:lnTo>
                    <a:pt x="2005" y="27"/>
                  </a:lnTo>
                  <a:lnTo>
                    <a:pt x="2015" y="18"/>
                  </a:lnTo>
                  <a:lnTo>
                    <a:pt x="2024" y="21"/>
                  </a:lnTo>
                  <a:lnTo>
                    <a:pt x="2038" y="36"/>
                  </a:lnTo>
                  <a:lnTo>
                    <a:pt x="2060" y="33"/>
                  </a:lnTo>
                  <a:lnTo>
                    <a:pt x="2042" y="15"/>
                  </a:lnTo>
                  <a:lnTo>
                    <a:pt x="2038" y="0"/>
                  </a:lnTo>
                  <a:lnTo>
                    <a:pt x="2006" y="5"/>
                  </a:lnTo>
                  <a:lnTo>
                    <a:pt x="1994" y="0"/>
                  </a:lnTo>
                  <a:lnTo>
                    <a:pt x="1955" y="11"/>
                  </a:lnTo>
                  <a:lnTo>
                    <a:pt x="1913" y="18"/>
                  </a:lnTo>
                  <a:lnTo>
                    <a:pt x="1886" y="30"/>
                  </a:lnTo>
                  <a:lnTo>
                    <a:pt x="1885" y="47"/>
                  </a:lnTo>
                  <a:lnTo>
                    <a:pt x="1864" y="50"/>
                  </a:lnTo>
                  <a:cubicBezTo>
                    <a:pt x="1858" y="55"/>
                    <a:pt x="1854" y="75"/>
                    <a:pt x="1847" y="77"/>
                  </a:cubicBezTo>
                  <a:cubicBezTo>
                    <a:pt x="1839" y="82"/>
                    <a:pt x="1830" y="65"/>
                    <a:pt x="1820" y="63"/>
                  </a:cubicBezTo>
                  <a:lnTo>
                    <a:pt x="1786" y="66"/>
                  </a:lnTo>
                  <a:lnTo>
                    <a:pt x="1732" y="56"/>
                  </a:lnTo>
                  <a:lnTo>
                    <a:pt x="1709" y="62"/>
                  </a:lnTo>
                  <a:lnTo>
                    <a:pt x="1678" y="56"/>
                  </a:lnTo>
                  <a:lnTo>
                    <a:pt x="1666" y="47"/>
                  </a:lnTo>
                  <a:lnTo>
                    <a:pt x="1643" y="50"/>
                  </a:lnTo>
                  <a:cubicBezTo>
                    <a:pt x="1635" y="52"/>
                    <a:pt x="1626" y="57"/>
                    <a:pt x="1618" y="60"/>
                  </a:cubicBezTo>
                  <a:cubicBezTo>
                    <a:pt x="1610" y="63"/>
                    <a:pt x="1603" y="67"/>
                    <a:pt x="1597" y="71"/>
                  </a:cubicBezTo>
                  <a:cubicBezTo>
                    <a:pt x="1591" y="75"/>
                    <a:pt x="1587" y="84"/>
                    <a:pt x="1583" y="83"/>
                  </a:cubicBezTo>
                  <a:cubicBezTo>
                    <a:pt x="1571" y="90"/>
                    <a:pt x="1576" y="67"/>
                    <a:pt x="1571" y="65"/>
                  </a:cubicBezTo>
                  <a:lnTo>
                    <a:pt x="1553" y="69"/>
                  </a:lnTo>
                  <a:cubicBezTo>
                    <a:pt x="1544" y="66"/>
                    <a:pt x="1531" y="50"/>
                    <a:pt x="1517" y="47"/>
                  </a:cubicBezTo>
                  <a:cubicBezTo>
                    <a:pt x="1503" y="46"/>
                    <a:pt x="1479" y="45"/>
                    <a:pt x="1468" y="48"/>
                  </a:cubicBezTo>
                  <a:cubicBezTo>
                    <a:pt x="1457" y="51"/>
                    <a:pt x="1461" y="63"/>
                    <a:pt x="1451" y="63"/>
                  </a:cubicBezTo>
                  <a:cubicBezTo>
                    <a:pt x="1439" y="66"/>
                    <a:pt x="1419" y="48"/>
                    <a:pt x="1408" y="47"/>
                  </a:cubicBezTo>
                  <a:cubicBezTo>
                    <a:pt x="1397" y="46"/>
                    <a:pt x="1390" y="59"/>
                    <a:pt x="1382" y="59"/>
                  </a:cubicBezTo>
                  <a:cubicBezTo>
                    <a:pt x="1374" y="59"/>
                    <a:pt x="1362" y="52"/>
                    <a:pt x="1357" y="47"/>
                  </a:cubicBezTo>
                  <a:cubicBezTo>
                    <a:pt x="1352" y="42"/>
                    <a:pt x="1356" y="36"/>
                    <a:pt x="1349" y="30"/>
                  </a:cubicBezTo>
                  <a:cubicBezTo>
                    <a:pt x="1333" y="26"/>
                    <a:pt x="1330" y="13"/>
                    <a:pt x="1318" y="11"/>
                  </a:cubicBezTo>
                  <a:cubicBezTo>
                    <a:pt x="1306" y="9"/>
                    <a:pt x="1287" y="20"/>
                    <a:pt x="1277" y="20"/>
                  </a:cubicBezTo>
                  <a:cubicBezTo>
                    <a:pt x="1267" y="20"/>
                    <a:pt x="1268" y="10"/>
                    <a:pt x="1259" y="9"/>
                  </a:cubicBezTo>
                  <a:lnTo>
                    <a:pt x="1222" y="14"/>
                  </a:lnTo>
                  <a:lnTo>
                    <a:pt x="1210" y="32"/>
                  </a:lnTo>
                  <a:cubicBezTo>
                    <a:pt x="1203" y="35"/>
                    <a:pt x="1187" y="28"/>
                    <a:pt x="1178" y="29"/>
                  </a:cubicBezTo>
                  <a:cubicBezTo>
                    <a:pt x="1169" y="30"/>
                    <a:pt x="1164" y="36"/>
                    <a:pt x="1154" y="39"/>
                  </a:cubicBezTo>
                  <a:cubicBezTo>
                    <a:pt x="1144" y="42"/>
                    <a:pt x="1124" y="44"/>
                    <a:pt x="1120" y="48"/>
                  </a:cubicBezTo>
                  <a:cubicBezTo>
                    <a:pt x="1109" y="57"/>
                    <a:pt x="1132" y="61"/>
                    <a:pt x="1132" y="65"/>
                  </a:cubicBezTo>
                  <a:cubicBezTo>
                    <a:pt x="1132" y="69"/>
                    <a:pt x="1126" y="70"/>
                    <a:pt x="1118" y="72"/>
                  </a:cubicBezTo>
                  <a:cubicBezTo>
                    <a:pt x="1110" y="74"/>
                    <a:pt x="1084" y="72"/>
                    <a:pt x="1085" y="77"/>
                  </a:cubicBezTo>
                  <a:cubicBezTo>
                    <a:pt x="1085" y="86"/>
                    <a:pt x="1126" y="103"/>
                    <a:pt x="1127" y="105"/>
                  </a:cubicBezTo>
                  <a:lnTo>
                    <a:pt x="1090" y="90"/>
                  </a:lnTo>
                  <a:lnTo>
                    <a:pt x="1072" y="95"/>
                  </a:lnTo>
                  <a:cubicBezTo>
                    <a:pt x="1063" y="93"/>
                    <a:pt x="1039" y="65"/>
                    <a:pt x="1033" y="80"/>
                  </a:cubicBezTo>
                  <a:cubicBezTo>
                    <a:pt x="1027" y="95"/>
                    <a:pt x="1077" y="132"/>
                    <a:pt x="1084" y="147"/>
                  </a:cubicBezTo>
                  <a:lnTo>
                    <a:pt x="1075" y="171"/>
                  </a:lnTo>
                  <a:lnTo>
                    <a:pt x="1040" y="170"/>
                  </a:lnTo>
                  <a:cubicBezTo>
                    <a:pt x="1040" y="170"/>
                    <a:pt x="1061" y="164"/>
                    <a:pt x="1060" y="155"/>
                  </a:cubicBezTo>
                  <a:cubicBezTo>
                    <a:pt x="1059" y="146"/>
                    <a:pt x="1043" y="127"/>
                    <a:pt x="1031" y="113"/>
                  </a:cubicBezTo>
                  <a:cubicBezTo>
                    <a:pt x="1025" y="101"/>
                    <a:pt x="1030" y="84"/>
                    <a:pt x="1024" y="81"/>
                  </a:cubicBezTo>
                  <a:cubicBezTo>
                    <a:pt x="1018" y="78"/>
                    <a:pt x="997" y="65"/>
                    <a:pt x="989" y="71"/>
                  </a:cubicBezTo>
                  <a:cubicBezTo>
                    <a:pt x="968" y="74"/>
                    <a:pt x="970" y="107"/>
                    <a:pt x="974" y="116"/>
                  </a:cubicBezTo>
                  <a:cubicBezTo>
                    <a:pt x="978" y="125"/>
                    <a:pt x="1009" y="122"/>
                    <a:pt x="1012" y="125"/>
                  </a:cubicBezTo>
                  <a:cubicBezTo>
                    <a:pt x="1028" y="153"/>
                    <a:pt x="1005" y="143"/>
                    <a:pt x="989" y="134"/>
                  </a:cubicBezTo>
                  <a:cubicBezTo>
                    <a:pt x="973" y="125"/>
                    <a:pt x="968" y="128"/>
                    <a:pt x="958" y="128"/>
                  </a:cubicBezTo>
                  <a:cubicBezTo>
                    <a:pt x="948" y="128"/>
                    <a:pt x="931" y="133"/>
                    <a:pt x="926" y="137"/>
                  </a:cubicBezTo>
                  <a:cubicBezTo>
                    <a:pt x="921" y="141"/>
                    <a:pt x="939" y="157"/>
                    <a:pt x="926" y="152"/>
                  </a:cubicBezTo>
                  <a:cubicBezTo>
                    <a:pt x="913" y="147"/>
                    <a:pt x="899" y="149"/>
                    <a:pt x="886" y="147"/>
                  </a:cubicBezTo>
                  <a:cubicBezTo>
                    <a:pt x="873" y="145"/>
                    <a:pt x="863" y="136"/>
                    <a:pt x="847" y="140"/>
                  </a:cubicBezTo>
                  <a:cubicBezTo>
                    <a:pt x="825" y="147"/>
                    <a:pt x="794" y="185"/>
                    <a:pt x="787" y="171"/>
                  </a:cubicBezTo>
                  <a:cubicBezTo>
                    <a:pt x="780" y="157"/>
                    <a:pt x="800" y="155"/>
                    <a:pt x="800" y="150"/>
                  </a:cubicBezTo>
                  <a:cubicBezTo>
                    <a:pt x="800" y="145"/>
                    <a:pt x="796" y="138"/>
                    <a:pt x="790" y="138"/>
                  </a:cubicBezTo>
                  <a:cubicBezTo>
                    <a:pt x="784" y="138"/>
                    <a:pt x="764" y="144"/>
                    <a:pt x="763" y="152"/>
                  </a:cubicBezTo>
                  <a:cubicBezTo>
                    <a:pt x="761" y="163"/>
                    <a:pt x="783" y="181"/>
                    <a:pt x="782" y="186"/>
                  </a:cubicBezTo>
                  <a:cubicBezTo>
                    <a:pt x="781" y="191"/>
                    <a:pt x="765" y="180"/>
                    <a:pt x="758" y="183"/>
                  </a:cubicBezTo>
                  <a:cubicBezTo>
                    <a:pt x="751" y="186"/>
                    <a:pt x="746" y="207"/>
                    <a:pt x="742" y="203"/>
                  </a:cubicBezTo>
                  <a:lnTo>
                    <a:pt x="728" y="189"/>
                  </a:lnTo>
                  <a:lnTo>
                    <a:pt x="746" y="170"/>
                  </a:lnTo>
                  <a:lnTo>
                    <a:pt x="733" y="158"/>
                  </a:lnTo>
                  <a:cubicBezTo>
                    <a:pt x="727" y="155"/>
                    <a:pt x="718" y="150"/>
                    <a:pt x="712" y="149"/>
                  </a:cubicBezTo>
                  <a:cubicBezTo>
                    <a:pt x="706" y="148"/>
                    <a:pt x="701" y="154"/>
                    <a:pt x="698" y="152"/>
                  </a:cubicBezTo>
                  <a:cubicBezTo>
                    <a:pt x="695" y="150"/>
                    <a:pt x="698" y="139"/>
                    <a:pt x="695" y="138"/>
                  </a:cubicBezTo>
                  <a:cubicBezTo>
                    <a:pt x="692" y="137"/>
                    <a:pt x="685" y="146"/>
                    <a:pt x="680" y="146"/>
                  </a:cubicBezTo>
                  <a:cubicBezTo>
                    <a:pt x="675" y="146"/>
                    <a:pt x="677" y="142"/>
                    <a:pt x="667" y="140"/>
                  </a:cubicBezTo>
                  <a:cubicBezTo>
                    <a:pt x="657" y="138"/>
                    <a:pt x="632" y="139"/>
                    <a:pt x="622" y="135"/>
                  </a:cubicBezTo>
                  <a:cubicBezTo>
                    <a:pt x="612" y="131"/>
                    <a:pt x="632" y="117"/>
                    <a:pt x="608" y="113"/>
                  </a:cubicBezTo>
                  <a:cubicBezTo>
                    <a:pt x="584" y="109"/>
                    <a:pt x="590" y="119"/>
                    <a:pt x="583" y="119"/>
                  </a:cubicBezTo>
                  <a:lnTo>
                    <a:pt x="568" y="114"/>
                  </a:lnTo>
                  <a:cubicBezTo>
                    <a:pt x="555" y="116"/>
                    <a:pt x="521" y="125"/>
                    <a:pt x="505" y="131"/>
                  </a:cubicBezTo>
                  <a:cubicBezTo>
                    <a:pt x="482" y="140"/>
                    <a:pt x="485" y="140"/>
                    <a:pt x="472" y="152"/>
                  </a:cubicBezTo>
                  <a:cubicBezTo>
                    <a:pt x="459" y="164"/>
                    <a:pt x="443" y="192"/>
                    <a:pt x="428" y="204"/>
                  </a:cubicBezTo>
                  <a:cubicBezTo>
                    <a:pt x="410" y="223"/>
                    <a:pt x="393" y="217"/>
                    <a:pt x="382" y="224"/>
                  </a:cubicBezTo>
                  <a:lnTo>
                    <a:pt x="364" y="248"/>
                  </a:lnTo>
                  <a:lnTo>
                    <a:pt x="368" y="290"/>
                  </a:lnTo>
                  <a:lnTo>
                    <a:pt x="389" y="306"/>
                  </a:lnTo>
                  <a:lnTo>
                    <a:pt x="436" y="290"/>
                  </a:lnTo>
                  <a:cubicBezTo>
                    <a:pt x="447" y="296"/>
                    <a:pt x="448" y="335"/>
                    <a:pt x="457" y="341"/>
                  </a:cubicBezTo>
                  <a:cubicBezTo>
                    <a:pt x="468" y="348"/>
                    <a:pt x="486" y="330"/>
                    <a:pt x="491" y="324"/>
                  </a:cubicBezTo>
                  <a:lnTo>
                    <a:pt x="496" y="300"/>
                  </a:lnTo>
                  <a:lnTo>
                    <a:pt x="514" y="281"/>
                  </a:lnTo>
                  <a:cubicBezTo>
                    <a:pt x="515" y="270"/>
                    <a:pt x="499" y="245"/>
                    <a:pt x="502" y="234"/>
                  </a:cubicBezTo>
                  <a:cubicBezTo>
                    <a:pt x="505" y="225"/>
                    <a:pt x="526" y="220"/>
                    <a:pt x="535" y="213"/>
                  </a:cubicBezTo>
                  <a:cubicBezTo>
                    <a:pt x="544" y="206"/>
                    <a:pt x="546" y="192"/>
                    <a:pt x="554" y="191"/>
                  </a:cubicBezTo>
                  <a:cubicBezTo>
                    <a:pt x="567" y="190"/>
                    <a:pt x="580" y="200"/>
                    <a:pt x="581" y="204"/>
                  </a:cubicBezTo>
                  <a:cubicBezTo>
                    <a:pt x="581" y="208"/>
                    <a:pt x="560" y="200"/>
                    <a:pt x="557" y="215"/>
                  </a:cubicBezTo>
                  <a:cubicBezTo>
                    <a:pt x="554" y="230"/>
                    <a:pt x="535" y="233"/>
                    <a:pt x="533" y="242"/>
                  </a:cubicBezTo>
                  <a:lnTo>
                    <a:pt x="548" y="267"/>
                  </a:lnTo>
                  <a:lnTo>
                    <a:pt x="571" y="276"/>
                  </a:lnTo>
                  <a:lnTo>
                    <a:pt x="598" y="264"/>
                  </a:lnTo>
                  <a:lnTo>
                    <a:pt x="625" y="261"/>
                  </a:lnTo>
                  <a:cubicBezTo>
                    <a:pt x="632" y="263"/>
                    <a:pt x="645" y="271"/>
                    <a:pt x="638" y="276"/>
                  </a:cubicBezTo>
                  <a:cubicBezTo>
                    <a:pt x="631" y="281"/>
                    <a:pt x="593" y="287"/>
                    <a:pt x="584" y="293"/>
                  </a:cubicBezTo>
                  <a:cubicBezTo>
                    <a:pt x="575" y="299"/>
                    <a:pt x="587" y="309"/>
                    <a:pt x="581" y="311"/>
                  </a:cubicBezTo>
                  <a:cubicBezTo>
                    <a:pt x="567" y="319"/>
                    <a:pt x="556" y="301"/>
                    <a:pt x="550" y="303"/>
                  </a:cubicBezTo>
                  <a:lnTo>
                    <a:pt x="547" y="323"/>
                  </a:lnTo>
                  <a:lnTo>
                    <a:pt x="536" y="350"/>
                  </a:lnTo>
                  <a:lnTo>
                    <a:pt x="512" y="351"/>
                  </a:lnTo>
                  <a:lnTo>
                    <a:pt x="476" y="360"/>
                  </a:lnTo>
                  <a:lnTo>
                    <a:pt x="457" y="351"/>
                  </a:lnTo>
                  <a:lnTo>
                    <a:pt x="443" y="357"/>
                  </a:lnTo>
                  <a:lnTo>
                    <a:pt x="419" y="342"/>
                  </a:lnTo>
                  <a:cubicBezTo>
                    <a:pt x="417" y="335"/>
                    <a:pt x="433" y="329"/>
                    <a:pt x="428" y="317"/>
                  </a:cubicBezTo>
                  <a:cubicBezTo>
                    <a:pt x="423" y="305"/>
                    <a:pt x="396" y="313"/>
                    <a:pt x="392" y="321"/>
                  </a:cubicBezTo>
                  <a:lnTo>
                    <a:pt x="397" y="362"/>
                  </a:lnTo>
                  <a:lnTo>
                    <a:pt x="373" y="362"/>
                  </a:lnTo>
                  <a:cubicBezTo>
                    <a:pt x="365" y="366"/>
                    <a:pt x="355" y="380"/>
                    <a:pt x="347" y="386"/>
                  </a:cubicBezTo>
                  <a:cubicBezTo>
                    <a:pt x="339" y="392"/>
                    <a:pt x="332" y="379"/>
                    <a:pt x="322" y="399"/>
                  </a:cubicBezTo>
                  <a:cubicBezTo>
                    <a:pt x="312" y="419"/>
                    <a:pt x="301" y="411"/>
                    <a:pt x="293" y="414"/>
                  </a:cubicBezTo>
                  <a:cubicBezTo>
                    <a:pt x="285" y="417"/>
                    <a:pt x="280" y="414"/>
                    <a:pt x="275" y="416"/>
                  </a:cubicBezTo>
                  <a:cubicBezTo>
                    <a:pt x="270" y="418"/>
                    <a:pt x="267" y="426"/>
                    <a:pt x="260" y="426"/>
                  </a:cubicBezTo>
                  <a:cubicBezTo>
                    <a:pt x="253" y="426"/>
                    <a:pt x="238" y="417"/>
                    <a:pt x="232" y="419"/>
                  </a:cubicBezTo>
                  <a:cubicBezTo>
                    <a:pt x="226" y="421"/>
                    <a:pt x="221" y="432"/>
                    <a:pt x="226" y="437"/>
                  </a:cubicBezTo>
                  <a:lnTo>
                    <a:pt x="263" y="449"/>
                  </a:lnTo>
                  <a:lnTo>
                    <a:pt x="272" y="474"/>
                  </a:lnTo>
                  <a:lnTo>
                    <a:pt x="262" y="503"/>
                  </a:lnTo>
                  <a:cubicBezTo>
                    <a:pt x="251" y="507"/>
                    <a:pt x="223" y="499"/>
                    <a:pt x="206" y="498"/>
                  </a:cubicBezTo>
                  <a:cubicBezTo>
                    <a:pt x="189" y="497"/>
                    <a:pt x="164" y="492"/>
                    <a:pt x="158" y="498"/>
                  </a:cubicBezTo>
                  <a:cubicBezTo>
                    <a:pt x="152" y="504"/>
                    <a:pt x="167" y="527"/>
                    <a:pt x="167" y="537"/>
                  </a:cubicBezTo>
                  <a:cubicBezTo>
                    <a:pt x="167" y="547"/>
                    <a:pt x="159" y="551"/>
                    <a:pt x="157" y="557"/>
                  </a:cubicBezTo>
                  <a:cubicBezTo>
                    <a:pt x="155" y="563"/>
                    <a:pt x="161" y="569"/>
                    <a:pt x="157" y="576"/>
                  </a:cubicBezTo>
                  <a:cubicBezTo>
                    <a:pt x="153" y="583"/>
                    <a:pt x="127" y="594"/>
                    <a:pt x="130" y="597"/>
                  </a:cubicBezTo>
                  <a:cubicBezTo>
                    <a:pt x="139" y="606"/>
                    <a:pt x="160" y="592"/>
                    <a:pt x="176" y="592"/>
                  </a:cubicBezTo>
                  <a:lnTo>
                    <a:pt x="226" y="598"/>
                  </a:lnTo>
                  <a:lnTo>
                    <a:pt x="260" y="588"/>
                  </a:lnTo>
                  <a:lnTo>
                    <a:pt x="274" y="576"/>
                  </a:lnTo>
                  <a:cubicBezTo>
                    <a:pt x="282" y="573"/>
                    <a:pt x="306" y="573"/>
                    <a:pt x="307" y="569"/>
                  </a:cubicBezTo>
                  <a:cubicBezTo>
                    <a:pt x="321" y="557"/>
                    <a:pt x="283" y="559"/>
                    <a:pt x="283" y="552"/>
                  </a:cubicBezTo>
                  <a:cubicBezTo>
                    <a:pt x="283" y="545"/>
                    <a:pt x="300" y="533"/>
                    <a:pt x="307" y="528"/>
                  </a:cubicBezTo>
                  <a:lnTo>
                    <a:pt x="325" y="522"/>
                  </a:lnTo>
                  <a:lnTo>
                    <a:pt x="320" y="503"/>
                  </a:lnTo>
                  <a:cubicBezTo>
                    <a:pt x="323" y="499"/>
                    <a:pt x="336" y="495"/>
                    <a:pt x="342" y="495"/>
                  </a:cubicBezTo>
                  <a:cubicBezTo>
                    <a:pt x="348" y="495"/>
                    <a:pt x="350" y="506"/>
                    <a:pt x="358" y="505"/>
                  </a:cubicBezTo>
                  <a:cubicBezTo>
                    <a:pt x="366" y="504"/>
                    <a:pt x="384" y="490"/>
                    <a:pt x="393" y="491"/>
                  </a:cubicBezTo>
                  <a:lnTo>
                    <a:pt x="415" y="510"/>
                  </a:lnTo>
                  <a:cubicBezTo>
                    <a:pt x="416" y="517"/>
                    <a:pt x="407" y="520"/>
                    <a:pt x="401" y="530"/>
                  </a:cubicBezTo>
                  <a:lnTo>
                    <a:pt x="381" y="573"/>
                  </a:lnTo>
                  <a:lnTo>
                    <a:pt x="406" y="576"/>
                  </a:lnTo>
                  <a:lnTo>
                    <a:pt x="412" y="561"/>
                  </a:lnTo>
                  <a:lnTo>
                    <a:pt x="404" y="543"/>
                  </a:lnTo>
                  <a:cubicBezTo>
                    <a:pt x="406" y="539"/>
                    <a:pt x="417" y="541"/>
                    <a:pt x="423" y="538"/>
                  </a:cubicBezTo>
                  <a:cubicBezTo>
                    <a:pt x="430" y="537"/>
                    <a:pt x="435" y="526"/>
                    <a:pt x="441" y="527"/>
                  </a:cubicBezTo>
                  <a:cubicBezTo>
                    <a:pt x="447" y="528"/>
                    <a:pt x="453" y="542"/>
                    <a:pt x="460" y="547"/>
                  </a:cubicBezTo>
                  <a:lnTo>
                    <a:pt x="483" y="559"/>
                  </a:lnTo>
                  <a:lnTo>
                    <a:pt x="490" y="573"/>
                  </a:lnTo>
                  <a:lnTo>
                    <a:pt x="493" y="590"/>
                  </a:lnTo>
                  <a:lnTo>
                    <a:pt x="508" y="579"/>
                  </a:lnTo>
                  <a:cubicBezTo>
                    <a:pt x="508" y="579"/>
                    <a:pt x="507" y="566"/>
                    <a:pt x="509" y="564"/>
                  </a:cubicBezTo>
                  <a:cubicBezTo>
                    <a:pt x="513" y="561"/>
                    <a:pt x="512" y="581"/>
                    <a:pt x="521" y="569"/>
                  </a:cubicBezTo>
                  <a:cubicBezTo>
                    <a:pt x="530" y="557"/>
                    <a:pt x="525" y="556"/>
                    <a:pt x="515" y="549"/>
                  </a:cubicBezTo>
                  <a:lnTo>
                    <a:pt x="468" y="523"/>
                  </a:lnTo>
                  <a:lnTo>
                    <a:pt x="441" y="508"/>
                  </a:lnTo>
                  <a:lnTo>
                    <a:pt x="455" y="480"/>
                  </a:lnTo>
                  <a:lnTo>
                    <a:pt x="464" y="498"/>
                  </a:lnTo>
                  <a:lnTo>
                    <a:pt x="487" y="512"/>
                  </a:lnTo>
                  <a:lnTo>
                    <a:pt x="517" y="527"/>
                  </a:lnTo>
                  <a:cubicBezTo>
                    <a:pt x="526" y="535"/>
                    <a:pt x="529" y="546"/>
                    <a:pt x="539" y="559"/>
                  </a:cubicBezTo>
                  <a:cubicBezTo>
                    <a:pt x="549" y="572"/>
                    <a:pt x="570" y="602"/>
                    <a:pt x="579" y="608"/>
                  </a:cubicBezTo>
                  <a:cubicBezTo>
                    <a:pt x="588" y="614"/>
                    <a:pt x="588" y="598"/>
                    <a:pt x="592" y="597"/>
                  </a:cubicBezTo>
                  <a:cubicBezTo>
                    <a:pt x="596" y="594"/>
                    <a:pt x="604" y="602"/>
                    <a:pt x="604" y="599"/>
                  </a:cubicBezTo>
                  <a:cubicBezTo>
                    <a:pt x="604" y="596"/>
                    <a:pt x="596" y="583"/>
                    <a:pt x="593" y="578"/>
                  </a:cubicBezTo>
                  <a:cubicBezTo>
                    <a:pt x="589" y="574"/>
                    <a:pt x="590" y="568"/>
                    <a:pt x="587" y="567"/>
                  </a:cubicBezTo>
                  <a:cubicBezTo>
                    <a:pt x="585" y="563"/>
                    <a:pt x="583" y="558"/>
                    <a:pt x="584" y="555"/>
                  </a:cubicBezTo>
                  <a:cubicBezTo>
                    <a:pt x="585" y="552"/>
                    <a:pt x="589" y="550"/>
                    <a:pt x="592" y="548"/>
                  </a:cubicBezTo>
                  <a:lnTo>
                    <a:pt x="601" y="542"/>
                  </a:lnTo>
                  <a:cubicBezTo>
                    <a:pt x="607" y="541"/>
                    <a:pt x="621" y="541"/>
                    <a:pt x="627" y="541"/>
                  </a:cubicBezTo>
                  <a:cubicBezTo>
                    <a:pt x="633" y="541"/>
                    <a:pt x="636" y="541"/>
                    <a:pt x="640" y="539"/>
                  </a:cubicBezTo>
                  <a:cubicBezTo>
                    <a:pt x="644" y="537"/>
                    <a:pt x="648" y="532"/>
                    <a:pt x="650" y="528"/>
                  </a:cubicBezTo>
                  <a:lnTo>
                    <a:pt x="653" y="513"/>
                  </a:lnTo>
                  <a:lnTo>
                    <a:pt x="639" y="505"/>
                  </a:lnTo>
                  <a:cubicBezTo>
                    <a:pt x="639" y="503"/>
                    <a:pt x="650" y="505"/>
                    <a:pt x="655" y="501"/>
                  </a:cubicBezTo>
                  <a:cubicBezTo>
                    <a:pt x="660" y="497"/>
                    <a:pt x="665" y="488"/>
                    <a:pt x="670" y="483"/>
                  </a:cubicBezTo>
                  <a:cubicBezTo>
                    <a:pt x="675" y="478"/>
                    <a:pt x="681" y="471"/>
                    <a:pt x="686" y="470"/>
                  </a:cubicBezTo>
                  <a:lnTo>
                    <a:pt x="703" y="476"/>
                  </a:lnTo>
                  <a:lnTo>
                    <a:pt x="718" y="494"/>
                  </a:lnTo>
                  <a:cubicBezTo>
                    <a:pt x="723" y="498"/>
                    <a:pt x="727" y="503"/>
                    <a:pt x="731" y="501"/>
                  </a:cubicBezTo>
                  <a:cubicBezTo>
                    <a:pt x="735" y="499"/>
                    <a:pt x="742" y="488"/>
                    <a:pt x="742" y="482"/>
                  </a:cubicBezTo>
                  <a:lnTo>
                    <a:pt x="728" y="466"/>
                  </a:lnTo>
                  <a:cubicBezTo>
                    <a:pt x="730" y="462"/>
                    <a:pt x="746" y="463"/>
                    <a:pt x="755" y="459"/>
                  </a:cubicBezTo>
                  <a:cubicBezTo>
                    <a:pt x="764" y="455"/>
                    <a:pt x="777" y="444"/>
                    <a:pt x="782" y="444"/>
                  </a:cubicBezTo>
                  <a:cubicBezTo>
                    <a:pt x="787" y="444"/>
                    <a:pt x="786" y="452"/>
                    <a:pt x="784" y="458"/>
                  </a:cubicBezTo>
                  <a:cubicBezTo>
                    <a:pt x="782" y="464"/>
                    <a:pt x="765" y="469"/>
                    <a:pt x="772" y="480"/>
                  </a:cubicBezTo>
                  <a:cubicBezTo>
                    <a:pt x="779" y="491"/>
                    <a:pt x="820" y="516"/>
                    <a:pt x="824" y="525"/>
                  </a:cubicBezTo>
                  <a:cubicBezTo>
                    <a:pt x="828" y="534"/>
                    <a:pt x="808" y="535"/>
                    <a:pt x="796" y="537"/>
                  </a:cubicBezTo>
                  <a:cubicBezTo>
                    <a:pt x="784" y="539"/>
                    <a:pt x="763" y="541"/>
                    <a:pt x="751" y="539"/>
                  </a:cubicBezTo>
                  <a:cubicBezTo>
                    <a:pt x="739" y="537"/>
                    <a:pt x="739" y="524"/>
                    <a:pt x="722" y="524"/>
                  </a:cubicBezTo>
                  <a:cubicBezTo>
                    <a:pt x="705" y="524"/>
                    <a:pt x="707" y="533"/>
                    <a:pt x="697" y="537"/>
                  </a:cubicBezTo>
                  <a:lnTo>
                    <a:pt x="667" y="538"/>
                  </a:lnTo>
                  <a:lnTo>
                    <a:pt x="623" y="560"/>
                  </a:lnTo>
                  <a:lnTo>
                    <a:pt x="634" y="576"/>
                  </a:lnTo>
                  <a:lnTo>
                    <a:pt x="639" y="598"/>
                  </a:lnTo>
                  <a:lnTo>
                    <a:pt x="669" y="617"/>
                  </a:lnTo>
                  <a:lnTo>
                    <a:pt x="700" y="602"/>
                  </a:lnTo>
                  <a:lnTo>
                    <a:pt x="718" y="611"/>
                  </a:lnTo>
                  <a:lnTo>
                    <a:pt x="752" y="608"/>
                  </a:lnTo>
                  <a:lnTo>
                    <a:pt x="757" y="644"/>
                  </a:lnTo>
                  <a:lnTo>
                    <a:pt x="697" y="677"/>
                  </a:lnTo>
                  <a:close/>
                </a:path>
              </a:pathLst>
            </a:custGeom>
            <a:solidFill>
              <a:srgbClr val="FEFEFE">
                <a:alpha val="30196"/>
              </a:srgbClr>
            </a:solidFill>
            <a:ln>
              <a:noFill/>
            </a:ln>
            <a:effectLst/>
            <a:extLst>
              <a:ext uri="{91240B29-F687-4F45-9708-019B960494DF}">
                <a14:hiddenLine xmlns:a14="http://schemas.microsoft.com/office/drawing/2010/main" w="12700" cap="flat" cmpd="sng">
                  <a:solidFill>
                    <a:srgbClr val="FF5425"/>
                  </a:solidFill>
                  <a:prstDash val="dash"/>
                  <a:round/>
                  <a:headEnd type="none" w="med" len="med"/>
                  <a:tailEnd type="none" w="med" len="me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a:lstStyle/>
            <a:p>
              <a:pPr fontAlgn="base">
                <a:spcBef>
                  <a:spcPct val="0"/>
                </a:spcBef>
                <a:spcAft>
                  <a:spcPct val="0"/>
                </a:spcAft>
              </a:pPr>
              <a:endParaRPr lang="uk-UA">
                <a:solidFill>
                  <a:srgbClr val="080808"/>
                </a:solidFill>
                <a:latin typeface="Calibri" pitchFamily="34" charset="0"/>
                <a:cs typeface="Arial" pitchFamily="34" charset="0"/>
              </a:endParaRPr>
            </a:p>
          </p:txBody>
        </p:sp>
      </p:grpSp>
      <p:pic>
        <p:nvPicPr>
          <p:cNvPr id="114" name="Picture 7" descr="artplus_nature_naturalcity42_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0450" y="3167063"/>
            <a:ext cx="4425950" cy="29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 name="Picture 12" descr="artplus_nature_naturalcity42_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6425" y="3352800"/>
            <a:ext cx="1654175"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 name="Picture 10" descr="artplus_nature_naturalcity42_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6400" y="2895600"/>
            <a:ext cx="1112838"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 name="Picture 13" descr="artplus_nature_naturalcity42_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4275" y="4594225"/>
            <a:ext cx="4911725"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 name="Picture 9" descr="artplus_nature_naturalcity42_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5888" y="3097213"/>
            <a:ext cx="297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Picture 8" descr="artplus_nature_naturalcity42_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3600" y="1993900"/>
            <a:ext cx="1546225"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Picture 11" descr="artplus_nature_naturalcity42_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26100" y="2862263"/>
            <a:ext cx="6238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Picture 128" descr="a1"/>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9359900" y="95250"/>
            <a:ext cx="18034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Picture 129" descr="b_1"/>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0204450" y="1968500"/>
            <a:ext cx="10795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304800" y="4419600"/>
            <a:ext cx="6400800" cy="1143000"/>
          </a:xfrm>
        </p:spPr>
        <p:txBody>
          <a:bodyPr/>
          <a:lstStyle>
            <a:lvl1pPr algn="l">
              <a:defRPr sz="4300">
                <a:solidFill>
                  <a:schemeClr val="bg1"/>
                </a:solidFill>
              </a:defRPr>
            </a:lvl1pPr>
          </a:lstStyle>
          <a:p>
            <a:pPr lvl="0"/>
            <a:r>
              <a:rPr lang="ru-RU" noProof="0" smtClean="0"/>
              <a:t>Образец заголовка</a:t>
            </a:r>
            <a:endParaRPr lang="en-US" noProof="0" smtClean="0"/>
          </a:p>
        </p:txBody>
      </p:sp>
      <p:sp>
        <p:nvSpPr>
          <p:cNvPr id="4099" name="Rectangle 3"/>
          <p:cNvSpPr>
            <a:spLocks noGrp="1" noChangeArrowheads="1"/>
          </p:cNvSpPr>
          <p:nvPr>
            <p:ph type="subTitle" idx="1"/>
          </p:nvPr>
        </p:nvSpPr>
        <p:spPr>
          <a:xfrm>
            <a:off x="304800" y="5715000"/>
            <a:ext cx="6400800" cy="381000"/>
          </a:xfrm>
        </p:spPr>
        <p:txBody>
          <a:bodyPr/>
          <a:lstStyle>
            <a:lvl1pPr marL="0" indent="0">
              <a:buFont typeface="Wingdings" pitchFamily="2" charset="2"/>
              <a:buNone/>
              <a:defRPr sz="1800" b="1" i="1">
                <a:solidFill>
                  <a:schemeClr val="bg1"/>
                </a:solidFill>
              </a:defRPr>
            </a:lvl1pPr>
          </a:lstStyle>
          <a:p>
            <a:pPr lvl="0"/>
            <a:r>
              <a:rPr lang="ru-RU" noProof="0" smtClean="0"/>
              <a:t>Образец подзаголовка</a:t>
            </a:r>
            <a:endParaRPr lang="en-US" noProof="0" smtClean="0"/>
          </a:p>
        </p:txBody>
      </p:sp>
      <p:sp>
        <p:nvSpPr>
          <p:cNvPr id="123" name="Rectangle 4"/>
          <p:cNvSpPr>
            <a:spLocks noGrp="1" noChangeArrowheads="1"/>
          </p:cNvSpPr>
          <p:nvPr>
            <p:ph type="dt" sz="half" idx="10"/>
          </p:nvPr>
        </p:nvSpPr>
        <p:spPr>
          <a:xfrm>
            <a:off x="304800" y="6477000"/>
            <a:ext cx="2133600" cy="168275"/>
          </a:xfrm>
        </p:spPr>
        <p:txBody>
          <a:bodyPr/>
          <a:lstStyle>
            <a:lvl1pPr fontAlgn="auto">
              <a:spcBef>
                <a:spcPts val="0"/>
              </a:spcBef>
              <a:spcAft>
                <a:spcPts val="0"/>
              </a:spcAft>
              <a:defRPr/>
            </a:lvl1pPr>
          </a:lstStyle>
          <a:p>
            <a:pPr>
              <a:defRPr/>
            </a:pPr>
            <a:endParaRPr lang="en-US"/>
          </a:p>
        </p:txBody>
      </p:sp>
      <p:sp>
        <p:nvSpPr>
          <p:cNvPr id="124" name="Rectangle 5"/>
          <p:cNvSpPr>
            <a:spLocks noGrp="1" noChangeArrowheads="1"/>
          </p:cNvSpPr>
          <p:nvPr>
            <p:ph type="ftr" sz="quarter" idx="11"/>
          </p:nvPr>
        </p:nvSpPr>
        <p:spPr>
          <a:xfrm>
            <a:off x="6705600" y="6477000"/>
            <a:ext cx="2286000" cy="168275"/>
          </a:xfrm>
        </p:spPr>
        <p:txBody>
          <a:bodyPr/>
          <a:lstStyle>
            <a:lvl1pPr algn="r" fontAlgn="auto">
              <a:spcBef>
                <a:spcPts val="0"/>
              </a:spcBef>
              <a:spcAft>
                <a:spcPts val="0"/>
              </a:spcAft>
              <a:defRPr smtClean="0"/>
            </a:lvl1pPr>
          </a:lstStyle>
          <a:p>
            <a:pPr>
              <a:defRPr/>
            </a:pPr>
            <a:r>
              <a:rPr lang="en-US"/>
              <a:t>Karpaty, 2013</a:t>
            </a:r>
          </a:p>
        </p:txBody>
      </p:sp>
      <p:sp>
        <p:nvSpPr>
          <p:cNvPr id="125" name="Rectangle 6"/>
          <p:cNvSpPr>
            <a:spLocks noGrp="1" noChangeArrowheads="1"/>
          </p:cNvSpPr>
          <p:nvPr>
            <p:ph type="sldNum" sz="quarter" idx="12"/>
          </p:nvPr>
        </p:nvSpPr>
        <p:spPr>
          <a:xfrm>
            <a:off x="3657600" y="6477000"/>
            <a:ext cx="2133600" cy="168275"/>
          </a:xfrm>
        </p:spPr>
        <p:txBody>
          <a:bodyPr/>
          <a:lstStyle>
            <a:lvl1pPr algn="ctr" fontAlgn="auto">
              <a:spcBef>
                <a:spcPts val="0"/>
              </a:spcBef>
              <a:spcAft>
                <a:spcPts val="0"/>
              </a:spcAft>
              <a:defRPr/>
            </a:lvl1pPr>
          </a:lstStyle>
          <a:p>
            <a:pPr>
              <a:defRPr/>
            </a:pPr>
            <a:fld id="{53333586-D64A-438B-951F-A7B72B0C8868}" type="slidenum">
              <a:rPr lang="en-US"/>
              <a:pPr>
                <a:defRPr/>
              </a:pPr>
              <a:t>‹#›</a:t>
            </a:fld>
            <a:endParaRPr lang="en-US"/>
          </a:p>
        </p:txBody>
      </p:sp>
    </p:spTree>
    <p:extLst>
      <p:ext uri="{BB962C8B-B14F-4D97-AF65-F5344CB8AC3E}">
        <p14:creationId xmlns:p14="http://schemas.microsoft.com/office/powerpoint/2010/main" val="369710219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14"/>
                                        </p:tgtEl>
                                        <p:attrNameLst>
                                          <p:attrName>style.visibility</p:attrName>
                                        </p:attrNameLst>
                                      </p:cBhvr>
                                      <p:to>
                                        <p:strVal val="visible"/>
                                      </p:to>
                                    </p:set>
                                    <p:animEffect transition="in" filter="fade">
                                      <p:cBhvr>
                                        <p:cTn id="10" dur="2000"/>
                                        <p:tgtEl>
                                          <p:spTgt spid="114"/>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18"/>
                                        </p:tgtEl>
                                        <p:attrNameLst>
                                          <p:attrName>style.visibility</p:attrName>
                                        </p:attrNameLst>
                                      </p:cBhvr>
                                      <p:to>
                                        <p:strVal val="visible"/>
                                      </p:to>
                                    </p:set>
                                    <p:animEffect transition="in" filter="fade">
                                      <p:cBhvr>
                                        <p:cTn id="14" dur="1000"/>
                                        <p:tgtEl>
                                          <p:spTgt spid="118"/>
                                        </p:tgtEl>
                                      </p:cBhvr>
                                    </p:animEffect>
                                  </p:childTnLst>
                                </p:cTn>
                              </p:par>
                            </p:childTnLst>
                          </p:cTn>
                        </p:par>
                        <p:par>
                          <p:cTn id="15" fill="hold">
                            <p:stCondLst>
                              <p:cond delay="3000"/>
                            </p:stCondLst>
                            <p:childTnLst>
                              <p:par>
                                <p:cTn id="16" presetID="22" presetClass="entr" presetSubtype="4" fill="hold" nodeType="afterEffect">
                                  <p:stCondLst>
                                    <p:cond delay="0"/>
                                  </p:stCondLst>
                                  <p:childTnLst>
                                    <p:set>
                                      <p:cBhvr>
                                        <p:cTn id="17" dur="1" fill="hold">
                                          <p:stCondLst>
                                            <p:cond delay="0"/>
                                          </p:stCondLst>
                                        </p:cTn>
                                        <p:tgtEl>
                                          <p:spTgt spid="120"/>
                                        </p:tgtEl>
                                        <p:attrNameLst>
                                          <p:attrName>style.visibility</p:attrName>
                                        </p:attrNameLst>
                                      </p:cBhvr>
                                      <p:to>
                                        <p:strVal val="visible"/>
                                      </p:to>
                                    </p:set>
                                    <p:animEffect transition="in" filter="wipe(down)">
                                      <p:cBhvr>
                                        <p:cTn id="18" dur="500"/>
                                        <p:tgtEl>
                                          <p:spTgt spid="120"/>
                                        </p:tgtEl>
                                      </p:cBhvr>
                                    </p:animEffect>
                                  </p:childTnLst>
                                </p:cTn>
                              </p:par>
                            </p:childTnLst>
                          </p:cTn>
                        </p:par>
                        <p:par>
                          <p:cTn id="19" fill="hold">
                            <p:stCondLst>
                              <p:cond delay="3500"/>
                            </p:stCondLst>
                            <p:childTnLst>
                              <p:par>
                                <p:cTn id="20" presetID="22" presetClass="entr" presetSubtype="4" fill="hold" nodeType="afterEffect">
                                  <p:stCondLst>
                                    <p:cond delay="0"/>
                                  </p:stCondLst>
                                  <p:childTnLst>
                                    <p:set>
                                      <p:cBhvr>
                                        <p:cTn id="21" dur="1" fill="hold">
                                          <p:stCondLst>
                                            <p:cond delay="0"/>
                                          </p:stCondLst>
                                        </p:cTn>
                                        <p:tgtEl>
                                          <p:spTgt spid="119"/>
                                        </p:tgtEl>
                                        <p:attrNameLst>
                                          <p:attrName>style.visibility</p:attrName>
                                        </p:attrNameLst>
                                      </p:cBhvr>
                                      <p:to>
                                        <p:strVal val="visible"/>
                                      </p:to>
                                    </p:set>
                                    <p:animEffect transition="in" filter="wipe(down)">
                                      <p:cBhvr>
                                        <p:cTn id="22" dur="500"/>
                                        <p:tgtEl>
                                          <p:spTgt spid="119"/>
                                        </p:tgtEl>
                                      </p:cBhvr>
                                    </p:animEffect>
                                  </p:childTnLst>
                                </p:cTn>
                              </p:par>
                            </p:childTnLst>
                          </p:cTn>
                        </p:par>
                        <p:par>
                          <p:cTn id="23" fill="hold">
                            <p:stCondLst>
                              <p:cond delay="4000"/>
                            </p:stCondLst>
                            <p:childTnLst>
                              <p:par>
                                <p:cTn id="24" presetID="35" presetClass="path" presetSubtype="0" accel="50000" decel="50000" fill="hold" nodeType="afterEffect">
                                  <p:stCondLst>
                                    <p:cond delay="0"/>
                                  </p:stCondLst>
                                  <p:childTnLst>
                                    <p:animMotion origin="layout" path="M -5.55556E-7 2.37743E-6 L -0.21076 0.04787 " pathEditMode="relative" rAng="0" ptsTypes="AA">
                                      <p:cBhvr>
                                        <p:cTn id="25" dur="2000" fill="hold"/>
                                        <p:tgtEl>
                                          <p:spTgt spid="116"/>
                                        </p:tgtEl>
                                        <p:attrNameLst>
                                          <p:attrName>ppt_x</p:attrName>
                                          <p:attrName>ppt_y</p:attrName>
                                        </p:attrNameLst>
                                      </p:cBhvr>
                                      <p:rCtr x="-10538" y="2382"/>
                                    </p:animMotion>
                                  </p:childTnLst>
                                </p:cTn>
                              </p:par>
                              <p:par>
                                <p:cTn id="26" presetID="10" presetClass="entr" presetSubtype="0" fill="hold" nodeType="withEffect">
                                  <p:stCondLst>
                                    <p:cond delay="0"/>
                                  </p:stCondLst>
                                  <p:childTnLst>
                                    <p:set>
                                      <p:cBhvr>
                                        <p:cTn id="27" dur="1" fill="hold">
                                          <p:stCondLst>
                                            <p:cond delay="0"/>
                                          </p:stCondLst>
                                        </p:cTn>
                                        <p:tgtEl>
                                          <p:spTgt spid="116"/>
                                        </p:tgtEl>
                                        <p:attrNameLst>
                                          <p:attrName>style.visibility</p:attrName>
                                        </p:attrNameLst>
                                      </p:cBhvr>
                                      <p:to>
                                        <p:strVal val="visible"/>
                                      </p:to>
                                    </p:set>
                                    <p:animEffect transition="in" filter="fade">
                                      <p:cBhvr>
                                        <p:cTn id="28" dur="1000"/>
                                        <p:tgtEl>
                                          <p:spTgt spid="116"/>
                                        </p:tgtEl>
                                      </p:cBhvr>
                                    </p:animEffect>
                                  </p:childTnLst>
                                </p:cTn>
                              </p:par>
                            </p:childTnLst>
                          </p:cTn>
                        </p:par>
                        <p:par>
                          <p:cTn id="29" fill="hold">
                            <p:stCondLst>
                              <p:cond delay="6000"/>
                            </p:stCondLst>
                            <p:childTnLst>
                              <p:par>
                                <p:cTn id="30" presetID="22" presetClass="entr" presetSubtype="4" fill="hold" nodeType="afterEffect">
                                  <p:stCondLst>
                                    <p:cond delay="0"/>
                                  </p:stCondLst>
                                  <p:childTnLst>
                                    <p:set>
                                      <p:cBhvr>
                                        <p:cTn id="31" dur="1" fill="hold">
                                          <p:stCondLst>
                                            <p:cond delay="0"/>
                                          </p:stCondLst>
                                        </p:cTn>
                                        <p:tgtEl>
                                          <p:spTgt spid="115"/>
                                        </p:tgtEl>
                                        <p:attrNameLst>
                                          <p:attrName>style.visibility</p:attrName>
                                        </p:attrNameLst>
                                      </p:cBhvr>
                                      <p:to>
                                        <p:strVal val="visible"/>
                                      </p:to>
                                    </p:set>
                                    <p:animEffect transition="in" filter="wipe(down)">
                                      <p:cBhvr>
                                        <p:cTn id="32" dur="500"/>
                                        <p:tgtEl>
                                          <p:spTgt spid="115"/>
                                        </p:tgtEl>
                                      </p:cBhvr>
                                    </p:animEffect>
                                  </p:childTnLst>
                                </p:cTn>
                              </p:par>
                            </p:childTnLst>
                          </p:cTn>
                        </p:par>
                        <p:par>
                          <p:cTn id="33" fill="hold">
                            <p:stCondLst>
                              <p:cond delay="6500"/>
                            </p:stCondLst>
                            <p:childTnLst>
                              <p:par>
                                <p:cTn id="34" presetID="22" presetClass="entr" presetSubtype="4" fill="hold" nodeType="afterEffect">
                                  <p:stCondLst>
                                    <p:cond delay="0"/>
                                  </p:stCondLst>
                                  <p:childTnLst>
                                    <p:set>
                                      <p:cBhvr>
                                        <p:cTn id="35" dur="1" fill="hold">
                                          <p:stCondLst>
                                            <p:cond delay="0"/>
                                          </p:stCondLst>
                                        </p:cTn>
                                        <p:tgtEl>
                                          <p:spTgt spid="117"/>
                                        </p:tgtEl>
                                        <p:attrNameLst>
                                          <p:attrName>style.visibility</p:attrName>
                                        </p:attrNameLst>
                                      </p:cBhvr>
                                      <p:to>
                                        <p:strVal val="visible"/>
                                      </p:to>
                                    </p:set>
                                    <p:animEffect transition="in" filter="wipe(down)">
                                      <p:cBhvr>
                                        <p:cTn id="36" dur="1000"/>
                                        <p:tgtEl>
                                          <p:spTgt spid="117"/>
                                        </p:tgtEl>
                                      </p:cBhvr>
                                    </p:animEffect>
                                  </p:childTnLst>
                                </p:cTn>
                              </p:par>
                              <p:par>
                                <p:cTn id="37" presetID="10" presetClass="entr" presetSubtype="0" fill="hold" nodeType="withEffect">
                                  <p:stCondLst>
                                    <p:cond delay="80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2000"/>
                                        <p:tgtEl>
                                          <p:spTgt spid="5"/>
                                        </p:tgtEl>
                                      </p:cBhvr>
                                    </p:animEffect>
                                  </p:childTnLst>
                                </p:cTn>
                              </p:par>
                            </p:childTnLst>
                          </p:cTn>
                        </p:par>
                        <p:par>
                          <p:cTn id="40" fill="hold">
                            <p:stCondLst>
                              <p:cond delay="9300"/>
                            </p:stCondLst>
                            <p:childTnLst>
                              <p:par>
                                <p:cTn id="41" presetID="0" presetClass="path" presetSubtype="0" accel="50000" decel="50000" fill="hold" nodeType="afterEffect">
                                  <p:stCondLst>
                                    <p:cond delay="0"/>
                                  </p:stCondLst>
                                  <p:childTnLst>
                                    <p:animMotion origin="layout" path="M -2.22222E-6 -4.81481E-6 C -0.08906 0.01505 -0.38802 0.03033 -0.53472 0.09075 C -0.68142 0.15116 -0.81198 0.322 -0.88055 0.36297 C -0.94913 0.40394 -0.93229 0.34237 -0.94583 0.33704 " pathEditMode="relative" rAng="0" ptsTypes="aaaa">
                                      <p:cBhvr>
                                        <p:cTn id="42" dur="2000" fill="hold"/>
                                        <p:tgtEl>
                                          <p:spTgt spid="121"/>
                                        </p:tgtEl>
                                        <p:attrNameLst>
                                          <p:attrName>ppt_x</p:attrName>
                                          <p:attrName>ppt_y</p:attrName>
                                        </p:attrNameLst>
                                      </p:cBhvr>
                                      <p:rCtr x="-47465" y="20185"/>
                                    </p:animMotion>
                                  </p:childTnLst>
                                </p:cTn>
                              </p:par>
                              <p:par>
                                <p:cTn id="43" presetID="0" presetClass="path" presetSubtype="0" accel="50000" decel="50000" fill="hold" nodeType="withEffect">
                                  <p:stCondLst>
                                    <p:cond delay="500"/>
                                  </p:stCondLst>
                                  <p:childTnLst>
                                    <p:animMotion origin="layout" path="M 0 0.04629 C -0.07778 0.05393 -0.34948 0.0956 -0.46667 0.09166 C -0.58385 0.08773 -0.63611 -0.0007 -0.70278 0.02314 C -0.76944 0.04699 -0.83247 0.19027 -0.86667 0.23426 " pathEditMode="relative" rAng="0" ptsTypes="aaaa">
                                      <p:cBhvr>
                                        <p:cTn id="44" dur="2000" fill="hold"/>
                                        <p:tgtEl>
                                          <p:spTgt spid="122"/>
                                        </p:tgtEl>
                                        <p:attrNameLst>
                                          <p:attrName>ppt_x</p:attrName>
                                          <p:attrName>ppt_y</p:attrName>
                                        </p:attrNameLst>
                                      </p:cBhvr>
                                      <p:rCtr x="-43333" y="70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ltLang="ru-RU">
              <a:solidFill>
                <a:srgbClr val="000000"/>
              </a:solidFill>
            </a:endParaRPr>
          </a:p>
        </p:txBody>
      </p:sp>
      <p:sp>
        <p:nvSpPr>
          <p:cNvPr id="8" name="Нижний колонтитул 7"/>
          <p:cNvSpPr>
            <a:spLocks noGrp="1"/>
          </p:cNvSpPr>
          <p:nvPr>
            <p:ph type="ftr" sz="quarter" idx="11"/>
          </p:nvPr>
        </p:nvSpPr>
        <p:spPr/>
        <p:txBody>
          <a:bodyPr/>
          <a:lstStyle>
            <a:lvl1pPr>
              <a:defRPr/>
            </a:lvl1pPr>
          </a:lstStyle>
          <a:p>
            <a:endParaRPr lang="ru-RU" altLang="ru-RU">
              <a:solidFill>
                <a:srgbClr val="000000"/>
              </a:solidFill>
            </a:endParaRPr>
          </a:p>
        </p:txBody>
      </p:sp>
      <p:sp>
        <p:nvSpPr>
          <p:cNvPr id="9" name="Номер слайда 8"/>
          <p:cNvSpPr>
            <a:spLocks noGrp="1"/>
          </p:cNvSpPr>
          <p:nvPr>
            <p:ph type="sldNum" sz="quarter" idx="12"/>
          </p:nvPr>
        </p:nvSpPr>
        <p:spPr/>
        <p:txBody>
          <a:bodyPr/>
          <a:lstStyle>
            <a:lvl1pPr>
              <a:defRPr/>
            </a:lvl1pPr>
          </a:lstStyle>
          <a:p>
            <a:fld id="{AB4C2F21-B55F-4A83-88FA-953B72A8F611}"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41991338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ltLang="ru-RU">
              <a:solidFill>
                <a:srgbClr val="000000"/>
              </a:solidFill>
            </a:endParaRPr>
          </a:p>
        </p:txBody>
      </p:sp>
      <p:sp>
        <p:nvSpPr>
          <p:cNvPr id="4" name="Нижний колонтитул 3"/>
          <p:cNvSpPr>
            <a:spLocks noGrp="1"/>
          </p:cNvSpPr>
          <p:nvPr>
            <p:ph type="ftr" sz="quarter" idx="11"/>
          </p:nvPr>
        </p:nvSpPr>
        <p:spPr/>
        <p:txBody>
          <a:bodyPr/>
          <a:lstStyle>
            <a:lvl1pPr>
              <a:defRPr/>
            </a:lvl1pPr>
          </a:lstStyle>
          <a:p>
            <a:endParaRPr lang="ru-RU" altLang="ru-RU">
              <a:solidFill>
                <a:srgbClr val="000000"/>
              </a:solidFill>
            </a:endParaRPr>
          </a:p>
        </p:txBody>
      </p:sp>
      <p:sp>
        <p:nvSpPr>
          <p:cNvPr id="5" name="Номер слайда 4"/>
          <p:cNvSpPr>
            <a:spLocks noGrp="1"/>
          </p:cNvSpPr>
          <p:nvPr>
            <p:ph type="sldNum" sz="quarter" idx="12"/>
          </p:nvPr>
        </p:nvSpPr>
        <p:spPr/>
        <p:txBody>
          <a:bodyPr/>
          <a:lstStyle>
            <a:lvl1pPr>
              <a:defRPr/>
            </a:lvl1pPr>
          </a:lstStyle>
          <a:p>
            <a:fld id="{A4EF6B55-D10C-4C66-AF06-EEE3142BF7C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7471770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ltLang="ru-RU">
              <a:solidFill>
                <a:srgbClr val="000000"/>
              </a:solidFill>
            </a:endParaRPr>
          </a:p>
        </p:txBody>
      </p:sp>
      <p:sp>
        <p:nvSpPr>
          <p:cNvPr id="3" name="Нижний колонтитул 2"/>
          <p:cNvSpPr>
            <a:spLocks noGrp="1"/>
          </p:cNvSpPr>
          <p:nvPr>
            <p:ph type="ftr" sz="quarter" idx="11"/>
          </p:nvPr>
        </p:nvSpPr>
        <p:spPr/>
        <p:txBody>
          <a:bodyPr/>
          <a:lstStyle>
            <a:lvl1pPr>
              <a:defRPr/>
            </a:lvl1pPr>
          </a:lstStyle>
          <a:p>
            <a:endParaRPr lang="ru-RU" altLang="ru-RU">
              <a:solidFill>
                <a:srgbClr val="000000"/>
              </a:solidFill>
            </a:endParaRPr>
          </a:p>
        </p:txBody>
      </p:sp>
      <p:sp>
        <p:nvSpPr>
          <p:cNvPr id="4" name="Номер слайда 3"/>
          <p:cNvSpPr>
            <a:spLocks noGrp="1"/>
          </p:cNvSpPr>
          <p:nvPr>
            <p:ph type="sldNum" sz="quarter" idx="12"/>
          </p:nvPr>
        </p:nvSpPr>
        <p:spPr/>
        <p:txBody>
          <a:bodyPr/>
          <a:lstStyle>
            <a:lvl1pPr>
              <a:defRPr/>
            </a:lvl1pPr>
          </a:lstStyle>
          <a:p>
            <a:fld id="{AC9CA12A-C412-4C1E-BB45-ABF66DF05A5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4550424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B22F617C-3C62-4F0F-995A-F79775C4D16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64142730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8FDC5955-D444-43E4-B80A-EB6ED6EFE25D}"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45035429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C685A168-EB9F-4974-BC2C-821F3B30E1CA}"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0588678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0C0E27BD-C134-4ADB-8A4E-72606D95A8B6}"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20251515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2C82BF9F-C60D-4ACE-9A3B-4CF16F13ECD6}"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9398625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AC2675D6-86AE-4FA2-9207-560A1B678300}"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9307204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48696D33-73D9-4BD2-AA82-6EB063EBF003}"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6885952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smtClean="0"/>
            </a:lvl1pPr>
          </a:lstStyle>
          <a:p>
            <a:pPr>
              <a:defRPr/>
            </a:pPr>
            <a:r>
              <a:rPr lang="en-US"/>
              <a:t>Karpaty, 2013</a:t>
            </a:r>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4585C493-E861-412B-9C38-A96B4AF555BA}" type="slidenum">
              <a:rPr lang="en-US"/>
              <a:pPr>
                <a:defRPr/>
              </a:pPr>
              <a:t>‹#›</a:t>
            </a:fld>
            <a:endParaRPr lang="en-US"/>
          </a:p>
        </p:txBody>
      </p:sp>
    </p:spTree>
    <p:extLst>
      <p:ext uri="{BB962C8B-B14F-4D97-AF65-F5344CB8AC3E}">
        <p14:creationId xmlns:p14="http://schemas.microsoft.com/office/powerpoint/2010/main" val="2291547878"/>
      </p:ext>
    </p:extLst>
  </p:cSld>
  <p:clrMapOvr>
    <a:masterClrMapping/>
  </p:clrMapOvr>
  <p:transition spd="slow"/>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82F87681-0CE9-4C2C-AEED-1124F70BE100}"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99201817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ltLang="ru-RU">
              <a:solidFill>
                <a:srgbClr val="000000"/>
              </a:solidFill>
            </a:endParaRPr>
          </a:p>
        </p:txBody>
      </p:sp>
      <p:sp>
        <p:nvSpPr>
          <p:cNvPr id="8" name="Нижний колонтитул 7"/>
          <p:cNvSpPr>
            <a:spLocks noGrp="1"/>
          </p:cNvSpPr>
          <p:nvPr>
            <p:ph type="ftr" sz="quarter" idx="11"/>
          </p:nvPr>
        </p:nvSpPr>
        <p:spPr/>
        <p:txBody>
          <a:bodyPr/>
          <a:lstStyle>
            <a:lvl1pPr>
              <a:defRPr/>
            </a:lvl1pPr>
          </a:lstStyle>
          <a:p>
            <a:endParaRPr lang="ru-RU" altLang="ru-RU">
              <a:solidFill>
                <a:srgbClr val="000000"/>
              </a:solidFill>
            </a:endParaRPr>
          </a:p>
        </p:txBody>
      </p:sp>
      <p:sp>
        <p:nvSpPr>
          <p:cNvPr id="9" name="Номер слайда 8"/>
          <p:cNvSpPr>
            <a:spLocks noGrp="1"/>
          </p:cNvSpPr>
          <p:nvPr>
            <p:ph type="sldNum" sz="quarter" idx="12"/>
          </p:nvPr>
        </p:nvSpPr>
        <p:spPr/>
        <p:txBody>
          <a:bodyPr/>
          <a:lstStyle>
            <a:lvl1pPr>
              <a:defRPr/>
            </a:lvl1pPr>
          </a:lstStyle>
          <a:p>
            <a:fld id="{AB4C2F21-B55F-4A83-88FA-953B72A8F611}"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4974030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ltLang="ru-RU">
              <a:solidFill>
                <a:srgbClr val="000000"/>
              </a:solidFill>
            </a:endParaRPr>
          </a:p>
        </p:txBody>
      </p:sp>
      <p:sp>
        <p:nvSpPr>
          <p:cNvPr id="4" name="Нижний колонтитул 3"/>
          <p:cNvSpPr>
            <a:spLocks noGrp="1"/>
          </p:cNvSpPr>
          <p:nvPr>
            <p:ph type="ftr" sz="quarter" idx="11"/>
          </p:nvPr>
        </p:nvSpPr>
        <p:spPr/>
        <p:txBody>
          <a:bodyPr/>
          <a:lstStyle>
            <a:lvl1pPr>
              <a:defRPr/>
            </a:lvl1pPr>
          </a:lstStyle>
          <a:p>
            <a:endParaRPr lang="ru-RU" altLang="ru-RU">
              <a:solidFill>
                <a:srgbClr val="000000"/>
              </a:solidFill>
            </a:endParaRPr>
          </a:p>
        </p:txBody>
      </p:sp>
      <p:sp>
        <p:nvSpPr>
          <p:cNvPr id="5" name="Номер слайда 4"/>
          <p:cNvSpPr>
            <a:spLocks noGrp="1"/>
          </p:cNvSpPr>
          <p:nvPr>
            <p:ph type="sldNum" sz="quarter" idx="12"/>
          </p:nvPr>
        </p:nvSpPr>
        <p:spPr/>
        <p:txBody>
          <a:bodyPr/>
          <a:lstStyle>
            <a:lvl1pPr>
              <a:defRPr/>
            </a:lvl1pPr>
          </a:lstStyle>
          <a:p>
            <a:fld id="{A4EF6B55-D10C-4C66-AF06-EEE3142BF7C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71722394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ltLang="ru-RU">
              <a:solidFill>
                <a:srgbClr val="000000"/>
              </a:solidFill>
            </a:endParaRPr>
          </a:p>
        </p:txBody>
      </p:sp>
      <p:sp>
        <p:nvSpPr>
          <p:cNvPr id="3" name="Нижний колонтитул 2"/>
          <p:cNvSpPr>
            <a:spLocks noGrp="1"/>
          </p:cNvSpPr>
          <p:nvPr>
            <p:ph type="ftr" sz="quarter" idx="11"/>
          </p:nvPr>
        </p:nvSpPr>
        <p:spPr/>
        <p:txBody>
          <a:bodyPr/>
          <a:lstStyle>
            <a:lvl1pPr>
              <a:defRPr/>
            </a:lvl1pPr>
          </a:lstStyle>
          <a:p>
            <a:endParaRPr lang="ru-RU" altLang="ru-RU">
              <a:solidFill>
                <a:srgbClr val="000000"/>
              </a:solidFill>
            </a:endParaRPr>
          </a:p>
        </p:txBody>
      </p:sp>
      <p:sp>
        <p:nvSpPr>
          <p:cNvPr id="4" name="Номер слайда 3"/>
          <p:cNvSpPr>
            <a:spLocks noGrp="1"/>
          </p:cNvSpPr>
          <p:nvPr>
            <p:ph type="sldNum" sz="quarter" idx="12"/>
          </p:nvPr>
        </p:nvSpPr>
        <p:spPr/>
        <p:txBody>
          <a:bodyPr/>
          <a:lstStyle>
            <a:lvl1pPr>
              <a:defRPr/>
            </a:lvl1pPr>
          </a:lstStyle>
          <a:p>
            <a:fld id="{AC9CA12A-C412-4C1E-BB45-ABF66DF05A5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15989224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B22F617C-3C62-4F0F-995A-F79775C4D16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83292163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8FDC5955-D444-43E4-B80A-EB6ED6EFE25D}"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27457412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C685A168-EB9F-4974-BC2C-821F3B30E1CA}"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8818480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0C0E27BD-C134-4ADB-8A4E-72606D95A8B6}"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44257860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2C82BF9F-C60D-4ACE-9A3B-4CF16F13ECD6}"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83022829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AC2675D6-86AE-4FA2-9207-560A1B678300}"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544709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smtClean="0"/>
            </a:lvl1pPr>
          </a:lstStyle>
          <a:p>
            <a:pPr>
              <a:defRPr/>
            </a:pPr>
            <a:r>
              <a:rPr lang="en-US"/>
              <a:t>Karpaty, 2013</a:t>
            </a:r>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E07650F4-D020-450B-895F-A38CDFA54F36}" type="slidenum">
              <a:rPr lang="en-US"/>
              <a:pPr>
                <a:defRPr/>
              </a:pPr>
              <a:t>‹#›</a:t>
            </a:fld>
            <a:endParaRPr lang="en-US"/>
          </a:p>
        </p:txBody>
      </p:sp>
    </p:spTree>
    <p:extLst>
      <p:ext uri="{BB962C8B-B14F-4D97-AF65-F5344CB8AC3E}">
        <p14:creationId xmlns:p14="http://schemas.microsoft.com/office/powerpoint/2010/main" val="2243709864"/>
      </p:ext>
    </p:extLst>
  </p:cSld>
  <p:clrMapOvr>
    <a:masterClrMapping/>
  </p:clrMapOvr>
  <p:transition spd="slow"/>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48696D33-73D9-4BD2-AA82-6EB063EBF003}"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259520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82F87681-0CE9-4C2C-AEED-1124F70BE100}"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89883267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ltLang="ru-RU">
              <a:solidFill>
                <a:srgbClr val="000000"/>
              </a:solidFill>
            </a:endParaRPr>
          </a:p>
        </p:txBody>
      </p:sp>
      <p:sp>
        <p:nvSpPr>
          <p:cNvPr id="8" name="Нижний колонтитул 7"/>
          <p:cNvSpPr>
            <a:spLocks noGrp="1"/>
          </p:cNvSpPr>
          <p:nvPr>
            <p:ph type="ftr" sz="quarter" idx="11"/>
          </p:nvPr>
        </p:nvSpPr>
        <p:spPr/>
        <p:txBody>
          <a:bodyPr/>
          <a:lstStyle>
            <a:lvl1pPr>
              <a:defRPr/>
            </a:lvl1pPr>
          </a:lstStyle>
          <a:p>
            <a:endParaRPr lang="ru-RU" altLang="ru-RU">
              <a:solidFill>
                <a:srgbClr val="000000"/>
              </a:solidFill>
            </a:endParaRPr>
          </a:p>
        </p:txBody>
      </p:sp>
      <p:sp>
        <p:nvSpPr>
          <p:cNvPr id="9" name="Номер слайда 8"/>
          <p:cNvSpPr>
            <a:spLocks noGrp="1"/>
          </p:cNvSpPr>
          <p:nvPr>
            <p:ph type="sldNum" sz="quarter" idx="12"/>
          </p:nvPr>
        </p:nvSpPr>
        <p:spPr/>
        <p:txBody>
          <a:bodyPr/>
          <a:lstStyle>
            <a:lvl1pPr>
              <a:defRPr/>
            </a:lvl1pPr>
          </a:lstStyle>
          <a:p>
            <a:fld id="{AB4C2F21-B55F-4A83-88FA-953B72A8F611}"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03614329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ltLang="ru-RU">
              <a:solidFill>
                <a:srgbClr val="000000"/>
              </a:solidFill>
            </a:endParaRPr>
          </a:p>
        </p:txBody>
      </p:sp>
      <p:sp>
        <p:nvSpPr>
          <p:cNvPr id="4" name="Нижний колонтитул 3"/>
          <p:cNvSpPr>
            <a:spLocks noGrp="1"/>
          </p:cNvSpPr>
          <p:nvPr>
            <p:ph type="ftr" sz="quarter" idx="11"/>
          </p:nvPr>
        </p:nvSpPr>
        <p:spPr/>
        <p:txBody>
          <a:bodyPr/>
          <a:lstStyle>
            <a:lvl1pPr>
              <a:defRPr/>
            </a:lvl1pPr>
          </a:lstStyle>
          <a:p>
            <a:endParaRPr lang="ru-RU" altLang="ru-RU">
              <a:solidFill>
                <a:srgbClr val="000000"/>
              </a:solidFill>
            </a:endParaRPr>
          </a:p>
        </p:txBody>
      </p:sp>
      <p:sp>
        <p:nvSpPr>
          <p:cNvPr id="5" name="Номер слайда 4"/>
          <p:cNvSpPr>
            <a:spLocks noGrp="1"/>
          </p:cNvSpPr>
          <p:nvPr>
            <p:ph type="sldNum" sz="quarter" idx="12"/>
          </p:nvPr>
        </p:nvSpPr>
        <p:spPr/>
        <p:txBody>
          <a:bodyPr/>
          <a:lstStyle>
            <a:lvl1pPr>
              <a:defRPr/>
            </a:lvl1pPr>
          </a:lstStyle>
          <a:p>
            <a:fld id="{A4EF6B55-D10C-4C66-AF06-EEE3142BF7C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95432040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ltLang="ru-RU">
              <a:solidFill>
                <a:srgbClr val="000000"/>
              </a:solidFill>
            </a:endParaRPr>
          </a:p>
        </p:txBody>
      </p:sp>
      <p:sp>
        <p:nvSpPr>
          <p:cNvPr id="3" name="Нижний колонтитул 2"/>
          <p:cNvSpPr>
            <a:spLocks noGrp="1"/>
          </p:cNvSpPr>
          <p:nvPr>
            <p:ph type="ftr" sz="quarter" idx="11"/>
          </p:nvPr>
        </p:nvSpPr>
        <p:spPr/>
        <p:txBody>
          <a:bodyPr/>
          <a:lstStyle>
            <a:lvl1pPr>
              <a:defRPr/>
            </a:lvl1pPr>
          </a:lstStyle>
          <a:p>
            <a:endParaRPr lang="ru-RU" altLang="ru-RU">
              <a:solidFill>
                <a:srgbClr val="000000"/>
              </a:solidFill>
            </a:endParaRPr>
          </a:p>
        </p:txBody>
      </p:sp>
      <p:sp>
        <p:nvSpPr>
          <p:cNvPr id="4" name="Номер слайда 3"/>
          <p:cNvSpPr>
            <a:spLocks noGrp="1"/>
          </p:cNvSpPr>
          <p:nvPr>
            <p:ph type="sldNum" sz="quarter" idx="12"/>
          </p:nvPr>
        </p:nvSpPr>
        <p:spPr/>
        <p:txBody>
          <a:bodyPr/>
          <a:lstStyle>
            <a:lvl1pPr>
              <a:defRPr/>
            </a:lvl1pPr>
          </a:lstStyle>
          <a:p>
            <a:fld id="{AC9CA12A-C412-4C1E-BB45-ABF66DF05A5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28555984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B22F617C-3C62-4F0F-995A-F79775C4D16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62823098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8FDC5955-D444-43E4-B80A-EB6ED6EFE25D}"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11612013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C685A168-EB9F-4974-BC2C-821F3B30E1CA}"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41146028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0C0E27BD-C134-4ADB-8A4E-72606D95A8B6}"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69739803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2C82BF9F-C60D-4ACE-9A3B-4CF16F13ECD6}"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455427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2954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2954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smtClean="0"/>
            </a:lvl1pPr>
          </a:lstStyle>
          <a:p>
            <a:pPr>
              <a:defRPr/>
            </a:pPr>
            <a:r>
              <a:rPr lang="en-US"/>
              <a:t>Karpaty, 2013</a:t>
            </a:r>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E6419EBE-7BB8-48DE-B0EE-1E60A8FA8C4C}" type="slidenum">
              <a:rPr lang="en-US"/>
              <a:pPr>
                <a:defRPr/>
              </a:pPr>
              <a:t>‹#›</a:t>
            </a:fld>
            <a:endParaRPr lang="en-US"/>
          </a:p>
        </p:txBody>
      </p:sp>
    </p:spTree>
    <p:extLst>
      <p:ext uri="{BB962C8B-B14F-4D97-AF65-F5344CB8AC3E}">
        <p14:creationId xmlns:p14="http://schemas.microsoft.com/office/powerpoint/2010/main" val="756530301"/>
      </p:ext>
    </p:extLst>
  </p:cSld>
  <p:clrMapOvr>
    <a:masterClrMapping/>
  </p:clrMapOvr>
  <p:transition spd="slow"/>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AC2675D6-86AE-4FA2-9207-560A1B678300}"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81956175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48696D33-73D9-4BD2-AA82-6EB063EBF003}"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55991479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82F87681-0CE9-4C2C-AEED-1124F70BE100}"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40883879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ltLang="ru-RU">
              <a:solidFill>
                <a:srgbClr val="000000"/>
              </a:solidFill>
            </a:endParaRPr>
          </a:p>
        </p:txBody>
      </p:sp>
      <p:sp>
        <p:nvSpPr>
          <p:cNvPr id="8" name="Нижний колонтитул 7"/>
          <p:cNvSpPr>
            <a:spLocks noGrp="1"/>
          </p:cNvSpPr>
          <p:nvPr>
            <p:ph type="ftr" sz="quarter" idx="11"/>
          </p:nvPr>
        </p:nvSpPr>
        <p:spPr/>
        <p:txBody>
          <a:bodyPr/>
          <a:lstStyle>
            <a:lvl1pPr>
              <a:defRPr/>
            </a:lvl1pPr>
          </a:lstStyle>
          <a:p>
            <a:endParaRPr lang="ru-RU" altLang="ru-RU">
              <a:solidFill>
                <a:srgbClr val="000000"/>
              </a:solidFill>
            </a:endParaRPr>
          </a:p>
        </p:txBody>
      </p:sp>
      <p:sp>
        <p:nvSpPr>
          <p:cNvPr id="9" name="Номер слайда 8"/>
          <p:cNvSpPr>
            <a:spLocks noGrp="1"/>
          </p:cNvSpPr>
          <p:nvPr>
            <p:ph type="sldNum" sz="quarter" idx="12"/>
          </p:nvPr>
        </p:nvSpPr>
        <p:spPr/>
        <p:txBody>
          <a:bodyPr/>
          <a:lstStyle>
            <a:lvl1pPr>
              <a:defRPr/>
            </a:lvl1pPr>
          </a:lstStyle>
          <a:p>
            <a:fld id="{AB4C2F21-B55F-4A83-88FA-953B72A8F611}"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60346350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ltLang="ru-RU">
              <a:solidFill>
                <a:srgbClr val="000000"/>
              </a:solidFill>
            </a:endParaRPr>
          </a:p>
        </p:txBody>
      </p:sp>
      <p:sp>
        <p:nvSpPr>
          <p:cNvPr id="4" name="Нижний колонтитул 3"/>
          <p:cNvSpPr>
            <a:spLocks noGrp="1"/>
          </p:cNvSpPr>
          <p:nvPr>
            <p:ph type="ftr" sz="quarter" idx="11"/>
          </p:nvPr>
        </p:nvSpPr>
        <p:spPr/>
        <p:txBody>
          <a:bodyPr/>
          <a:lstStyle>
            <a:lvl1pPr>
              <a:defRPr/>
            </a:lvl1pPr>
          </a:lstStyle>
          <a:p>
            <a:endParaRPr lang="ru-RU" altLang="ru-RU">
              <a:solidFill>
                <a:srgbClr val="000000"/>
              </a:solidFill>
            </a:endParaRPr>
          </a:p>
        </p:txBody>
      </p:sp>
      <p:sp>
        <p:nvSpPr>
          <p:cNvPr id="5" name="Номер слайда 4"/>
          <p:cNvSpPr>
            <a:spLocks noGrp="1"/>
          </p:cNvSpPr>
          <p:nvPr>
            <p:ph type="sldNum" sz="quarter" idx="12"/>
          </p:nvPr>
        </p:nvSpPr>
        <p:spPr/>
        <p:txBody>
          <a:bodyPr/>
          <a:lstStyle>
            <a:lvl1pPr>
              <a:defRPr/>
            </a:lvl1pPr>
          </a:lstStyle>
          <a:p>
            <a:fld id="{A4EF6B55-D10C-4C66-AF06-EEE3142BF7C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89065276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ltLang="ru-RU">
              <a:solidFill>
                <a:srgbClr val="000000"/>
              </a:solidFill>
            </a:endParaRPr>
          </a:p>
        </p:txBody>
      </p:sp>
      <p:sp>
        <p:nvSpPr>
          <p:cNvPr id="3" name="Нижний колонтитул 2"/>
          <p:cNvSpPr>
            <a:spLocks noGrp="1"/>
          </p:cNvSpPr>
          <p:nvPr>
            <p:ph type="ftr" sz="quarter" idx="11"/>
          </p:nvPr>
        </p:nvSpPr>
        <p:spPr/>
        <p:txBody>
          <a:bodyPr/>
          <a:lstStyle>
            <a:lvl1pPr>
              <a:defRPr/>
            </a:lvl1pPr>
          </a:lstStyle>
          <a:p>
            <a:endParaRPr lang="ru-RU" altLang="ru-RU">
              <a:solidFill>
                <a:srgbClr val="000000"/>
              </a:solidFill>
            </a:endParaRPr>
          </a:p>
        </p:txBody>
      </p:sp>
      <p:sp>
        <p:nvSpPr>
          <p:cNvPr id="4" name="Номер слайда 3"/>
          <p:cNvSpPr>
            <a:spLocks noGrp="1"/>
          </p:cNvSpPr>
          <p:nvPr>
            <p:ph type="sldNum" sz="quarter" idx="12"/>
          </p:nvPr>
        </p:nvSpPr>
        <p:spPr/>
        <p:txBody>
          <a:bodyPr/>
          <a:lstStyle>
            <a:lvl1pPr>
              <a:defRPr/>
            </a:lvl1pPr>
          </a:lstStyle>
          <a:p>
            <a:fld id="{AC9CA12A-C412-4C1E-BB45-ABF66DF05A5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44638830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B22F617C-3C62-4F0F-995A-F79775C4D16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64677412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8FDC5955-D444-43E4-B80A-EB6ED6EFE25D}"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22873839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C685A168-EB9F-4974-BC2C-821F3B30E1CA}"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39574898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0C0E27BD-C134-4ADB-8A4E-72606D95A8B6}"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952107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Нижний колонтитул 7"/>
          <p:cNvSpPr>
            <a:spLocks noGrp="1"/>
          </p:cNvSpPr>
          <p:nvPr>
            <p:ph type="ftr" sz="quarter" idx="11"/>
          </p:nvPr>
        </p:nvSpPr>
        <p:spPr/>
        <p:txBody>
          <a:bodyPr/>
          <a:lstStyle>
            <a:lvl1pPr fontAlgn="auto">
              <a:spcBef>
                <a:spcPts val="0"/>
              </a:spcBef>
              <a:spcAft>
                <a:spcPts val="0"/>
              </a:spcAft>
              <a:defRPr smtClean="0"/>
            </a:lvl1pPr>
          </a:lstStyle>
          <a:p>
            <a:pPr>
              <a:defRPr/>
            </a:pPr>
            <a:r>
              <a:rPr lang="en-US"/>
              <a:t>Karpaty, 2013</a:t>
            </a:r>
          </a:p>
        </p:txBody>
      </p:sp>
      <p:sp>
        <p:nvSpPr>
          <p:cNvPr id="9" name="Номер слайда 8"/>
          <p:cNvSpPr>
            <a:spLocks noGrp="1"/>
          </p:cNvSpPr>
          <p:nvPr>
            <p:ph type="sldNum" sz="quarter" idx="12"/>
          </p:nvPr>
        </p:nvSpPr>
        <p:spPr/>
        <p:txBody>
          <a:bodyPr/>
          <a:lstStyle>
            <a:lvl1pPr fontAlgn="auto">
              <a:spcBef>
                <a:spcPts val="0"/>
              </a:spcBef>
              <a:spcAft>
                <a:spcPts val="0"/>
              </a:spcAft>
              <a:defRPr/>
            </a:lvl1pPr>
          </a:lstStyle>
          <a:p>
            <a:pPr>
              <a:defRPr/>
            </a:pPr>
            <a:fld id="{FB64B080-A8A9-4BAE-9205-49501B8F6612}" type="slidenum">
              <a:rPr lang="en-US"/>
              <a:pPr>
                <a:defRPr/>
              </a:pPr>
              <a:t>‹#›</a:t>
            </a:fld>
            <a:endParaRPr lang="en-US"/>
          </a:p>
        </p:txBody>
      </p:sp>
    </p:spTree>
    <p:extLst>
      <p:ext uri="{BB962C8B-B14F-4D97-AF65-F5344CB8AC3E}">
        <p14:creationId xmlns:p14="http://schemas.microsoft.com/office/powerpoint/2010/main" val="2095491044"/>
      </p:ext>
    </p:extLst>
  </p:cSld>
  <p:clrMapOvr>
    <a:masterClrMapping/>
  </p:clrMapOvr>
  <p:transition spd="slow"/>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2C82BF9F-C60D-4ACE-9A3B-4CF16F13ECD6}"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03106435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AC2675D6-86AE-4FA2-9207-560A1B678300}"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428134568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48696D33-73D9-4BD2-AA82-6EB063EBF003}"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75194183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82F87681-0CE9-4C2C-AEED-1124F70BE100}"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24475865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ltLang="ru-RU">
              <a:solidFill>
                <a:srgbClr val="000000"/>
              </a:solidFill>
            </a:endParaRPr>
          </a:p>
        </p:txBody>
      </p:sp>
      <p:sp>
        <p:nvSpPr>
          <p:cNvPr id="8" name="Нижний колонтитул 7"/>
          <p:cNvSpPr>
            <a:spLocks noGrp="1"/>
          </p:cNvSpPr>
          <p:nvPr>
            <p:ph type="ftr" sz="quarter" idx="11"/>
          </p:nvPr>
        </p:nvSpPr>
        <p:spPr/>
        <p:txBody>
          <a:bodyPr/>
          <a:lstStyle>
            <a:lvl1pPr>
              <a:defRPr/>
            </a:lvl1pPr>
          </a:lstStyle>
          <a:p>
            <a:endParaRPr lang="ru-RU" altLang="ru-RU">
              <a:solidFill>
                <a:srgbClr val="000000"/>
              </a:solidFill>
            </a:endParaRPr>
          </a:p>
        </p:txBody>
      </p:sp>
      <p:sp>
        <p:nvSpPr>
          <p:cNvPr id="9" name="Номер слайда 8"/>
          <p:cNvSpPr>
            <a:spLocks noGrp="1"/>
          </p:cNvSpPr>
          <p:nvPr>
            <p:ph type="sldNum" sz="quarter" idx="12"/>
          </p:nvPr>
        </p:nvSpPr>
        <p:spPr/>
        <p:txBody>
          <a:bodyPr/>
          <a:lstStyle>
            <a:lvl1pPr>
              <a:defRPr/>
            </a:lvl1pPr>
          </a:lstStyle>
          <a:p>
            <a:fld id="{AB4C2F21-B55F-4A83-88FA-953B72A8F611}"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63037229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ltLang="ru-RU">
              <a:solidFill>
                <a:srgbClr val="000000"/>
              </a:solidFill>
            </a:endParaRPr>
          </a:p>
        </p:txBody>
      </p:sp>
      <p:sp>
        <p:nvSpPr>
          <p:cNvPr id="4" name="Нижний колонтитул 3"/>
          <p:cNvSpPr>
            <a:spLocks noGrp="1"/>
          </p:cNvSpPr>
          <p:nvPr>
            <p:ph type="ftr" sz="quarter" idx="11"/>
          </p:nvPr>
        </p:nvSpPr>
        <p:spPr/>
        <p:txBody>
          <a:bodyPr/>
          <a:lstStyle>
            <a:lvl1pPr>
              <a:defRPr/>
            </a:lvl1pPr>
          </a:lstStyle>
          <a:p>
            <a:endParaRPr lang="ru-RU" altLang="ru-RU">
              <a:solidFill>
                <a:srgbClr val="000000"/>
              </a:solidFill>
            </a:endParaRPr>
          </a:p>
        </p:txBody>
      </p:sp>
      <p:sp>
        <p:nvSpPr>
          <p:cNvPr id="5" name="Номер слайда 4"/>
          <p:cNvSpPr>
            <a:spLocks noGrp="1"/>
          </p:cNvSpPr>
          <p:nvPr>
            <p:ph type="sldNum" sz="quarter" idx="12"/>
          </p:nvPr>
        </p:nvSpPr>
        <p:spPr/>
        <p:txBody>
          <a:bodyPr/>
          <a:lstStyle>
            <a:lvl1pPr>
              <a:defRPr/>
            </a:lvl1pPr>
          </a:lstStyle>
          <a:p>
            <a:fld id="{A4EF6B55-D10C-4C66-AF06-EEE3142BF7C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60145084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ltLang="ru-RU">
              <a:solidFill>
                <a:srgbClr val="000000"/>
              </a:solidFill>
            </a:endParaRPr>
          </a:p>
        </p:txBody>
      </p:sp>
      <p:sp>
        <p:nvSpPr>
          <p:cNvPr id="3" name="Нижний колонтитул 2"/>
          <p:cNvSpPr>
            <a:spLocks noGrp="1"/>
          </p:cNvSpPr>
          <p:nvPr>
            <p:ph type="ftr" sz="quarter" idx="11"/>
          </p:nvPr>
        </p:nvSpPr>
        <p:spPr/>
        <p:txBody>
          <a:bodyPr/>
          <a:lstStyle>
            <a:lvl1pPr>
              <a:defRPr/>
            </a:lvl1pPr>
          </a:lstStyle>
          <a:p>
            <a:endParaRPr lang="ru-RU" altLang="ru-RU">
              <a:solidFill>
                <a:srgbClr val="000000"/>
              </a:solidFill>
            </a:endParaRPr>
          </a:p>
        </p:txBody>
      </p:sp>
      <p:sp>
        <p:nvSpPr>
          <p:cNvPr id="4" name="Номер слайда 3"/>
          <p:cNvSpPr>
            <a:spLocks noGrp="1"/>
          </p:cNvSpPr>
          <p:nvPr>
            <p:ph type="sldNum" sz="quarter" idx="12"/>
          </p:nvPr>
        </p:nvSpPr>
        <p:spPr/>
        <p:txBody>
          <a:bodyPr/>
          <a:lstStyle>
            <a:lvl1pPr>
              <a:defRPr/>
            </a:lvl1pPr>
          </a:lstStyle>
          <a:p>
            <a:fld id="{AC9CA12A-C412-4C1E-BB45-ABF66DF05A5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18999463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B22F617C-3C62-4F0F-995A-F79775C4D16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18991751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8FDC5955-D444-43E4-B80A-EB6ED6EFE25D}"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66299118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C685A168-EB9F-4974-BC2C-821F3B30E1CA}"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4845211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Нижний колонтитул 3"/>
          <p:cNvSpPr>
            <a:spLocks noGrp="1"/>
          </p:cNvSpPr>
          <p:nvPr>
            <p:ph type="ftr" sz="quarter" idx="11"/>
          </p:nvPr>
        </p:nvSpPr>
        <p:spPr/>
        <p:txBody>
          <a:bodyPr/>
          <a:lstStyle>
            <a:lvl1pPr fontAlgn="auto">
              <a:spcBef>
                <a:spcPts val="0"/>
              </a:spcBef>
              <a:spcAft>
                <a:spcPts val="0"/>
              </a:spcAft>
              <a:defRPr smtClean="0"/>
            </a:lvl1pPr>
          </a:lstStyle>
          <a:p>
            <a:pPr>
              <a:defRPr/>
            </a:pPr>
            <a:r>
              <a:rPr lang="en-US"/>
              <a:t>Karpaty, 2013</a:t>
            </a:r>
          </a:p>
        </p:txBody>
      </p:sp>
      <p:sp>
        <p:nvSpPr>
          <p:cNvPr id="5" name="Номер слайда 4"/>
          <p:cNvSpPr>
            <a:spLocks noGrp="1"/>
          </p:cNvSpPr>
          <p:nvPr>
            <p:ph type="sldNum" sz="quarter" idx="12"/>
          </p:nvPr>
        </p:nvSpPr>
        <p:spPr/>
        <p:txBody>
          <a:bodyPr/>
          <a:lstStyle>
            <a:lvl1pPr fontAlgn="auto">
              <a:spcBef>
                <a:spcPts val="0"/>
              </a:spcBef>
              <a:spcAft>
                <a:spcPts val="0"/>
              </a:spcAft>
              <a:defRPr/>
            </a:lvl1pPr>
          </a:lstStyle>
          <a:p>
            <a:pPr>
              <a:defRPr/>
            </a:pPr>
            <a:fld id="{8C5592CA-59A8-4716-AFFE-089140FDF855}" type="slidenum">
              <a:rPr lang="en-US"/>
              <a:pPr>
                <a:defRPr/>
              </a:pPr>
              <a:t>‹#›</a:t>
            </a:fld>
            <a:endParaRPr lang="en-US"/>
          </a:p>
        </p:txBody>
      </p:sp>
    </p:spTree>
    <p:extLst>
      <p:ext uri="{BB962C8B-B14F-4D97-AF65-F5344CB8AC3E}">
        <p14:creationId xmlns:p14="http://schemas.microsoft.com/office/powerpoint/2010/main" val="2497879028"/>
      </p:ext>
    </p:extLst>
  </p:cSld>
  <p:clrMapOvr>
    <a:masterClrMapping/>
  </p:clrMapOvr>
  <p:transition spd="slow"/>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0C0E27BD-C134-4ADB-8A4E-72606D95A8B6}"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19858416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2C82BF9F-C60D-4ACE-9A3B-4CF16F13ECD6}"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73985367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AC2675D6-86AE-4FA2-9207-560A1B678300}"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27276777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48696D33-73D9-4BD2-AA82-6EB063EBF003}"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58359867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82F87681-0CE9-4C2C-AEED-1124F70BE100}"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98322035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ltLang="ru-RU">
              <a:solidFill>
                <a:srgbClr val="000000"/>
              </a:solidFill>
            </a:endParaRPr>
          </a:p>
        </p:txBody>
      </p:sp>
      <p:sp>
        <p:nvSpPr>
          <p:cNvPr id="8" name="Нижний колонтитул 7"/>
          <p:cNvSpPr>
            <a:spLocks noGrp="1"/>
          </p:cNvSpPr>
          <p:nvPr>
            <p:ph type="ftr" sz="quarter" idx="11"/>
          </p:nvPr>
        </p:nvSpPr>
        <p:spPr/>
        <p:txBody>
          <a:bodyPr/>
          <a:lstStyle>
            <a:lvl1pPr>
              <a:defRPr/>
            </a:lvl1pPr>
          </a:lstStyle>
          <a:p>
            <a:endParaRPr lang="ru-RU" altLang="ru-RU">
              <a:solidFill>
                <a:srgbClr val="000000"/>
              </a:solidFill>
            </a:endParaRPr>
          </a:p>
        </p:txBody>
      </p:sp>
      <p:sp>
        <p:nvSpPr>
          <p:cNvPr id="9" name="Номер слайда 8"/>
          <p:cNvSpPr>
            <a:spLocks noGrp="1"/>
          </p:cNvSpPr>
          <p:nvPr>
            <p:ph type="sldNum" sz="quarter" idx="12"/>
          </p:nvPr>
        </p:nvSpPr>
        <p:spPr/>
        <p:txBody>
          <a:bodyPr/>
          <a:lstStyle>
            <a:lvl1pPr>
              <a:defRPr/>
            </a:lvl1pPr>
          </a:lstStyle>
          <a:p>
            <a:fld id="{AB4C2F21-B55F-4A83-88FA-953B72A8F611}"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419636153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ltLang="ru-RU">
              <a:solidFill>
                <a:srgbClr val="000000"/>
              </a:solidFill>
            </a:endParaRPr>
          </a:p>
        </p:txBody>
      </p:sp>
      <p:sp>
        <p:nvSpPr>
          <p:cNvPr id="4" name="Нижний колонтитул 3"/>
          <p:cNvSpPr>
            <a:spLocks noGrp="1"/>
          </p:cNvSpPr>
          <p:nvPr>
            <p:ph type="ftr" sz="quarter" idx="11"/>
          </p:nvPr>
        </p:nvSpPr>
        <p:spPr/>
        <p:txBody>
          <a:bodyPr/>
          <a:lstStyle>
            <a:lvl1pPr>
              <a:defRPr/>
            </a:lvl1pPr>
          </a:lstStyle>
          <a:p>
            <a:endParaRPr lang="ru-RU" altLang="ru-RU">
              <a:solidFill>
                <a:srgbClr val="000000"/>
              </a:solidFill>
            </a:endParaRPr>
          </a:p>
        </p:txBody>
      </p:sp>
      <p:sp>
        <p:nvSpPr>
          <p:cNvPr id="5" name="Номер слайда 4"/>
          <p:cNvSpPr>
            <a:spLocks noGrp="1"/>
          </p:cNvSpPr>
          <p:nvPr>
            <p:ph type="sldNum" sz="quarter" idx="12"/>
          </p:nvPr>
        </p:nvSpPr>
        <p:spPr/>
        <p:txBody>
          <a:bodyPr/>
          <a:lstStyle>
            <a:lvl1pPr>
              <a:defRPr/>
            </a:lvl1pPr>
          </a:lstStyle>
          <a:p>
            <a:fld id="{A4EF6B55-D10C-4C66-AF06-EEE3142BF7C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3805040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ltLang="ru-RU">
              <a:solidFill>
                <a:srgbClr val="000000"/>
              </a:solidFill>
            </a:endParaRPr>
          </a:p>
        </p:txBody>
      </p:sp>
      <p:sp>
        <p:nvSpPr>
          <p:cNvPr id="3" name="Нижний колонтитул 2"/>
          <p:cNvSpPr>
            <a:spLocks noGrp="1"/>
          </p:cNvSpPr>
          <p:nvPr>
            <p:ph type="ftr" sz="quarter" idx="11"/>
          </p:nvPr>
        </p:nvSpPr>
        <p:spPr/>
        <p:txBody>
          <a:bodyPr/>
          <a:lstStyle>
            <a:lvl1pPr>
              <a:defRPr/>
            </a:lvl1pPr>
          </a:lstStyle>
          <a:p>
            <a:endParaRPr lang="ru-RU" altLang="ru-RU">
              <a:solidFill>
                <a:srgbClr val="000000"/>
              </a:solidFill>
            </a:endParaRPr>
          </a:p>
        </p:txBody>
      </p:sp>
      <p:sp>
        <p:nvSpPr>
          <p:cNvPr id="4" name="Номер слайда 3"/>
          <p:cNvSpPr>
            <a:spLocks noGrp="1"/>
          </p:cNvSpPr>
          <p:nvPr>
            <p:ph type="sldNum" sz="quarter" idx="12"/>
          </p:nvPr>
        </p:nvSpPr>
        <p:spPr/>
        <p:txBody>
          <a:bodyPr/>
          <a:lstStyle>
            <a:lvl1pPr>
              <a:defRPr/>
            </a:lvl1pPr>
          </a:lstStyle>
          <a:p>
            <a:fld id="{AC9CA12A-C412-4C1E-BB45-ABF66DF05A5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98800583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B22F617C-3C62-4F0F-995A-F79775C4D16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60104326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8FDC5955-D444-43E4-B80A-EB6ED6EFE25D}"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2944044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Нижний колонтитул 2"/>
          <p:cNvSpPr>
            <a:spLocks noGrp="1"/>
          </p:cNvSpPr>
          <p:nvPr>
            <p:ph type="ftr" sz="quarter" idx="11"/>
          </p:nvPr>
        </p:nvSpPr>
        <p:spPr/>
        <p:txBody>
          <a:bodyPr/>
          <a:lstStyle>
            <a:lvl1pPr fontAlgn="auto">
              <a:spcBef>
                <a:spcPts val="0"/>
              </a:spcBef>
              <a:spcAft>
                <a:spcPts val="0"/>
              </a:spcAft>
              <a:defRPr smtClean="0"/>
            </a:lvl1pPr>
          </a:lstStyle>
          <a:p>
            <a:pPr>
              <a:defRPr/>
            </a:pPr>
            <a:r>
              <a:rPr lang="en-US"/>
              <a:t>Karpaty, 2013</a:t>
            </a:r>
          </a:p>
        </p:txBody>
      </p:sp>
      <p:sp>
        <p:nvSpPr>
          <p:cNvPr id="4" name="Номер слайда 3"/>
          <p:cNvSpPr>
            <a:spLocks noGrp="1"/>
          </p:cNvSpPr>
          <p:nvPr>
            <p:ph type="sldNum" sz="quarter" idx="12"/>
          </p:nvPr>
        </p:nvSpPr>
        <p:spPr/>
        <p:txBody>
          <a:bodyPr/>
          <a:lstStyle>
            <a:lvl1pPr fontAlgn="auto">
              <a:spcBef>
                <a:spcPts val="0"/>
              </a:spcBef>
              <a:spcAft>
                <a:spcPts val="0"/>
              </a:spcAft>
              <a:defRPr/>
            </a:lvl1pPr>
          </a:lstStyle>
          <a:p>
            <a:pPr>
              <a:defRPr/>
            </a:pPr>
            <a:fld id="{99FC7B4B-6AE9-49C3-A268-A15FA1390325}" type="slidenum">
              <a:rPr lang="en-US"/>
              <a:pPr>
                <a:defRPr/>
              </a:pPr>
              <a:t>‹#›</a:t>
            </a:fld>
            <a:endParaRPr lang="en-US"/>
          </a:p>
        </p:txBody>
      </p:sp>
    </p:spTree>
    <p:extLst>
      <p:ext uri="{BB962C8B-B14F-4D97-AF65-F5344CB8AC3E}">
        <p14:creationId xmlns:p14="http://schemas.microsoft.com/office/powerpoint/2010/main" val="1233262176"/>
      </p:ext>
    </p:extLst>
  </p:cSld>
  <p:clrMapOvr>
    <a:masterClrMapping/>
  </p:clrMapOvr>
  <p:transition spd="slow"/>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C685A168-EB9F-4974-BC2C-821F3B30E1CA}"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26695556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0C0E27BD-C134-4ADB-8A4E-72606D95A8B6}"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58600009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2C82BF9F-C60D-4ACE-9A3B-4CF16F13ECD6}"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425527373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AC2675D6-86AE-4FA2-9207-560A1B678300}"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33170946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48696D33-73D9-4BD2-AA82-6EB063EBF003}"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81895382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82F87681-0CE9-4C2C-AEED-1124F70BE100}"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35069553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ltLang="ru-RU">
              <a:solidFill>
                <a:srgbClr val="000000"/>
              </a:solidFill>
            </a:endParaRPr>
          </a:p>
        </p:txBody>
      </p:sp>
      <p:sp>
        <p:nvSpPr>
          <p:cNvPr id="8" name="Нижний колонтитул 7"/>
          <p:cNvSpPr>
            <a:spLocks noGrp="1"/>
          </p:cNvSpPr>
          <p:nvPr>
            <p:ph type="ftr" sz="quarter" idx="11"/>
          </p:nvPr>
        </p:nvSpPr>
        <p:spPr/>
        <p:txBody>
          <a:bodyPr/>
          <a:lstStyle>
            <a:lvl1pPr>
              <a:defRPr/>
            </a:lvl1pPr>
          </a:lstStyle>
          <a:p>
            <a:endParaRPr lang="ru-RU" altLang="ru-RU">
              <a:solidFill>
                <a:srgbClr val="000000"/>
              </a:solidFill>
            </a:endParaRPr>
          </a:p>
        </p:txBody>
      </p:sp>
      <p:sp>
        <p:nvSpPr>
          <p:cNvPr id="9" name="Номер слайда 8"/>
          <p:cNvSpPr>
            <a:spLocks noGrp="1"/>
          </p:cNvSpPr>
          <p:nvPr>
            <p:ph type="sldNum" sz="quarter" idx="12"/>
          </p:nvPr>
        </p:nvSpPr>
        <p:spPr/>
        <p:txBody>
          <a:bodyPr/>
          <a:lstStyle>
            <a:lvl1pPr>
              <a:defRPr/>
            </a:lvl1pPr>
          </a:lstStyle>
          <a:p>
            <a:fld id="{AB4C2F21-B55F-4A83-88FA-953B72A8F611}"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42299424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ltLang="ru-RU">
              <a:solidFill>
                <a:srgbClr val="000000"/>
              </a:solidFill>
            </a:endParaRPr>
          </a:p>
        </p:txBody>
      </p:sp>
      <p:sp>
        <p:nvSpPr>
          <p:cNvPr id="4" name="Нижний колонтитул 3"/>
          <p:cNvSpPr>
            <a:spLocks noGrp="1"/>
          </p:cNvSpPr>
          <p:nvPr>
            <p:ph type="ftr" sz="quarter" idx="11"/>
          </p:nvPr>
        </p:nvSpPr>
        <p:spPr/>
        <p:txBody>
          <a:bodyPr/>
          <a:lstStyle>
            <a:lvl1pPr>
              <a:defRPr/>
            </a:lvl1pPr>
          </a:lstStyle>
          <a:p>
            <a:endParaRPr lang="ru-RU" altLang="ru-RU">
              <a:solidFill>
                <a:srgbClr val="000000"/>
              </a:solidFill>
            </a:endParaRPr>
          </a:p>
        </p:txBody>
      </p:sp>
      <p:sp>
        <p:nvSpPr>
          <p:cNvPr id="5" name="Номер слайда 4"/>
          <p:cNvSpPr>
            <a:spLocks noGrp="1"/>
          </p:cNvSpPr>
          <p:nvPr>
            <p:ph type="sldNum" sz="quarter" idx="12"/>
          </p:nvPr>
        </p:nvSpPr>
        <p:spPr/>
        <p:txBody>
          <a:bodyPr/>
          <a:lstStyle>
            <a:lvl1pPr>
              <a:defRPr/>
            </a:lvl1pPr>
          </a:lstStyle>
          <a:p>
            <a:fld id="{A4EF6B55-D10C-4C66-AF06-EEE3142BF7C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416727721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ltLang="ru-RU">
              <a:solidFill>
                <a:srgbClr val="000000"/>
              </a:solidFill>
            </a:endParaRPr>
          </a:p>
        </p:txBody>
      </p:sp>
      <p:sp>
        <p:nvSpPr>
          <p:cNvPr id="3" name="Нижний колонтитул 2"/>
          <p:cNvSpPr>
            <a:spLocks noGrp="1"/>
          </p:cNvSpPr>
          <p:nvPr>
            <p:ph type="ftr" sz="quarter" idx="11"/>
          </p:nvPr>
        </p:nvSpPr>
        <p:spPr/>
        <p:txBody>
          <a:bodyPr/>
          <a:lstStyle>
            <a:lvl1pPr>
              <a:defRPr/>
            </a:lvl1pPr>
          </a:lstStyle>
          <a:p>
            <a:endParaRPr lang="ru-RU" altLang="ru-RU">
              <a:solidFill>
                <a:srgbClr val="000000"/>
              </a:solidFill>
            </a:endParaRPr>
          </a:p>
        </p:txBody>
      </p:sp>
      <p:sp>
        <p:nvSpPr>
          <p:cNvPr id="4" name="Номер слайда 3"/>
          <p:cNvSpPr>
            <a:spLocks noGrp="1"/>
          </p:cNvSpPr>
          <p:nvPr>
            <p:ph type="sldNum" sz="quarter" idx="12"/>
          </p:nvPr>
        </p:nvSpPr>
        <p:spPr/>
        <p:txBody>
          <a:bodyPr/>
          <a:lstStyle>
            <a:lvl1pPr>
              <a:defRPr/>
            </a:lvl1pPr>
          </a:lstStyle>
          <a:p>
            <a:fld id="{AC9CA12A-C412-4C1E-BB45-ABF66DF05A5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65870182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B22F617C-3C62-4F0F-995A-F79775C4D16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048113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smtClean="0"/>
            </a:lvl1pPr>
          </a:lstStyle>
          <a:p>
            <a:pPr>
              <a:defRPr/>
            </a:pPr>
            <a:r>
              <a:rPr lang="en-US"/>
              <a:t>Karpaty, 2013</a:t>
            </a:r>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27F32E4C-A88C-4B16-937F-7D3578119810}" type="slidenum">
              <a:rPr lang="en-US"/>
              <a:pPr>
                <a:defRPr/>
              </a:pPr>
              <a:t>‹#›</a:t>
            </a:fld>
            <a:endParaRPr lang="en-US"/>
          </a:p>
        </p:txBody>
      </p:sp>
    </p:spTree>
    <p:extLst>
      <p:ext uri="{BB962C8B-B14F-4D97-AF65-F5344CB8AC3E}">
        <p14:creationId xmlns:p14="http://schemas.microsoft.com/office/powerpoint/2010/main" val="3620328581"/>
      </p:ext>
    </p:extLst>
  </p:cSld>
  <p:clrMapOvr>
    <a:masterClrMapping/>
  </p:clrMapOvr>
  <p:transition spd="slow"/>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8FDC5955-D444-43E4-B80A-EB6ED6EFE25D}"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9372441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C685A168-EB9F-4974-BC2C-821F3B30E1CA}"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2073038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0C0E27BD-C134-4ADB-8A4E-72606D95A8B6}"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85949878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2C82BF9F-C60D-4ACE-9A3B-4CF16F13ECD6}"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69799282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AC2675D6-86AE-4FA2-9207-560A1B678300}"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25929600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48696D33-73D9-4BD2-AA82-6EB063EBF003}"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47465882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82F87681-0CE9-4C2C-AEED-1124F70BE100}"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05404449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ltLang="ru-RU">
              <a:solidFill>
                <a:srgbClr val="000000"/>
              </a:solidFill>
            </a:endParaRPr>
          </a:p>
        </p:txBody>
      </p:sp>
      <p:sp>
        <p:nvSpPr>
          <p:cNvPr id="8" name="Нижний колонтитул 7"/>
          <p:cNvSpPr>
            <a:spLocks noGrp="1"/>
          </p:cNvSpPr>
          <p:nvPr>
            <p:ph type="ftr" sz="quarter" idx="11"/>
          </p:nvPr>
        </p:nvSpPr>
        <p:spPr/>
        <p:txBody>
          <a:bodyPr/>
          <a:lstStyle>
            <a:lvl1pPr>
              <a:defRPr/>
            </a:lvl1pPr>
          </a:lstStyle>
          <a:p>
            <a:endParaRPr lang="ru-RU" altLang="ru-RU">
              <a:solidFill>
                <a:srgbClr val="000000"/>
              </a:solidFill>
            </a:endParaRPr>
          </a:p>
        </p:txBody>
      </p:sp>
      <p:sp>
        <p:nvSpPr>
          <p:cNvPr id="9" name="Номер слайда 8"/>
          <p:cNvSpPr>
            <a:spLocks noGrp="1"/>
          </p:cNvSpPr>
          <p:nvPr>
            <p:ph type="sldNum" sz="quarter" idx="12"/>
          </p:nvPr>
        </p:nvSpPr>
        <p:spPr/>
        <p:txBody>
          <a:bodyPr/>
          <a:lstStyle>
            <a:lvl1pPr>
              <a:defRPr/>
            </a:lvl1pPr>
          </a:lstStyle>
          <a:p>
            <a:fld id="{AB4C2F21-B55F-4A83-88FA-953B72A8F611}"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80890588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ltLang="ru-RU">
              <a:solidFill>
                <a:srgbClr val="000000"/>
              </a:solidFill>
            </a:endParaRPr>
          </a:p>
        </p:txBody>
      </p:sp>
      <p:sp>
        <p:nvSpPr>
          <p:cNvPr id="4" name="Нижний колонтитул 3"/>
          <p:cNvSpPr>
            <a:spLocks noGrp="1"/>
          </p:cNvSpPr>
          <p:nvPr>
            <p:ph type="ftr" sz="quarter" idx="11"/>
          </p:nvPr>
        </p:nvSpPr>
        <p:spPr/>
        <p:txBody>
          <a:bodyPr/>
          <a:lstStyle>
            <a:lvl1pPr>
              <a:defRPr/>
            </a:lvl1pPr>
          </a:lstStyle>
          <a:p>
            <a:endParaRPr lang="ru-RU" altLang="ru-RU">
              <a:solidFill>
                <a:srgbClr val="000000"/>
              </a:solidFill>
            </a:endParaRPr>
          </a:p>
        </p:txBody>
      </p:sp>
      <p:sp>
        <p:nvSpPr>
          <p:cNvPr id="5" name="Номер слайда 4"/>
          <p:cNvSpPr>
            <a:spLocks noGrp="1"/>
          </p:cNvSpPr>
          <p:nvPr>
            <p:ph type="sldNum" sz="quarter" idx="12"/>
          </p:nvPr>
        </p:nvSpPr>
        <p:spPr/>
        <p:txBody>
          <a:bodyPr/>
          <a:lstStyle>
            <a:lvl1pPr>
              <a:defRPr/>
            </a:lvl1pPr>
          </a:lstStyle>
          <a:p>
            <a:fld id="{A4EF6B55-D10C-4C66-AF06-EEE3142BF7C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88237328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ltLang="ru-RU">
              <a:solidFill>
                <a:srgbClr val="000000"/>
              </a:solidFill>
            </a:endParaRPr>
          </a:p>
        </p:txBody>
      </p:sp>
      <p:sp>
        <p:nvSpPr>
          <p:cNvPr id="3" name="Нижний колонтитул 2"/>
          <p:cNvSpPr>
            <a:spLocks noGrp="1"/>
          </p:cNvSpPr>
          <p:nvPr>
            <p:ph type="ftr" sz="quarter" idx="11"/>
          </p:nvPr>
        </p:nvSpPr>
        <p:spPr/>
        <p:txBody>
          <a:bodyPr/>
          <a:lstStyle>
            <a:lvl1pPr>
              <a:defRPr/>
            </a:lvl1pPr>
          </a:lstStyle>
          <a:p>
            <a:endParaRPr lang="ru-RU" altLang="ru-RU">
              <a:solidFill>
                <a:srgbClr val="000000"/>
              </a:solidFill>
            </a:endParaRPr>
          </a:p>
        </p:txBody>
      </p:sp>
      <p:sp>
        <p:nvSpPr>
          <p:cNvPr id="4" name="Номер слайда 3"/>
          <p:cNvSpPr>
            <a:spLocks noGrp="1"/>
          </p:cNvSpPr>
          <p:nvPr>
            <p:ph type="sldNum" sz="quarter" idx="12"/>
          </p:nvPr>
        </p:nvSpPr>
        <p:spPr/>
        <p:txBody>
          <a:bodyPr/>
          <a:lstStyle>
            <a:lvl1pPr>
              <a:defRPr/>
            </a:lvl1pPr>
          </a:lstStyle>
          <a:p>
            <a:fld id="{AC9CA12A-C412-4C1E-BB45-ABF66DF05A5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900462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F8CA5B8B-67DA-4B2E-B18E-D765E06F67BB}" type="datetime1">
              <a:rPr lang="en-US" smtClean="0">
                <a:solidFill>
                  <a:prstClr val="black">
                    <a:tint val="75000"/>
                  </a:prstClr>
                </a:solidFill>
              </a:rPr>
              <a:pPr/>
              <a:t>1/19/2015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C8AA99-7238-42D3-B68A-A4E1B56FEE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097912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smtClean="0"/>
            </a:lvl1pPr>
          </a:lstStyle>
          <a:p>
            <a:pPr>
              <a:defRPr/>
            </a:pPr>
            <a:r>
              <a:rPr lang="en-US"/>
              <a:t>Karpaty, 2013</a:t>
            </a:r>
          </a:p>
        </p:txBody>
      </p:sp>
      <p:sp>
        <p:nvSpPr>
          <p:cNvPr id="7" name="Номер слайда 6"/>
          <p:cNvSpPr>
            <a:spLocks noGrp="1"/>
          </p:cNvSpPr>
          <p:nvPr>
            <p:ph type="sldNum" sz="quarter" idx="12"/>
          </p:nvPr>
        </p:nvSpPr>
        <p:spPr/>
        <p:txBody>
          <a:bodyPr/>
          <a:lstStyle>
            <a:lvl1pPr fontAlgn="auto">
              <a:spcBef>
                <a:spcPts val="0"/>
              </a:spcBef>
              <a:spcAft>
                <a:spcPts val="0"/>
              </a:spcAft>
              <a:defRPr/>
            </a:lvl1pPr>
          </a:lstStyle>
          <a:p>
            <a:pPr>
              <a:defRPr/>
            </a:pPr>
            <a:fld id="{076F4EF6-5CAC-4016-B4DD-CE320CAAA80A}" type="slidenum">
              <a:rPr lang="en-US"/>
              <a:pPr>
                <a:defRPr/>
              </a:pPr>
              <a:t>‹#›</a:t>
            </a:fld>
            <a:endParaRPr lang="en-US"/>
          </a:p>
        </p:txBody>
      </p:sp>
    </p:spTree>
    <p:extLst>
      <p:ext uri="{BB962C8B-B14F-4D97-AF65-F5344CB8AC3E}">
        <p14:creationId xmlns:p14="http://schemas.microsoft.com/office/powerpoint/2010/main" val="1634928170"/>
      </p:ext>
    </p:extLst>
  </p:cSld>
  <p:clrMapOvr>
    <a:masterClrMapping/>
  </p:clrMapOvr>
  <p:transition spd="slow"/>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B22F617C-3C62-4F0F-995A-F79775C4D16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04334714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8FDC5955-D444-43E4-B80A-EB6ED6EFE25D}"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77516074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C685A168-EB9F-4974-BC2C-821F3B30E1CA}"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868637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0C0E27BD-C134-4ADB-8A4E-72606D95A8B6}"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5307919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ru-RU" smtClean="0"/>
              <a:t>Образец заголовка</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a:p>
        </p:txBody>
      </p:sp>
      <p:sp>
        <p:nvSpPr>
          <p:cNvPr id="4" name="Date Placeholder 3"/>
          <p:cNvSpPr>
            <a:spLocks noGrp="1"/>
          </p:cNvSpPr>
          <p:nvPr>
            <p:ph type="dt" sz="half" idx="10"/>
          </p:nvPr>
        </p:nvSpPr>
        <p:spPr/>
        <p:txBody>
          <a:bodyPr/>
          <a:lstStyle/>
          <a:p>
            <a:fld id="{5F98CFE0-04C4-4687-AF77-92B142577235}" type="datetime1">
              <a:rPr lang="en-US" smtClean="0">
                <a:solidFill>
                  <a:prstClr val="black">
                    <a:tint val="75000"/>
                  </a:prstClr>
                </a:solidFill>
              </a:rPr>
              <a:pPr/>
              <a:t>1/19/2015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46CEB0F-6F70-4883-991C-25F76AF394E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9062244"/>
      </p:ext>
    </p:extLst>
  </p:cSld>
  <p:clrMapOvr>
    <a:masterClrMapping/>
  </p:clrMapOvr>
  <p:transition advClick="0" advTm="20000"/>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5A4BABF3-3ECF-467F-B856-E7848A93AB2E}" type="datetime1">
              <a:rPr lang="en-US" smtClean="0">
                <a:solidFill>
                  <a:prstClr val="black">
                    <a:tint val="75000"/>
                  </a:prstClr>
                </a:solidFill>
              </a:rPr>
              <a:pPr/>
              <a:t>1/19/2015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890554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2D1DFCE-5342-47E0-9341-6B30E4963C16}" type="datetime1">
              <a:rPr lang="en-US" smtClean="0">
                <a:solidFill>
                  <a:prstClr val="black">
                    <a:lumMod val="50000"/>
                    <a:lumOff val="50000"/>
                  </a:prstClr>
                </a:solidFill>
              </a:rPr>
              <a:pPr>
                <a:defRPr/>
              </a:pPr>
              <a:t>1/19/2015</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pPr>
              <a:defRPr/>
            </a:pPr>
            <a:fld id="{415BA419-49F7-43D6-BE02-3E8E0094FDA3}"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409943199"/>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68D13-5EF5-42B0-A8BE-ADA17887028F}" type="datetimeFigureOut">
              <a:rPr lang="en-US" smtClean="0">
                <a:solidFill>
                  <a:srgbClr val="000000"/>
                </a:solidFill>
              </a:rPr>
              <a:pPr/>
              <a:t>1/19/2015</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DC8AA99-7238-42D3-B68A-A4E1B56FEE73}"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773322604"/>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D0F12D-57FA-4575-AAEB-EC03B0BCA1D6}" type="slidenum">
              <a:rPr lang="es-ES" altLang="ru-RU">
                <a:solidFill>
                  <a:srgbClr val="000000"/>
                </a:solidFill>
              </a:rPr>
              <a:pPr>
                <a:defRPr/>
              </a:pPr>
              <a:t>‹#›</a:t>
            </a:fld>
            <a:endParaRPr lang="es-ES" altLang="ru-RU">
              <a:solidFill>
                <a:srgbClr val="000000"/>
              </a:solidFill>
            </a:endParaRPr>
          </a:p>
        </p:txBody>
      </p:sp>
    </p:spTree>
    <p:extLst>
      <p:ext uri="{BB962C8B-B14F-4D97-AF65-F5344CB8AC3E}">
        <p14:creationId xmlns:p14="http://schemas.microsoft.com/office/powerpoint/2010/main" val="72612563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7F19A2-AB7E-4147-B314-842CA3FEE703}" type="slidenum">
              <a:rPr lang="es-ES" altLang="ru-RU">
                <a:solidFill>
                  <a:srgbClr val="000000"/>
                </a:solidFill>
              </a:rPr>
              <a:pPr>
                <a:defRPr/>
              </a:pPr>
              <a:t>‹#›</a:t>
            </a:fld>
            <a:endParaRPr lang="es-ES" altLang="ru-RU">
              <a:solidFill>
                <a:srgbClr val="000000"/>
              </a:solidFill>
            </a:endParaRPr>
          </a:p>
        </p:txBody>
      </p:sp>
    </p:spTree>
    <p:extLst>
      <p:ext uri="{BB962C8B-B14F-4D97-AF65-F5344CB8AC3E}">
        <p14:creationId xmlns:p14="http://schemas.microsoft.com/office/powerpoint/2010/main" val="16573494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smtClean="0"/>
            </a:lvl1pPr>
          </a:lstStyle>
          <a:p>
            <a:pPr>
              <a:defRPr/>
            </a:pPr>
            <a:r>
              <a:rPr lang="en-US"/>
              <a:t>Karpaty, 2013</a:t>
            </a:r>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DB2AC78F-1B91-415D-B26F-22E71AE45D17}" type="slidenum">
              <a:rPr lang="en-US"/>
              <a:pPr>
                <a:defRPr/>
              </a:pPr>
              <a:t>‹#›</a:t>
            </a:fld>
            <a:endParaRPr lang="en-US"/>
          </a:p>
        </p:txBody>
      </p:sp>
    </p:spTree>
    <p:extLst>
      <p:ext uri="{BB962C8B-B14F-4D97-AF65-F5344CB8AC3E}">
        <p14:creationId xmlns:p14="http://schemas.microsoft.com/office/powerpoint/2010/main" val="492142629"/>
      </p:ext>
    </p:extLst>
  </p:cSld>
  <p:clrMapOvr>
    <a:masterClrMapping/>
  </p:clrMapOvr>
  <p:transition spd="slow"/>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6CF8EF-A02E-4899-8342-5D88C1D52252}" type="slidenum">
              <a:rPr lang="es-ES" altLang="ru-RU">
                <a:solidFill>
                  <a:srgbClr val="000000"/>
                </a:solidFill>
              </a:rPr>
              <a:pPr>
                <a:defRPr/>
              </a:pPr>
              <a:t>‹#›</a:t>
            </a:fld>
            <a:endParaRPr lang="es-ES" altLang="ru-RU">
              <a:solidFill>
                <a:srgbClr val="000000"/>
              </a:solidFill>
            </a:endParaRPr>
          </a:p>
        </p:txBody>
      </p:sp>
    </p:spTree>
    <p:extLst>
      <p:ext uri="{BB962C8B-B14F-4D97-AF65-F5344CB8AC3E}">
        <p14:creationId xmlns:p14="http://schemas.microsoft.com/office/powerpoint/2010/main" val="12706665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5D70CA-1942-4354-AC6F-26C1F3B1D1FC}" type="slidenum">
              <a:rPr lang="es-ES" altLang="ru-RU">
                <a:solidFill>
                  <a:srgbClr val="000000"/>
                </a:solidFill>
              </a:rPr>
              <a:pPr>
                <a:defRPr/>
              </a:pPr>
              <a:t>‹#›</a:t>
            </a:fld>
            <a:endParaRPr lang="es-ES" altLang="ru-RU">
              <a:solidFill>
                <a:srgbClr val="000000"/>
              </a:solidFill>
            </a:endParaRPr>
          </a:p>
        </p:txBody>
      </p:sp>
    </p:spTree>
    <p:extLst>
      <p:ext uri="{BB962C8B-B14F-4D97-AF65-F5344CB8AC3E}">
        <p14:creationId xmlns:p14="http://schemas.microsoft.com/office/powerpoint/2010/main" val="372782798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es-ES" alt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lt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62709AF-F7E6-4BFC-B6B6-F74372E5C9F7}" type="slidenum">
              <a:rPr lang="es-ES" altLang="ru-RU">
                <a:solidFill>
                  <a:srgbClr val="000000"/>
                </a:solidFill>
              </a:rPr>
              <a:pPr>
                <a:defRPr/>
              </a:pPr>
              <a:t>‹#›</a:t>
            </a:fld>
            <a:endParaRPr lang="es-ES" altLang="ru-RU">
              <a:solidFill>
                <a:srgbClr val="000000"/>
              </a:solidFill>
            </a:endParaRPr>
          </a:p>
        </p:txBody>
      </p:sp>
    </p:spTree>
    <p:extLst>
      <p:ext uri="{BB962C8B-B14F-4D97-AF65-F5344CB8AC3E}">
        <p14:creationId xmlns:p14="http://schemas.microsoft.com/office/powerpoint/2010/main" val="27824003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s-ES" alt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lt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5D8B8F-D4E1-4221-83C4-7E8BA9D19FED}" type="slidenum">
              <a:rPr lang="es-ES" altLang="ru-RU">
                <a:solidFill>
                  <a:srgbClr val="000000"/>
                </a:solidFill>
              </a:rPr>
              <a:pPr>
                <a:defRPr/>
              </a:pPr>
              <a:t>‹#›</a:t>
            </a:fld>
            <a:endParaRPr lang="es-ES" altLang="ru-RU">
              <a:solidFill>
                <a:srgbClr val="000000"/>
              </a:solidFill>
            </a:endParaRPr>
          </a:p>
        </p:txBody>
      </p:sp>
    </p:spTree>
    <p:extLst>
      <p:ext uri="{BB962C8B-B14F-4D97-AF65-F5344CB8AC3E}">
        <p14:creationId xmlns:p14="http://schemas.microsoft.com/office/powerpoint/2010/main" val="349771422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lt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lt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F4A4A39-048F-4EFC-89F3-5D658456E0B7}" type="slidenum">
              <a:rPr lang="es-ES" altLang="ru-RU">
                <a:solidFill>
                  <a:srgbClr val="000000"/>
                </a:solidFill>
              </a:rPr>
              <a:pPr>
                <a:defRPr/>
              </a:pPr>
              <a:t>‹#›</a:t>
            </a:fld>
            <a:endParaRPr lang="es-ES" altLang="ru-RU">
              <a:solidFill>
                <a:srgbClr val="000000"/>
              </a:solidFill>
            </a:endParaRPr>
          </a:p>
        </p:txBody>
      </p:sp>
    </p:spTree>
    <p:extLst>
      <p:ext uri="{BB962C8B-B14F-4D97-AF65-F5344CB8AC3E}">
        <p14:creationId xmlns:p14="http://schemas.microsoft.com/office/powerpoint/2010/main" val="87294236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E13426-5F0E-4069-A09F-C7B68B6EEB50}" type="slidenum">
              <a:rPr lang="es-ES" altLang="ru-RU">
                <a:solidFill>
                  <a:srgbClr val="000000"/>
                </a:solidFill>
              </a:rPr>
              <a:pPr>
                <a:defRPr/>
              </a:pPr>
              <a:t>‹#›</a:t>
            </a:fld>
            <a:endParaRPr lang="es-ES" altLang="ru-RU">
              <a:solidFill>
                <a:srgbClr val="000000"/>
              </a:solidFill>
            </a:endParaRPr>
          </a:p>
        </p:txBody>
      </p:sp>
    </p:spTree>
    <p:extLst>
      <p:ext uri="{BB962C8B-B14F-4D97-AF65-F5344CB8AC3E}">
        <p14:creationId xmlns:p14="http://schemas.microsoft.com/office/powerpoint/2010/main" val="77902239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B2BE77-6002-480B-BC3D-8D913DE8A737}" type="slidenum">
              <a:rPr lang="es-ES" altLang="ru-RU">
                <a:solidFill>
                  <a:srgbClr val="000000"/>
                </a:solidFill>
              </a:rPr>
              <a:pPr>
                <a:defRPr/>
              </a:pPr>
              <a:t>‹#›</a:t>
            </a:fld>
            <a:endParaRPr lang="es-ES" altLang="ru-RU">
              <a:solidFill>
                <a:srgbClr val="000000"/>
              </a:solidFill>
            </a:endParaRPr>
          </a:p>
        </p:txBody>
      </p:sp>
    </p:spTree>
    <p:extLst>
      <p:ext uri="{BB962C8B-B14F-4D97-AF65-F5344CB8AC3E}">
        <p14:creationId xmlns:p14="http://schemas.microsoft.com/office/powerpoint/2010/main" val="309707667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F88A34-E17E-49E5-9086-A5D7E67CA68B}" type="slidenum">
              <a:rPr lang="es-ES" altLang="ru-RU">
                <a:solidFill>
                  <a:srgbClr val="000000"/>
                </a:solidFill>
              </a:rPr>
              <a:pPr>
                <a:defRPr/>
              </a:pPr>
              <a:t>‹#›</a:t>
            </a:fld>
            <a:endParaRPr lang="es-ES" altLang="ru-RU">
              <a:solidFill>
                <a:srgbClr val="000000"/>
              </a:solidFill>
            </a:endParaRPr>
          </a:p>
        </p:txBody>
      </p:sp>
    </p:spTree>
    <p:extLst>
      <p:ext uri="{BB962C8B-B14F-4D97-AF65-F5344CB8AC3E}">
        <p14:creationId xmlns:p14="http://schemas.microsoft.com/office/powerpoint/2010/main" val="88155432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7635F9-C9BB-4FDB-9FC2-B45A5E2AF798}" type="slidenum">
              <a:rPr lang="es-ES" altLang="ru-RU">
                <a:solidFill>
                  <a:srgbClr val="000000"/>
                </a:solidFill>
              </a:rPr>
              <a:pPr>
                <a:defRPr/>
              </a:pPr>
              <a:t>‹#›</a:t>
            </a:fld>
            <a:endParaRPr lang="es-ES" altLang="ru-RU">
              <a:solidFill>
                <a:srgbClr val="000000"/>
              </a:solidFill>
            </a:endParaRPr>
          </a:p>
        </p:txBody>
      </p:sp>
    </p:spTree>
    <p:extLst>
      <p:ext uri="{BB962C8B-B14F-4D97-AF65-F5344CB8AC3E}">
        <p14:creationId xmlns:p14="http://schemas.microsoft.com/office/powerpoint/2010/main" val="38892984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28600"/>
            <a:ext cx="2057400" cy="60960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28600"/>
            <a:ext cx="6019800" cy="60960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smtClean="0"/>
            </a:lvl1pPr>
          </a:lstStyle>
          <a:p>
            <a:pPr>
              <a:defRPr/>
            </a:pPr>
            <a:r>
              <a:rPr lang="en-US"/>
              <a:t>Karpaty, 2013</a:t>
            </a:r>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641867BD-A1E5-48F0-A224-353AAB2FC041}" type="slidenum">
              <a:rPr lang="en-US"/>
              <a:pPr>
                <a:defRPr/>
              </a:pPr>
              <a:t>‹#›</a:t>
            </a:fld>
            <a:endParaRPr lang="en-US"/>
          </a:p>
        </p:txBody>
      </p:sp>
    </p:spTree>
    <p:extLst>
      <p:ext uri="{BB962C8B-B14F-4D97-AF65-F5344CB8AC3E}">
        <p14:creationId xmlns:p14="http://schemas.microsoft.com/office/powerpoint/2010/main" val="1563140710"/>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8229600" cy="868363"/>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295400"/>
            <a:ext cx="8229600" cy="5029200"/>
          </a:xfrm>
        </p:spPr>
        <p:txBody>
          <a:bodyPr/>
          <a:lstStyle/>
          <a:p>
            <a:pPr lvl="0"/>
            <a:r>
              <a:rPr lang="ru-RU" noProof="0" smtClean="0"/>
              <a:t>Вставка таблицы</a:t>
            </a:r>
            <a:endParaRPr lang="ru-RU" noProof="0"/>
          </a:p>
        </p:txBody>
      </p:sp>
      <p:sp>
        <p:nvSpPr>
          <p:cNvPr id="4" name="Дата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smtClean="0"/>
            </a:lvl1pPr>
          </a:lstStyle>
          <a:p>
            <a:pPr>
              <a:defRPr/>
            </a:pPr>
            <a:r>
              <a:rPr lang="en-US"/>
              <a:t>Karpaty, 2013</a:t>
            </a:r>
          </a:p>
        </p:txBody>
      </p:sp>
      <p:sp>
        <p:nvSpPr>
          <p:cNvPr id="6" name="Номер слайда 5"/>
          <p:cNvSpPr>
            <a:spLocks noGrp="1"/>
          </p:cNvSpPr>
          <p:nvPr>
            <p:ph type="sldNum" sz="quarter" idx="12"/>
          </p:nvPr>
        </p:nvSpPr>
        <p:spPr/>
        <p:txBody>
          <a:bodyPr/>
          <a:lstStyle>
            <a:lvl1pPr fontAlgn="auto">
              <a:spcBef>
                <a:spcPts val="0"/>
              </a:spcBef>
              <a:spcAft>
                <a:spcPts val="0"/>
              </a:spcAft>
              <a:defRPr/>
            </a:lvl1pPr>
          </a:lstStyle>
          <a:p>
            <a:pPr>
              <a:defRPr/>
            </a:pPr>
            <a:fld id="{B18FA2CF-D9F2-4103-BA0E-831557901B19}" type="slidenum">
              <a:rPr lang="en-US"/>
              <a:pPr>
                <a:defRPr/>
              </a:pPr>
              <a:t>‹#›</a:t>
            </a:fld>
            <a:endParaRPr lang="en-US"/>
          </a:p>
        </p:txBody>
      </p:sp>
    </p:spTree>
    <p:extLst>
      <p:ext uri="{BB962C8B-B14F-4D97-AF65-F5344CB8AC3E}">
        <p14:creationId xmlns:p14="http://schemas.microsoft.com/office/powerpoint/2010/main" val="1641866624"/>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Нижний колонтитул 3"/>
          <p:cNvSpPr>
            <a:spLocks noGrp="1"/>
          </p:cNvSpPr>
          <p:nvPr>
            <p:ph type="ftr" sz="quarter" idx="11"/>
          </p:nvPr>
        </p:nvSpPr>
        <p:spPr/>
        <p:txBody>
          <a:bodyPr/>
          <a:lstStyle>
            <a:lvl1pPr fontAlgn="auto">
              <a:spcBef>
                <a:spcPts val="0"/>
              </a:spcBef>
              <a:spcAft>
                <a:spcPts val="0"/>
              </a:spcAft>
              <a:defRPr/>
            </a:lvl1pPr>
          </a:lstStyle>
          <a:p>
            <a:pPr>
              <a:defRPr/>
            </a:pPr>
            <a:r>
              <a:rPr lang="en-US"/>
              <a:t>Karpaty, 2013</a:t>
            </a:r>
          </a:p>
        </p:txBody>
      </p:sp>
      <p:sp>
        <p:nvSpPr>
          <p:cNvPr id="5" name="Номер слайда 4"/>
          <p:cNvSpPr>
            <a:spLocks noGrp="1"/>
          </p:cNvSpPr>
          <p:nvPr>
            <p:ph type="sldNum" sz="quarter" idx="12"/>
          </p:nvPr>
        </p:nvSpPr>
        <p:spPr/>
        <p:txBody>
          <a:bodyPr/>
          <a:lstStyle>
            <a:lvl1pPr fontAlgn="auto">
              <a:spcBef>
                <a:spcPts val="0"/>
              </a:spcBef>
              <a:spcAft>
                <a:spcPts val="0"/>
              </a:spcAft>
              <a:defRPr smtClean="0"/>
            </a:lvl1pPr>
          </a:lstStyle>
          <a:p>
            <a:pPr>
              <a:defRPr/>
            </a:pPr>
            <a:fld id="{28DF2579-AF64-4DE9-B7F5-C8313EED5F3D}" type="slidenum">
              <a:rPr lang="en-US"/>
              <a:pPr>
                <a:defRPr/>
              </a:pPr>
              <a:t>‹#›</a:t>
            </a:fld>
            <a:endParaRPr lang="en-US"/>
          </a:p>
        </p:txBody>
      </p:sp>
    </p:spTree>
    <p:extLst>
      <p:ext uri="{BB962C8B-B14F-4D97-AF65-F5344CB8AC3E}">
        <p14:creationId xmlns:p14="http://schemas.microsoft.com/office/powerpoint/2010/main" val="4243511811"/>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ru-RU" smtClean="0"/>
              <a:t>Образец заголовка</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B51DF64B-E80B-4AD1-8C6F-C7F868DCBA0B}" type="datetimeFigureOut">
              <a:rPr lang="en-US"/>
              <a:pPr>
                <a:defRPr/>
              </a:pPr>
              <a:t>1/19/2015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0D011AD1-79B5-42C1-B9F7-BFE24C19D4BA}" type="slidenum">
              <a:rPr lang="en-US"/>
              <a:pPr>
                <a:defRPr/>
              </a:pPr>
              <a:t>‹#›</a:t>
            </a:fld>
            <a:endParaRPr lang="en-US"/>
          </a:p>
        </p:txBody>
      </p:sp>
    </p:spTree>
    <p:extLst>
      <p:ext uri="{BB962C8B-B14F-4D97-AF65-F5344CB8AC3E}">
        <p14:creationId xmlns:p14="http://schemas.microsoft.com/office/powerpoint/2010/main" val="3224901182"/>
      </p:ext>
    </p:extLst>
  </p:cSld>
  <p:clrMapOvr>
    <a:masterClrMapping/>
  </p:clrMapOvr>
  <p:transition advClick="0" advTm="20000"/>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6104B64-FAFD-4F2F-93D1-97108F36C4A2}" type="datetimeFigureOut">
              <a:rPr lang="en-US"/>
              <a:pPr>
                <a:defRPr/>
              </a:pPr>
              <a:t>1/19/2015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BFAF608-FA88-4E2C-9CBF-32B3461A6688}" type="slidenum">
              <a:rPr lang="en-US"/>
              <a:pPr>
                <a:defRPr/>
              </a:pPr>
              <a:t>‹#›</a:t>
            </a:fld>
            <a:endParaRPr lang="en-US"/>
          </a:p>
        </p:txBody>
      </p:sp>
    </p:spTree>
    <p:extLst>
      <p:ext uri="{BB962C8B-B14F-4D97-AF65-F5344CB8AC3E}">
        <p14:creationId xmlns:p14="http://schemas.microsoft.com/office/powerpoint/2010/main" val="616444803"/>
      </p:ext>
    </p:extLst>
  </p:cSld>
  <p:clrMapOvr>
    <a:masterClrMapping/>
  </p:clrMapOvr>
  <p:transition advClick="0" advTm="20000"/>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2C82BF9F-C60D-4ACE-9A3B-4CF16F13ECD6}"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40078318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AC2675D6-86AE-4FA2-9207-560A1B678300}"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8742805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48696D33-73D9-4BD2-AA82-6EB063EBF003}"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074538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4929187"/>
            <a:ext cx="5105400" cy="1362075"/>
          </a:xfrm>
        </p:spPr>
        <p:txBody>
          <a:bodyPr anchor="t"/>
          <a:lstStyle>
            <a:lvl1pPr algn="l">
              <a:defRPr sz="4000" b="1" cap="all">
                <a:solidFill>
                  <a:schemeClr val="tx1"/>
                </a:solidFill>
              </a:defRPr>
            </a:lvl1pPr>
          </a:lstStyle>
          <a:p>
            <a:r>
              <a:rPr lang="ru-RU" smtClean="0"/>
              <a:t>Образец заголовка</a:t>
            </a:r>
            <a:endParaRPr lang="en-US"/>
          </a:p>
        </p:txBody>
      </p:sp>
      <p:sp>
        <p:nvSpPr>
          <p:cNvPr id="3" name="Text Placeholder 2"/>
          <p:cNvSpPr>
            <a:spLocks noGrp="1"/>
          </p:cNvSpPr>
          <p:nvPr>
            <p:ph type="body" idx="1"/>
          </p:nvPr>
        </p:nvSpPr>
        <p:spPr>
          <a:xfrm>
            <a:off x="228600" y="3733800"/>
            <a:ext cx="5105400" cy="11953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956507E-F7FA-44AD-A8F2-743BB1930050}" type="datetime1">
              <a:rPr lang="en-US" smtClean="0">
                <a:solidFill>
                  <a:prstClr val="black">
                    <a:tint val="75000"/>
                  </a:prstClr>
                </a:solidFill>
              </a:rPr>
              <a:pPr/>
              <a:t>1/19/2015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C8AA99-7238-42D3-B68A-A4E1B56FEE73}" type="slidenum">
              <a:rPr lang="en-US" smtClean="0">
                <a:solidFill>
                  <a:prstClr val="black">
                    <a:tint val="75000"/>
                  </a:prstClr>
                </a:solidFill>
              </a:rPr>
              <a:pPr/>
              <a:t>‹#›</a:t>
            </a:fld>
            <a:endParaRPr lang="en-US">
              <a:solidFill>
                <a:prstClr val="black">
                  <a:tint val="75000"/>
                </a:prstClr>
              </a:solidFill>
            </a:endParaRPr>
          </a:p>
        </p:txBody>
      </p:sp>
      <p:pic>
        <p:nvPicPr>
          <p:cNvPr id="8" name="Glowing tech background 3d ,LO2.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5"/>
          <a:srcRect l="25555" r="7778"/>
          <a:stretch/>
        </p:blipFill>
        <p:spPr>
          <a:xfrm>
            <a:off x="4495800" y="1368911"/>
            <a:ext cx="3888889" cy="3888889"/>
          </a:xfrm>
          <a:prstGeom prst="roundRect">
            <a:avLst>
              <a:gd name="adj" fmla="val 8644"/>
            </a:avLst>
          </a:prstGeom>
          <a:ln>
            <a:noFill/>
          </a:ln>
          <a:effectLst>
            <a:reflection blurRad="6350" stA="15000" endPos="50000" dist="635000" dir="5400000" sy="-100000" algn="bl" rotWithShape="0"/>
          </a:effectLst>
          <a:scene3d>
            <a:camera prst="perspectiveRelaxed" fov="6900000">
              <a:rot lat="23995" lon="3210004" rev="21299988"/>
            </a:camera>
            <a:lightRig rig="chilly" dir="t"/>
          </a:scene3d>
          <a:sp3d extrusionH="635000" prstMaterial="powder">
            <a:bevelT w="0" h="0"/>
            <a:contourClr>
              <a:srgbClr val="969696"/>
            </a:contourClr>
          </a:sp3d>
        </p:spPr>
      </p:pic>
    </p:spTree>
    <p:extLst>
      <p:ext uri="{BB962C8B-B14F-4D97-AF65-F5344CB8AC3E}">
        <p14:creationId xmlns:p14="http://schemas.microsoft.com/office/powerpoint/2010/main" val="166043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8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82F87681-0CE9-4C2C-AEED-1124F70BE100}"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9411209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ltLang="ru-RU">
              <a:solidFill>
                <a:srgbClr val="000000"/>
              </a:solidFill>
            </a:endParaRPr>
          </a:p>
        </p:txBody>
      </p:sp>
      <p:sp>
        <p:nvSpPr>
          <p:cNvPr id="8" name="Нижний колонтитул 7"/>
          <p:cNvSpPr>
            <a:spLocks noGrp="1"/>
          </p:cNvSpPr>
          <p:nvPr>
            <p:ph type="ftr" sz="quarter" idx="11"/>
          </p:nvPr>
        </p:nvSpPr>
        <p:spPr/>
        <p:txBody>
          <a:bodyPr/>
          <a:lstStyle>
            <a:lvl1pPr>
              <a:defRPr/>
            </a:lvl1pPr>
          </a:lstStyle>
          <a:p>
            <a:endParaRPr lang="ru-RU" altLang="ru-RU">
              <a:solidFill>
                <a:srgbClr val="000000"/>
              </a:solidFill>
            </a:endParaRPr>
          </a:p>
        </p:txBody>
      </p:sp>
      <p:sp>
        <p:nvSpPr>
          <p:cNvPr id="9" name="Номер слайда 8"/>
          <p:cNvSpPr>
            <a:spLocks noGrp="1"/>
          </p:cNvSpPr>
          <p:nvPr>
            <p:ph type="sldNum" sz="quarter" idx="12"/>
          </p:nvPr>
        </p:nvSpPr>
        <p:spPr/>
        <p:txBody>
          <a:bodyPr/>
          <a:lstStyle>
            <a:lvl1pPr>
              <a:defRPr/>
            </a:lvl1pPr>
          </a:lstStyle>
          <a:p>
            <a:fld id="{AB4C2F21-B55F-4A83-88FA-953B72A8F611}"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0461994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ltLang="ru-RU">
              <a:solidFill>
                <a:srgbClr val="000000"/>
              </a:solidFill>
            </a:endParaRPr>
          </a:p>
        </p:txBody>
      </p:sp>
      <p:sp>
        <p:nvSpPr>
          <p:cNvPr id="4" name="Нижний колонтитул 3"/>
          <p:cNvSpPr>
            <a:spLocks noGrp="1"/>
          </p:cNvSpPr>
          <p:nvPr>
            <p:ph type="ftr" sz="quarter" idx="11"/>
          </p:nvPr>
        </p:nvSpPr>
        <p:spPr/>
        <p:txBody>
          <a:bodyPr/>
          <a:lstStyle>
            <a:lvl1pPr>
              <a:defRPr/>
            </a:lvl1pPr>
          </a:lstStyle>
          <a:p>
            <a:endParaRPr lang="ru-RU" altLang="ru-RU">
              <a:solidFill>
                <a:srgbClr val="000000"/>
              </a:solidFill>
            </a:endParaRPr>
          </a:p>
        </p:txBody>
      </p:sp>
      <p:sp>
        <p:nvSpPr>
          <p:cNvPr id="5" name="Номер слайда 4"/>
          <p:cNvSpPr>
            <a:spLocks noGrp="1"/>
          </p:cNvSpPr>
          <p:nvPr>
            <p:ph type="sldNum" sz="quarter" idx="12"/>
          </p:nvPr>
        </p:nvSpPr>
        <p:spPr/>
        <p:txBody>
          <a:bodyPr/>
          <a:lstStyle>
            <a:lvl1pPr>
              <a:defRPr/>
            </a:lvl1pPr>
          </a:lstStyle>
          <a:p>
            <a:fld id="{A4EF6B55-D10C-4C66-AF06-EEE3142BF7C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2444596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ltLang="ru-RU">
              <a:solidFill>
                <a:srgbClr val="000000"/>
              </a:solidFill>
            </a:endParaRPr>
          </a:p>
        </p:txBody>
      </p:sp>
      <p:sp>
        <p:nvSpPr>
          <p:cNvPr id="3" name="Нижний колонтитул 2"/>
          <p:cNvSpPr>
            <a:spLocks noGrp="1"/>
          </p:cNvSpPr>
          <p:nvPr>
            <p:ph type="ftr" sz="quarter" idx="11"/>
          </p:nvPr>
        </p:nvSpPr>
        <p:spPr/>
        <p:txBody>
          <a:bodyPr/>
          <a:lstStyle>
            <a:lvl1pPr>
              <a:defRPr/>
            </a:lvl1pPr>
          </a:lstStyle>
          <a:p>
            <a:endParaRPr lang="ru-RU" altLang="ru-RU">
              <a:solidFill>
                <a:srgbClr val="000000"/>
              </a:solidFill>
            </a:endParaRPr>
          </a:p>
        </p:txBody>
      </p:sp>
      <p:sp>
        <p:nvSpPr>
          <p:cNvPr id="4" name="Номер слайда 3"/>
          <p:cNvSpPr>
            <a:spLocks noGrp="1"/>
          </p:cNvSpPr>
          <p:nvPr>
            <p:ph type="sldNum" sz="quarter" idx="12"/>
          </p:nvPr>
        </p:nvSpPr>
        <p:spPr/>
        <p:txBody>
          <a:bodyPr/>
          <a:lstStyle>
            <a:lvl1pPr>
              <a:defRPr/>
            </a:lvl1pPr>
          </a:lstStyle>
          <a:p>
            <a:fld id="{AC9CA12A-C412-4C1E-BB45-ABF66DF05A5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8835814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B22F617C-3C62-4F0F-995A-F79775C4D16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8279702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8FDC5955-D444-43E4-B80A-EB6ED6EFE25D}"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40023111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C685A168-EB9F-4974-BC2C-821F3B30E1CA}"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7544187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0C0E27BD-C134-4ADB-8A4E-72606D95A8B6}"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2810609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2C82BF9F-C60D-4ACE-9A3B-4CF16F13ECD6}"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7059333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AC2675D6-86AE-4FA2-9207-560A1B678300}"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89002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228600" y="1798637"/>
            <a:ext cx="4267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48200" y="1798637"/>
            <a:ext cx="4267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6D2A3878-DD04-4D66-B48D-F60D1685E5F1}" type="datetime1">
              <a:rPr lang="en-US" smtClean="0">
                <a:solidFill>
                  <a:prstClr val="black">
                    <a:tint val="75000"/>
                  </a:prstClr>
                </a:solidFill>
              </a:rPr>
              <a:pPr/>
              <a:t>1/19/2015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C8AA99-7238-42D3-B68A-A4E1B56FEE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724654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48696D33-73D9-4BD2-AA82-6EB063EBF003}"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2734783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82F87681-0CE9-4C2C-AEED-1124F70BE100}"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5881474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ltLang="ru-RU">
              <a:solidFill>
                <a:srgbClr val="000000"/>
              </a:solidFill>
            </a:endParaRPr>
          </a:p>
        </p:txBody>
      </p:sp>
      <p:sp>
        <p:nvSpPr>
          <p:cNvPr id="8" name="Нижний колонтитул 7"/>
          <p:cNvSpPr>
            <a:spLocks noGrp="1"/>
          </p:cNvSpPr>
          <p:nvPr>
            <p:ph type="ftr" sz="quarter" idx="11"/>
          </p:nvPr>
        </p:nvSpPr>
        <p:spPr/>
        <p:txBody>
          <a:bodyPr/>
          <a:lstStyle>
            <a:lvl1pPr>
              <a:defRPr/>
            </a:lvl1pPr>
          </a:lstStyle>
          <a:p>
            <a:endParaRPr lang="ru-RU" altLang="ru-RU">
              <a:solidFill>
                <a:srgbClr val="000000"/>
              </a:solidFill>
            </a:endParaRPr>
          </a:p>
        </p:txBody>
      </p:sp>
      <p:sp>
        <p:nvSpPr>
          <p:cNvPr id="9" name="Номер слайда 8"/>
          <p:cNvSpPr>
            <a:spLocks noGrp="1"/>
          </p:cNvSpPr>
          <p:nvPr>
            <p:ph type="sldNum" sz="quarter" idx="12"/>
          </p:nvPr>
        </p:nvSpPr>
        <p:spPr/>
        <p:txBody>
          <a:bodyPr/>
          <a:lstStyle>
            <a:lvl1pPr>
              <a:defRPr/>
            </a:lvl1pPr>
          </a:lstStyle>
          <a:p>
            <a:fld id="{AB4C2F21-B55F-4A83-88FA-953B72A8F611}"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40455307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ltLang="ru-RU">
              <a:solidFill>
                <a:srgbClr val="000000"/>
              </a:solidFill>
            </a:endParaRPr>
          </a:p>
        </p:txBody>
      </p:sp>
      <p:sp>
        <p:nvSpPr>
          <p:cNvPr id="4" name="Нижний колонтитул 3"/>
          <p:cNvSpPr>
            <a:spLocks noGrp="1"/>
          </p:cNvSpPr>
          <p:nvPr>
            <p:ph type="ftr" sz="quarter" idx="11"/>
          </p:nvPr>
        </p:nvSpPr>
        <p:spPr/>
        <p:txBody>
          <a:bodyPr/>
          <a:lstStyle>
            <a:lvl1pPr>
              <a:defRPr/>
            </a:lvl1pPr>
          </a:lstStyle>
          <a:p>
            <a:endParaRPr lang="ru-RU" altLang="ru-RU">
              <a:solidFill>
                <a:srgbClr val="000000"/>
              </a:solidFill>
            </a:endParaRPr>
          </a:p>
        </p:txBody>
      </p:sp>
      <p:sp>
        <p:nvSpPr>
          <p:cNvPr id="5" name="Номер слайда 4"/>
          <p:cNvSpPr>
            <a:spLocks noGrp="1"/>
          </p:cNvSpPr>
          <p:nvPr>
            <p:ph type="sldNum" sz="quarter" idx="12"/>
          </p:nvPr>
        </p:nvSpPr>
        <p:spPr/>
        <p:txBody>
          <a:bodyPr/>
          <a:lstStyle>
            <a:lvl1pPr>
              <a:defRPr/>
            </a:lvl1pPr>
          </a:lstStyle>
          <a:p>
            <a:fld id="{A4EF6B55-D10C-4C66-AF06-EEE3142BF7C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5081260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ltLang="ru-RU">
              <a:solidFill>
                <a:srgbClr val="000000"/>
              </a:solidFill>
            </a:endParaRPr>
          </a:p>
        </p:txBody>
      </p:sp>
      <p:sp>
        <p:nvSpPr>
          <p:cNvPr id="3" name="Нижний колонтитул 2"/>
          <p:cNvSpPr>
            <a:spLocks noGrp="1"/>
          </p:cNvSpPr>
          <p:nvPr>
            <p:ph type="ftr" sz="quarter" idx="11"/>
          </p:nvPr>
        </p:nvSpPr>
        <p:spPr/>
        <p:txBody>
          <a:bodyPr/>
          <a:lstStyle>
            <a:lvl1pPr>
              <a:defRPr/>
            </a:lvl1pPr>
          </a:lstStyle>
          <a:p>
            <a:endParaRPr lang="ru-RU" altLang="ru-RU">
              <a:solidFill>
                <a:srgbClr val="000000"/>
              </a:solidFill>
            </a:endParaRPr>
          </a:p>
        </p:txBody>
      </p:sp>
      <p:sp>
        <p:nvSpPr>
          <p:cNvPr id="4" name="Номер слайда 3"/>
          <p:cNvSpPr>
            <a:spLocks noGrp="1"/>
          </p:cNvSpPr>
          <p:nvPr>
            <p:ph type="sldNum" sz="quarter" idx="12"/>
          </p:nvPr>
        </p:nvSpPr>
        <p:spPr/>
        <p:txBody>
          <a:bodyPr/>
          <a:lstStyle>
            <a:lvl1pPr>
              <a:defRPr/>
            </a:lvl1pPr>
          </a:lstStyle>
          <a:p>
            <a:fld id="{AC9CA12A-C412-4C1E-BB45-ABF66DF05A5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8456902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B22F617C-3C62-4F0F-995A-F79775C4D16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735227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8FDC5955-D444-43E4-B80A-EB6ED6EFE25D}"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419644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C685A168-EB9F-4974-BC2C-821F3B30E1CA}"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8047331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0C0E27BD-C134-4ADB-8A4E-72606D95A8B6}"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1137267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2C82BF9F-C60D-4ACE-9A3B-4CF16F13ECD6}"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889660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228600" y="1733550"/>
            <a:ext cx="42687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228600" y="2373312"/>
            <a:ext cx="42687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645025" y="1733550"/>
            <a:ext cx="42703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2373312"/>
            <a:ext cx="42703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CF249257-7ECD-4C02-A9CB-943403E1F28D}" type="datetime1">
              <a:rPr lang="en-US" smtClean="0">
                <a:solidFill>
                  <a:prstClr val="black">
                    <a:tint val="75000"/>
                  </a:prstClr>
                </a:solidFill>
              </a:rPr>
              <a:pPr/>
              <a:t>1/19/2015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DC8AA99-7238-42D3-B68A-A4E1B56FEE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4374371"/>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AC2675D6-86AE-4FA2-9207-560A1B678300}"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9816396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48696D33-73D9-4BD2-AA82-6EB063EBF003}"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8667085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82F87681-0CE9-4C2C-AEED-1124F70BE100}"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7985847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ltLang="ru-RU">
              <a:solidFill>
                <a:srgbClr val="000000"/>
              </a:solidFill>
            </a:endParaRPr>
          </a:p>
        </p:txBody>
      </p:sp>
      <p:sp>
        <p:nvSpPr>
          <p:cNvPr id="8" name="Нижний колонтитул 7"/>
          <p:cNvSpPr>
            <a:spLocks noGrp="1"/>
          </p:cNvSpPr>
          <p:nvPr>
            <p:ph type="ftr" sz="quarter" idx="11"/>
          </p:nvPr>
        </p:nvSpPr>
        <p:spPr/>
        <p:txBody>
          <a:bodyPr/>
          <a:lstStyle>
            <a:lvl1pPr>
              <a:defRPr/>
            </a:lvl1pPr>
          </a:lstStyle>
          <a:p>
            <a:endParaRPr lang="ru-RU" altLang="ru-RU">
              <a:solidFill>
                <a:srgbClr val="000000"/>
              </a:solidFill>
            </a:endParaRPr>
          </a:p>
        </p:txBody>
      </p:sp>
      <p:sp>
        <p:nvSpPr>
          <p:cNvPr id="9" name="Номер слайда 8"/>
          <p:cNvSpPr>
            <a:spLocks noGrp="1"/>
          </p:cNvSpPr>
          <p:nvPr>
            <p:ph type="sldNum" sz="quarter" idx="12"/>
          </p:nvPr>
        </p:nvSpPr>
        <p:spPr/>
        <p:txBody>
          <a:bodyPr/>
          <a:lstStyle>
            <a:lvl1pPr>
              <a:defRPr/>
            </a:lvl1pPr>
          </a:lstStyle>
          <a:p>
            <a:fld id="{AB4C2F21-B55F-4A83-88FA-953B72A8F611}"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846628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ltLang="ru-RU">
              <a:solidFill>
                <a:srgbClr val="000000"/>
              </a:solidFill>
            </a:endParaRPr>
          </a:p>
        </p:txBody>
      </p:sp>
      <p:sp>
        <p:nvSpPr>
          <p:cNvPr id="4" name="Нижний колонтитул 3"/>
          <p:cNvSpPr>
            <a:spLocks noGrp="1"/>
          </p:cNvSpPr>
          <p:nvPr>
            <p:ph type="ftr" sz="quarter" idx="11"/>
          </p:nvPr>
        </p:nvSpPr>
        <p:spPr/>
        <p:txBody>
          <a:bodyPr/>
          <a:lstStyle>
            <a:lvl1pPr>
              <a:defRPr/>
            </a:lvl1pPr>
          </a:lstStyle>
          <a:p>
            <a:endParaRPr lang="ru-RU" altLang="ru-RU">
              <a:solidFill>
                <a:srgbClr val="000000"/>
              </a:solidFill>
            </a:endParaRPr>
          </a:p>
        </p:txBody>
      </p:sp>
      <p:sp>
        <p:nvSpPr>
          <p:cNvPr id="5" name="Номер слайда 4"/>
          <p:cNvSpPr>
            <a:spLocks noGrp="1"/>
          </p:cNvSpPr>
          <p:nvPr>
            <p:ph type="sldNum" sz="quarter" idx="12"/>
          </p:nvPr>
        </p:nvSpPr>
        <p:spPr/>
        <p:txBody>
          <a:bodyPr/>
          <a:lstStyle>
            <a:lvl1pPr>
              <a:defRPr/>
            </a:lvl1pPr>
          </a:lstStyle>
          <a:p>
            <a:fld id="{A4EF6B55-D10C-4C66-AF06-EEE3142BF7C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40044729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ltLang="ru-RU">
              <a:solidFill>
                <a:srgbClr val="000000"/>
              </a:solidFill>
            </a:endParaRPr>
          </a:p>
        </p:txBody>
      </p:sp>
      <p:sp>
        <p:nvSpPr>
          <p:cNvPr id="3" name="Нижний колонтитул 2"/>
          <p:cNvSpPr>
            <a:spLocks noGrp="1"/>
          </p:cNvSpPr>
          <p:nvPr>
            <p:ph type="ftr" sz="quarter" idx="11"/>
          </p:nvPr>
        </p:nvSpPr>
        <p:spPr/>
        <p:txBody>
          <a:bodyPr/>
          <a:lstStyle>
            <a:lvl1pPr>
              <a:defRPr/>
            </a:lvl1pPr>
          </a:lstStyle>
          <a:p>
            <a:endParaRPr lang="ru-RU" altLang="ru-RU">
              <a:solidFill>
                <a:srgbClr val="000000"/>
              </a:solidFill>
            </a:endParaRPr>
          </a:p>
        </p:txBody>
      </p:sp>
      <p:sp>
        <p:nvSpPr>
          <p:cNvPr id="4" name="Номер слайда 3"/>
          <p:cNvSpPr>
            <a:spLocks noGrp="1"/>
          </p:cNvSpPr>
          <p:nvPr>
            <p:ph type="sldNum" sz="quarter" idx="12"/>
          </p:nvPr>
        </p:nvSpPr>
        <p:spPr/>
        <p:txBody>
          <a:bodyPr/>
          <a:lstStyle>
            <a:lvl1pPr>
              <a:defRPr/>
            </a:lvl1pPr>
          </a:lstStyle>
          <a:p>
            <a:fld id="{AC9CA12A-C412-4C1E-BB45-ABF66DF05A5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7842700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B22F617C-3C62-4F0F-995A-F79775C4D16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501144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8FDC5955-D444-43E4-B80A-EB6ED6EFE25D}"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41053128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C685A168-EB9F-4974-BC2C-821F3B30E1CA}"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1532110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0C0E27BD-C134-4ADB-8A4E-72606D95A8B6}"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667007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C7786469-AADF-44BF-840C-04D4B4C31D73}" type="datetime1">
              <a:rPr lang="en-US" smtClean="0">
                <a:solidFill>
                  <a:prstClr val="black">
                    <a:tint val="75000"/>
                  </a:prstClr>
                </a:solidFill>
              </a:rPr>
              <a:pPr/>
              <a:t>1/19/2015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C8AA99-7238-42D3-B68A-A4E1B56FEE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6625267"/>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2C82BF9F-C60D-4ACE-9A3B-4CF16F13ECD6}"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7543304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AC2675D6-86AE-4FA2-9207-560A1B678300}"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42118924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48696D33-73D9-4BD2-AA82-6EB063EBF003}"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7824045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82F87681-0CE9-4C2C-AEED-1124F70BE100}"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5572584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ltLang="ru-RU">
              <a:solidFill>
                <a:srgbClr val="000000"/>
              </a:solidFill>
            </a:endParaRPr>
          </a:p>
        </p:txBody>
      </p:sp>
      <p:sp>
        <p:nvSpPr>
          <p:cNvPr id="8" name="Нижний колонтитул 7"/>
          <p:cNvSpPr>
            <a:spLocks noGrp="1"/>
          </p:cNvSpPr>
          <p:nvPr>
            <p:ph type="ftr" sz="quarter" idx="11"/>
          </p:nvPr>
        </p:nvSpPr>
        <p:spPr/>
        <p:txBody>
          <a:bodyPr/>
          <a:lstStyle>
            <a:lvl1pPr>
              <a:defRPr/>
            </a:lvl1pPr>
          </a:lstStyle>
          <a:p>
            <a:endParaRPr lang="ru-RU" altLang="ru-RU">
              <a:solidFill>
                <a:srgbClr val="000000"/>
              </a:solidFill>
            </a:endParaRPr>
          </a:p>
        </p:txBody>
      </p:sp>
      <p:sp>
        <p:nvSpPr>
          <p:cNvPr id="9" name="Номер слайда 8"/>
          <p:cNvSpPr>
            <a:spLocks noGrp="1"/>
          </p:cNvSpPr>
          <p:nvPr>
            <p:ph type="sldNum" sz="quarter" idx="12"/>
          </p:nvPr>
        </p:nvSpPr>
        <p:spPr/>
        <p:txBody>
          <a:bodyPr/>
          <a:lstStyle>
            <a:lvl1pPr>
              <a:defRPr/>
            </a:lvl1pPr>
          </a:lstStyle>
          <a:p>
            <a:fld id="{AB4C2F21-B55F-4A83-88FA-953B72A8F611}"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7383138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ltLang="ru-RU">
              <a:solidFill>
                <a:srgbClr val="000000"/>
              </a:solidFill>
            </a:endParaRPr>
          </a:p>
        </p:txBody>
      </p:sp>
      <p:sp>
        <p:nvSpPr>
          <p:cNvPr id="4" name="Нижний колонтитул 3"/>
          <p:cNvSpPr>
            <a:spLocks noGrp="1"/>
          </p:cNvSpPr>
          <p:nvPr>
            <p:ph type="ftr" sz="quarter" idx="11"/>
          </p:nvPr>
        </p:nvSpPr>
        <p:spPr/>
        <p:txBody>
          <a:bodyPr/>
          <a:lstStyle>
            <a:lvl1pPr>
              <a:defRPr/>
            </a:lvl1pPr>
          </a:lstStyle>
          <a:p>
            <a:endParaRPr lang="ru-RU" altLang="ru-RU">
              <a:solidFill>
                <a:srgbClr val="000000"/>
              </a:solidFill>
            </a:endParaRPr>
          </a:p>
        </p:txBody>
      </p:sp>
      <p:sp>
        <p:nvSpPr>
          <p:cNvPr id="5" name="Номер слайда 4"/>
          <p:cNvSpPr>
            <a:spLocks noGrp="1"/>
          </p:cNvSpPr>
          <p:nvPr>
            <p:ph type="sldNum" sz="quarter" idx="12"/>
          </p:nvPr>
        </p:nvSpPr>
        <p:spPr/>
        <p:txBody>
          <a:bodyPr/>
          <a:lstStyle>
            <a:lvl1pPr>
              <a:defRPr/>
            </a:lvl1pPr>
          </a:lstStyle>
          <a:p>
            <a:fld id="{A4EF6B55-D10C-4C66-AF06-EEE3142BF7C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9972829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ltLang="ru-RU">
              <a:solidFill>
                <a:srgbClr val="000000"/>
              </a:solidFill>
            </a:endParaRPr>
          </a:p>
        </p:txBody>
      </p:sp>
      <p:sp>
        <p:nvSpPr>
          <p:cNvPr id="3" name="Нижний колонтитул 2"/>
          <p:cNvSpPr>
            <a:spLocks noGrp="1"/>
          </p:cNvSpPr>
          <p:nvPr>
            <p:ph type="ftr" sz="quarter" idx="11"/>
          </p:nvPr>
        </p:nvSpPr>
        <p:spPr/>
        <p:txBody>
          <a:bodyPr/>
          <a:lstStyle>
            <a:lvl1pPr>
              <a:defRPr/>
            </a:lvl1pPr>
          </a:lstStyle>
          <a:p>
            <a:endParaRPr lang="ru-RU" altLang="ru-RU">
              <a:solidFill>
                <a:srgbClr val="000000"/>
              </a:solidFill>
            </a:endParaRPr>
          </a:p>
        </p:txBody>
      </p:sp>
      <p:sp>
        <p:nvSpPr>
          <p:cNvPr id="4" name="Номер слайда 3"/>
          <p:cNvSpPr>
            <a:spLocks noGrp="1"/>
          </p:cNvSpPr>
          <p:nvPr>
            <p:ph type="sldNum" sz="quarter" idx="12"/>
          </p:nvPr>
        </p:nvSpPr>
        <p:spPr/>
        <p:txBody>
          <a:bodyPr/>
          <a:lstStyle>
            <a:lvl1pPr>
              <a:defRPr/>
            </a:lvl1pPr>
          </a:lstStyle>
          <a:p>
            <a:fld id="{AC9CA12A-C412-4C1E-BB45-ABF66DF05A5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1827618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B22F617C-3C62-4F0F-995A-F79775C4D16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0154392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8FDC5955-D444-43E4-B80A-EB6ED6EFE25D}"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3545342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C685A168-EB9F-4974-BC2C-821F3B30E1CA}"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777420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E862AE-345D-4F80-917A-38C91AB70880}" type="datetime1">
              <a:rPr lang="en-US" smtClean="0">
                <a:solidFill>
                  <a:prstClr val="black">
                    <a:tint val="75000"/>
                  </a:prstClr>
                </a:solidFill>
              </a:rPr>
              <a:pPr/>
              <a:t>1/19/2015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DC8AA99-7238-42D3-B68A-A4E1B56FEE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1698229"/>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0C0E27BD-C134-4ADB-8A4E-72606D95A8B6}"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6854728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2C82BF9F-C60D-4ACE-9A3B-4CF16F13ECD6}"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765877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AC2675D6-86AE-4FA2-9207-560A1B678300}"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7157239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48696D33-73D9-4BD2-AA82-6EB063EBF003}"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1061550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82F87681-0CE9-4C2C-AEED-1124F70BE100}"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9021586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ltLang="ru-RU">
              <a:solidFill>
                <a:srgbClr val="000000"/>
              </a:solidFill>
            </a:endParaRPr>
          </a:p>
        </p:txBody>
      </p:sp>
      <p:sp>
        <p:nvSpPr>
          <p:cNvPr id="8" name="Нижний колонтитул 7"/>
          <p:cNvSpPr>
            <a:spLocks noGrp="1"/>
          </p:cNvSpPr>
          <p:nvPr>
            <p:ph type="ftr" sz="quarter" idx="11"/>
          </p:nvPr>
        </p:nvSpPr>
        <p:spPr/>
        <p:txBody>
          <a:bodyPr/>
          <a:lstStyle>
            <a:lvl1pPr>
              <a:defRPr/>
            </a:lvl1pPr>
          </a:lstStyle>
          <a:p>
            <a:endParaRPr lang="ru-RU" altLang="ru-RU">
              <a:solidFill>
                <a:srgbClr val="000000"/>
              </a:solidFill>
            </a:endParaRPr>
          </a:p>
        </p:txBody>
      </p:sp>
      <p:sp>
        <p:nvSpPr>
          <p:cNvPr id="9" name="Номер слайда 8"/>
          <p:cNvSpPr>
            <a:spLocks noGrp="1"/>
          </p:cNvSpPr>
          <p:nvPr>
            <p:ph type="sldNum" sz="quarter" idx="12"/>
          </p:nvPr>
        </p:nvSpPr>
        <p:spPr/>
        <p:txBody>
          <a:bodyPr/>
          <a:lstStyle>
            <a:lvl1pPr>
              <a:defRPr/>
            </a:lvl1pPr>
          </a:lstStyle>
          <a:p>
            <a:fld id="{AB4C2F21-B55F-4A83-88FA-953B72A8F611}"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513986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ltLang="ru-RU">
              <a:solidFill>
                <a:srgbClr val="000000"/>
              </a:solidFill>
            </a:endParaRPr>
          </a:p>
        </p:txBody>
      </p:sp>
      <p:sp>
        <p:nvSpPr>
          <p:cNvPr id="4" name="Нижний колонтитул 3"/>
          <p:cNvSpPr>
            <a:spLocks noGrp="1"/>
          </p:cNvSpPr>
          <p:nvPr>
            <p:ph type="ftr" sz="quarter" idx="11"/>
          </p:nvPr>
        </p:nvSpPr>
        <p:spPr/>
        <p:txBody>
          <a:bodyPr/>
          <a:lstStyle>
            <a:lvl1pPr>
              <a:defRPr/>
            </a:lvl1pPr>
          </a:lstStyle>
          <a:p>
            <a:endParaRPr lang="ru-RU" altLang="ru-RU">
              <a:solidFill>
                <a:srgbClr val="000000"/>
              </a:solidFill>
            </a:endParaRPr>
          </a:p>
        </p:txBody>
      </p:sp>
      <p:sp>
        <p:nvSpPr>
          <p:cNvPr id="5" name="Номер слайда 4"/>
          <p:cNvSpPr>
            <a:spLocks noGrp="1"/>
          </p:cNvSpPr>
          <p:nvPr>
            <p:ph type="sldNum" sz="quarter" idx="12"/>
          </p:nvPr>
        </p:nvSpPr>
        <p:spPr/>
        <p:txBody>
          <a:bodyPr/>
          <a:lstStyle>
            <a:lvl1pPr>
              <a:defRPr/>
            </a:lvl1pPr>
          </a:lstStyle>
          <a:p>
            <a:fld id="{A4EF6B55-D10C-4C66-AF06-EEE3142BF7C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3935451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ltLang="ru-RU">
              <a:solidFill>
                <a:srgbClr val="000000"/>
              </a:solidFill>
            </a:endParaRPr>
          </a:p>
        </p:txBody>
      </p:sp>
      <p:sp>
        <p:nvSpPr>
          <p:cNvPr id="3" name="Нижний колонтитул 2"/>
          <p:cNvSpPr>
            <a:spLocks noGrp="1"/>
          </p:cNvSpPr>
          <p:nvPr>
            <p:ph type="ftr" sz="quarter" idx="11"/>
          </p:nvPr>
        </p:nvSpPr>
        <p:spPr/>
        <p:txBody>
          <a:bodyPr/>
          <a:lstStyle>
            <a:lvl1pPr>
              <a:defRPr/>
            </a:lvl1pPr>
          </a:lstStyle>
          <a:p>
            <a:endParaRPr lang="ru-RU" altLang="ru-RU">
              <a:solidFill>
                <a:srgbClr val="000000"/>
              </a:solidFill>
            </a:endParaRPr>
          </a:p>
        </p:txBody>
      </p:sp>
      <p:sp>
        <p:nvSpPr>
          <p:cNvPr id="4" name="Номер слайда 3"/>
          <p:cNvSpPr>
            <a:spLocks noGrp="1"/>
          </p:cNvSpPr>
          <p:nvPr>
            <p:ph type="sldNum" sz="quarter" idx="12"/>
          </p:nvPr>
        </p:nvSpPr>
        <p:spPr/>
        <p:txBody>
          <a:bodyPr/>
          <a:lstStyle>
            <a:lvl1pPr>
              <a:defRPr/>
            </a:lvl1pPr>
          </a:lstStyle>
          <a:p>
            <a:fld id="{AC9CA12A-C412-4C1E-BB45-ABF66DF05A5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5785225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B22F617C-3C62-4F0F-995A-F79775C4D16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8907432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8FDC5955-D444-43E4-B80A-EB6ED6EFE25D}"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757176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28600" y="86958"/>
            <a:ext cx="3236913" cy="1162050"/>
          </a:xfrm>
        </p:spPr>
        <p:txBody>
          <a:bodyPr anchor="b"/>
          <a:lstStyle>
            <a:lvl1pPr algn="l">
              <a:defRPr sz="2000" b="1"/>
            </a:lvl1pPr>
          </a:lstStyle>
          <a:p>
            <a:r>
              <a:rPr lang="ru-RU" smtClean="0"/>
              <a:t>Образец заголовка</a:t>
            </a:r>
            <a:endParaRPr lang="en-US" dirty="0"/>
          </a:p>
        </p:txBody>
      </p:sp>
      <p:sp>
        <p:nvSpPr>
          <p:cNvPr id="3" name="Content Placeholder 2"/>
          <p:cNvSpPr>
            <a:spLocks noGrp="1"/>
          </p:cNvSpPr>
          <p:nvPr>
            <p:ph idx="1"/>
          </p:nvPr>
        </p:nvSpPr>
        <p:spPr>
          <a:xfrm>
            <a:off x="3575050" y="1371600"/>
            <a:ext cx="3968750" cy="490907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228600" y="1371600"/>
            <a:ext cx="3236913" cy="491360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212D8960-A895-4491-B0DB-334D16E1F1B4}" type="datetime1">
              <a:rPr lang="en-US" smtClean="0">
                <a:solidFill>
                  <a:prstClr val="black">
                    <a:tint val="75000"/>
                  </a:prstClr>
                </a:solidFill>
              </a:rPr>
              <a:pPr/>
              <a:t>1/19/2015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C8AA99-7238-42D3-B68A-A4E1B56FEE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303761"/>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C685A168-EB9F-4974-BC2C-821F3B30E1CA}"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40984100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0C0E27BD-C134-4ADB-8A4E-72606D95A8B6}"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1565062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2C82BF9F-C60D-4ACE-9A3B-4CF16F13ECD6}"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7250876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AC2675D6-86AE-4FA2-9207-560A1B678300}"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8033326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48696D33-73D9-4BD2-AA82-6EB063EBF003}"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1599366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82F87681-0CE9-4C2C-AEED-1124F70BE100}"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5735579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ltLang="ru-RU">
              <a:solidFill>
                <a:srgbClr val="000000"/>
              </a:solidFill>
            </a:endParaRPr>
          </a:p>
        </p:txBody>
      </p:sp>
      <p:sp>
        <p:nvSpPr>
          <p:cNvPr id="8" name="Нижний колонтитул 7"/>
          <p:cNvSpPr>
            <a:spLocks noGrp="1"/>
          </p:cNvSpPr>
          <p:nvPr>
            <p:ph type="ftr" sz="quarter" idx="11"/>
          </p:nvPr>
        </p:nvSpPr>
        <p:spPr/>
        <p:txBody>
          <a:bodyPr/>
          <a:lstStyle>
            <a:lvl1pPr>
              <a:defRPr/>
            </a:lvl1pPr>
          </a:lstStyle>
          <a:p>
            <a:endParaRPr lang="ru-RU" altLang="ru-RU">
              <a:solidFill>
                <a:srgbClr val="000000"/>
              </a:solidFill>
            </a:endParaRPr>
          </a:p>
        </p:txBody>
      </p:sp>
      <p:sp>
        <p:nvSpPr>
          <p:cNvPr id="9" name="Номер слайда 8"/>
          <p:cNvSpPr>
            <a:spLocks noGrp="1"/>
          </p:cNvSpPr>
          <p:nvPr>
            <p:ph type="sldNum" sz="quarter" idx="12"/>
          </p:nvPr>
        </p:nvSpPr>
        <p:spPr/>
        <p:txBody>
          <a:bodyPr/>
          <a:lstStyle>
            <a:lvl1pPr>
              <a:defRPr/>
            </a:lvl1pPr>
          </a:lstStyle>
          <a:p>
            <a:fld id="{AB4C2F21-B55F-4A83-88FA-953B72A8F611}"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520611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ltLang="ru-RU">
              <a:solidFill>
                <a:srgbClr val="000000"/>
              </a:solidFill>
            </a:endParaRPr>
          </a:p>
        </p:txBody>
      </p:sp>
      <p:sp>
        <p:nvSpPr>
          <p:cNvPr id="4" name="Нижний колонтитул 3"/>
          <p:cNvSpPr>
            <a:spLocks noGrp="1"/>
          </p:cNvSpPr>
          <p:nvPr>
            <p:ph type="ftr" sz="quarter" idx="11"/>
          </p:nvPr>
        </p:nvSpPr>
        <p:spPr/>
        <p:txBody>
          <a:bodyPr/>
          <a:lstStyle>
            <a:lvl1pPr>
              <a:defRPr/>
            </a:lvl1pPr>
          </a:lstStyle>
          <a:p>
            <a:endParaRPr lang="ru-RU" altLang="ru-RU">
              <a:solidFill>
                <a:srgbClr val="000000"/>
              </a:solidFill>
            </a:endParaRPr>
          </a:p>
        </p:txBody>
      </p:sp>
      <p:sp>
        <p:nvSpPr>
          <p:cNvPr id="5" name="Номер слайда 4"/>
          <p:cNvSpPr>
            <a:spLocks noGrp="1"/>
          </p:cNvSpPr>
          <p:nvPr>
            <p:ph type="sldNum" sz="quarter" idx="12"/>
          </p:nvPr>
        </p:nvSpPr>
        <p:spPr/>
        <p:txBody>
          <a:bodyPr/>
          <a:lstStyle>
            <a:lvl1pPr>
              <a:defRPr/>
            </a:lvl1pPr>
          </a:lstStyle>
          <a:p>
            <a:fld id="{A4EF6B55-D10C-4C66-AF06-EEE3142BF7C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7991081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ltLang="ru-RU">
              <a:solidFill>
                <a:srgbClr val="000000"/>
              </a:solidFill>
            </a:endParaRPr>
          </a:p>
        </p:txBody>
      </p:sp>
      <p:sp>
        <p:nvSpPr>
          <p:cNvPr id="3" name="Нижний колонтитул 2"/>
          <p:cNvSpPr>
            <a:spLocks noGrp="1"/>
          </p:cNvSpPr>
          <p:nvPr>
            <p:ph type="ftr" sz="quarter" idx="11"/>
          </p:nvPr>
        </p:nvSpPr>
        <p:spPr/>
        <p:txBody>
          <a:bodyPr/>
          <a:lstStyle>
            <a:lvl1pPr>
              <a:defRPr/>
            </a:lvl1pPr>
          </a:lstStyle>
          <a:p>
            <a:endParaRPr lang="ru-RU" altLang="ru-RU">
              <a:solidFill>
                <a:srgbClr val="000000"/>
              </a:solidFill>
            </a:endParaRPr>
          </a:p>
        </p:txBody>
      </p:sp>
      <p:sp>
        <p:nvSpPr>
          <p:cNvPr id="4" name="Номер слайда 3"/>
          <p:cNvSpPr>
            <a:spLocks noGrp="1"/>
          </p:cNvSpPr>
          <p:nvPr>
            <p:ph type="sldNum" sz="quarter" idx="12"/>
          </p:nvPr>
        </p:nvSpPr>
        <p:spPr/>
        <p:txBody>
          <a:bodyPr/>
          <a:lstStyle>
            <a:lvl1pPr>
              <a:defRPr/>
            </a:lvl1pPr>
          </a:lstStyle>
          <a:p>
            <a:fld id="{AC9CA12A-C412-4C1E-BB45-ABF66DF05A5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41588864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B22F617C-3C62-4F0F-995A-F79775C4D16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981051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3000" y="4800600"/>
            <a:ext cx="5486400" cy="566738"/>
          </a:xfrm>
        </p:spPr>
        <p:txBody>
          <a:bodyPr anchor="b"/>
          <a:lstStyle>
            <a:lvl1pPr algn="l">
              <a:defRPr sz="2000" b="1">
                <a:solidFill>
                  <a:schemeClr val="tx1"/>
                </a:solidFill>
              </a:defRPr>
            </a:lvl1pPr>
          </a:lstStyle>
          <a:p>
            <a:r>
              <a:rPr lang="ru-RU" smtClean="0"/>
              <a:t>Образец заголовка</a:t>
            </a:r>
            <a:endParaRPr lang="en-US"/>
          </a:p>
        </p:txBody>
      </p:sp>
      <p:sp>
        <p:nvSpPr>
          <p:cNvPr id="3" name="Picture Placeholder 2"/>
          <p:cNvSpPr>
            <a:spLocks noGrp="1"/>
          </p:cNvSpPr>
          <p:nvPr>
            <p:ph type="pic" idx="1"/>
          </p:nvPr>
        </p:nvSpPr>
        <p:spPr>
          <a:xfrm>
            <a:off x="1143000"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11430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34F121F8-E882-42DA-882F-6D046E280D38}" type="datetime1">
              <a:rPr lang="en-US" smtClean="0">
                <a:solidFill>
                  <a:prstClr val="black">
                    <a:tint val="75000"/>
                  </a:prstClr>
                </a:solidFill>
              </a:rPr>
              <a:pPr/>
              <a:t>1/19/2015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C8AA99-7238-42D3-B68A-A4E1B56FEE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6808596"/>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8FDC5955-D444-43E4-B80A-EB6ED6EFE25D}"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0110499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C685A168-EB9F-4974-BC2C-821F3B30E1CA}"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3974043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0C0E27BD-C134-4ADB-8A4E-72606D95A8B6}"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5816819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6DF280-9299-47C4-8798-BCFD8CE2A69E}" type="slidenum">
              <a:rPr lang="es-ES" altLang="ru-RU">
                <a:solidFill>
                  <a:srgbClr val="000000"/>
                </a:solidFill>
              </a:rPr>
              <a:pPr>
                <a:defRPr/>
              </a:pPr>
              <a:t>‹#›</a:t>
            </a:fld>
            <a:endParaRPr lang="es-ES" altLang="ru-RU">
              <a:solidFill>
                <a:srgbClr val="000000"/>
              </a:solidFill>
            </a:endParaRPr>
          </a:p>
        </p:txBody>
      </p:sp>
    </p:spTree>
    <p:extLst>
      <p:ext uri="{BB962C8B-B14F-4D97-AF65-F5344CB8AC3E}">
        <p14:creationId xmlns:p14="http://schemas.microsoft.com/office/powerpoint/2010/main" val="6748694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3F4BBE-156D-4F68-93F4-6D3C4FF05C6D}" type="slidenum">
              <a:rPr lang="es-ES" altLang="ru-RU">
                <a:solidFill>
                  <a:srgbClr val="000000"/>
                </a:solidFill>
              </a:rPr>
              <a:pPr>
                <a:defRPr/>
              </a:pPr>
              <a:t>‹#›</a:t>
            </a:fld>
            <a:endParaRPr lang="es-ES" altLang="ru-RU">
              <a:solidFill>
                <a:srgbClr val="000000"/>
              </a:solidFill>
            </a:endParaRPr>
          </a:p>
        </p:txBody>
      </p:sp>
    </p:spTree>
    <p:extLst>
      <p:ext uri="{BB962C8B-B14F-4D97-AF65-F5344CB8AC3E}">
        <p14:creationId xmlns:p14="http://schemas.microsoft.com/office/powerpoint/2010/main" val="38544812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D2516B-E658-4FBF-9DC2-D3BD20682319}" type="slidenum">
              <a:rPr lang="es-ES" altLang="ru-RU">
                <a:solidFill>
                  <a:srgbClr val="000000"/>
                </a:solidFill>
              </a:rPr>
              <a:pPr>
                <a:defRPr/>
              </a:pPr>
              <a:t>‹#›</a:t>
            </a:fld>
            <a:endParaRPr lang="es-ES" altLang="ru-RU">
              <a:solidFill>
                <a:srgbClr val="000000"/>
              </a:solidFill>
            </a:endParaRPr>
          </a:p>
        </p:txBody>
      </p:sp>
    </p:spTree>
    <p:extLst>
      <p:ext uri="{BB962C8B-B14F-4D97-AF65-F5344CB8AC3E}">
        <p14:creationId xmlns:p14="http://schemas.microsoft.com/office/powerpoint/2010/main" val="7787734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6ECA36-99A9-4BCF-8F59-CCA284FC5BC8}" type="slidenum">
              <a:rPr lang="es-ES" altLang="ru-RU">
                <a:solidFill>
                  <a:srgbClr val="000000"/>
                </a:solidFill>
              </a:rPr>
              <a:pPr>
                <a:defRPr/>
              </a:pPr>
              <a:t>‹#›</a:t>
            </a:fld>
            <a:endParaRPr lang="es-ES" altLang="ru-RU">
              <a:solidFill>
                <a:srgbClr val="000000"/>
              </a:solidFill>
            </a:endParaRPr>
          </a:p>
        </p:txBody>
      </p:sp>
    </p:spTree>
    <p:extLst>
      <p:ext uri="{BB962C8B-B14F-4D97-AF65-F5344CB8AC3E}">
        <p14:creationId xmlns:p14="http://schemas.microsoft.com/office/powerpoint/2010/main" val="12258210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es-ES" alt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lt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17A28E-158E-4D3C-8FA6-D37109082A3E}" type="slidenum">
              <a:rPr lang="es-ES" altLang="ru-RU">
                <a:solidFill>
                  <a:srgbClr val="000000"/>
                </a:solidFill>
              </a:rPr>
              <a:pPr>
                <a:defRPr/>
              </a:pPr>
              <a:t>‹#›</a:t>
            </a:fld>
            <a:endParaRPr lang="es-ES" altLang="ru-RU">
              <a:solidFill>
                <a:srgbClr val="000000"/>
              </a:solidFill>
            </a:endParaRPr>
          </a:p>
        </p:txBody>
      </p:sp>
    </p:spTree>
    <p:extLst>
      <p:ext uri="{BB962C8B-B14F-4D97-AF65-F5344CB8AC3E}">
        <p14:creationId xmlns:p14="http://schemas.microsoft.com/office/powerpoint/2010/main" val="9786697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s-ES" alt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lt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A0A6432-0CC9-44F3-84DB-3B26F7843D52}" type="slidenum">
              <a:rPr lang="es-ES" altLang="ru-RU">
                <a:solidFill>
                  <a:srgbClr val="000000"/>
                </a:solidFill>
              </a:rPr>
              <a:pPr>
                <a:defRPr/>
              </a:pPr>
              <a:t>‹#›</a:t>
            </a:fld>
            <a:endParaRPr lang="es-ES" altLang="ru-RU">
              <a:solidFill>
                <a:srgbClr val="000000"/>
              </a:solidFill>
            </a:endParaRPr>
          </a:p>
        </p:txBody>
      </p:sp>
    </p:spTree>
    <p:extLst>
      <p:ext uri="{BB962C8B-B14F-4D97-AF65-F5344CB8AC3E}">
        <p14:creationId xmlns:p14="http://schemas.microsoft.com/office/powerpoint/2010/main" val="11413889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lt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lt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59D7405-FC0E-4A8F-A9EB-94C21475356D}" type="slidenum">
              <a:rPr lang="es-ES" altLang="ru-RU">
                <a:solidFill>
                  <a:srgbClr val="000000"/>
                </a:solidFill>
              </a:rPr>
              <a:pPr>
                <a:defRPr/>
              </a:pPr>
              <a:t>‹#›</a:t>
            </a:fld>
            <a:endParaRPr lang="es-ES" altLang="ru-RU">
              <a:solidFill>
                <a:srgbClr val="000000"/>
              </a:solidFill>
            </a:endParaRPr>
          </a:p>
        </p:txBody>
      </p:sp>
    </p:spTree>
    <p:extLst>
      <p:ext uri="{BB962C8B-B14F-4D97-AF65-F5344CB8AC3E}">
        <p14:creationId xmlns:p14="http://schemas.microsoft.com/office/powerpoint/2010/main" val="1797887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media" Target="../media/media1.wm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ideo" Target="../media/media1.wmv"/></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23.jpe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0.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0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image" Target="../media/image22.jpeg"/><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2.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image" Target="../media/image22.jpeg"/><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3.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image" Target="../media/image22.jpeg"/><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4.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image" Target="../media/image22.jpeg"/><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5.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image" Target="../media/image22.jpeg"/><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6.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image" Target="../media/image22.jpeg"/><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7.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image" Target="../media/image22.jpeg"/><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8.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image" Target="../media/image22.jpeg"/><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9.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7.png"/><Relationship Id="rId3" Type="http://schemas.openxmlformats.org/officeDocument/2006/relationships/slideLayout" Target="../slideLayouts/slideLayout14.xml"/><Relationship Id="rId21" Type="http://schemas.openxmlformats.org/officeDocument/2006/relationships/image" Target="../media/image10.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6.png"/><Relationship Id="rId2" Type="http://schemas.openxmlformats.org/officeDocument/2006/relationships/slideLayout" Target="../slideLayouts/slideLayout13.xml"/><Relationship Id="rId16" Type="http://schemas.openxmlformats.org/officeDocument/2006/relationships/image" Target="../media/image5.png"/><Relationship Id="rId20"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13.png"/><Relationship Id="rId5" Type="http://schemas.openxmlformats.org/officeDocument/2006/relationships/slideLayout" Target="../slideLayouts/slideLayout16.xml"/><Relationship Id="rId15" Type="http://schemas.openxmlformats.org/officeDocument/2006/relationships/image" Target="../media/image4.jpeg"/><Relationship Id="rId23" Type="http://schemas.openxmlformats.org/officeDocument/2006/relationships/image" Target="../media/image12.png"/><Relationship Id="rId10" Type="http://schemas.openxmlformats.org/officeDocument/2006/relationships/slideLayout" Target="../slideLayouts/slideLayout21.xml"/><Relationship Id="rId19" Type="http://schemas.openxmlformats.org/officeDocument/2006/relationships/image" Target="../media/image8.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 Id="rId22" Type="http://schemas.openxmlformats.org/officeDocument/2006/relationships/image" Target="../media/image11.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image" Target="../media/image22.jpeg"/><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20.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206.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5" Type="http://schemas.openxmlformats.org/officeDocument/2006/relationships/theme" Target="../theme/theme21.xml"/><Relationship Id="rId4" Type="http://schemas.openxmlformats.org/officeDocument/2006/relationships/slideLayout" Target="../slideLayouts/slideLayout20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image" Target="../media/image24.jpeg"/><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22.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22.jpe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22.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22.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22.jpe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22.jpe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22.jpe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9.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76200"/>
            <a:ext cx="7239000" cy="1143000"/>
          </a:xfrm>
          <a:prstGeom prst="rect">
            <a:avLst/>
          </a:prstGeom>
        </p:spPr>
        <p:txBody>
          <a:bodyPr vert="horz" lIns="91440" tIns="45720" rIns="91440" bIns="45720" rtlCol="0" anchor="ctr">
            <a:normAutofit/>
          </a:bodyPr>
          <a:lstStyle/>
          <a:p>
            <a:r>
              <a:rPr lang="ru-RU" smtClean="0"/>
              <a:t>Образец заголовка</a:t>
            </a:r>
            <a:endParaRPr lang="en-US"/>
          </a:p>
        </p:txBody>
      </p:sp>
      <p:sp>
        <p:nvSpPr>
          <p:cNvPr id="3" name="Text Placeholder 2"/>
          <p:cNvSpPr>
            <a:spLocks noGrp="1"/>
          </p:cNvSpPr>
          <p:nvPr>
            <p:ph type="body" idx="1"/>
          </p:nvPr>
        </p:nvSpPr>
        <p:spPr>
          <a:xfrm>
            <a:off x="228600" y="1403874"/>
            <a:ext cx="8686800" cy="4876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2"/>
          </p:nvPr>
        </p:nvSpPr>
        <p:spPr>
          <a:xfrm>
            <a:off x="214256"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B7686C-0F97-45C9-8681-727968BC1DE0}" type="datetime1">
              <a:rPr lang="en-US" smtClean="0">
                <a:solidFill>
                  <a:prstClr val="black">
                    <a:tint val="75000"/>
                  </a:prstClr>
                </a:solidFill>
              </a:rPr>
              <a:pPr/>
              <a:t>1/19/2015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773732"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C8AA99-7238-42D3-B68A-A4E1B56FEE73}" type="slidenum">
              <a:rPr lang="en-US" smtClean="0">
                <a:solidFill>
                  <a:prstClr val="black">
                    <a:tint val="75000"/>
                  </a:prstClr>
                </a:solidFill>
              </a:rPr>
              <a:pPr/>
              <a:t>‹#›</a:t>
            </a:fld>
            <a:endParaRPr lang="en-US">
              <a:solidFill>
                <a:prstClr val="black">
                  <a:tint val="75000"/>
                </a:prstClr>
              </a:solidFill>
            </a:endParaRPr>
          </a:p>
        </p:txBody>
      </p:sp>
      <p:pic>
        <p:nvPicPr>
          <p:cNvPr id="9" name="Glowing tech background 3d ,LO2.wmv">
            <a:hlinkClick r:id="" action="ppaction://media"/>
          </p:cNvPr>
          <p:cNvPicPr>
            <a:picLocks noChangeAspect="1"/>
          </p:cNvPicPr>
          <p:nvPr>
            <a:videoFile r:link="rId14"/>
            <p:extLst>
              <p:ext uri="{DAA4B4D4-6D71-4841-9C94-3DE7FCFB9230}">
                <p14:media xmlns:p14="http://schemas.microsoft.com/office/powerpoint/2010/main" r:embed="rId13"/>
              </p:ext>
            </p:extLst>
          </p:nvPr>
        </p:nvPicPr>
        <p:blipFill rotWithShape="1">
          <a:blip r:embed="rId16"/>
          <a:srcRect l="25555" r="7778"/>
          <a:stretch/>
        </p:blipFill>
        <p:spPr>
          <a:xfrm>
            <a:off x="7239000" y="152400"/>
            <a:ext cx="1600200" cy="1600200"/>
          </a:xfrm>
          <a:prstGeom prst="roundRect">
            <a:avLst>
              <a:gd name="adj" fmla="val 18055"/>
            </a:avLst>
          </a:prstGeom>
          <a:ln>
            <a:noFill/>
          </a:ln>
          <a:effectLst/>
          <a:scene3d>
            <a:camera prst="perspectiveRelaxed" fov="7200000">
              <a:rot lat="23995" lon="3210004" rev="21299988"/>
            </a:camera>
            <a:lightRig rig="chilly" dir="t">
              <a:rot lat="0" lon="0" rev="0"/>
            </a:lightRig>
          </a:scene3d>
          <a:sp3d extrusionH="254000" prstMaterial="powder">
            <a:bevelT w="0" h="0"/>
            <a:contourClr>
              <a:srgbClr val="969696"/>
            </a:contourClr>
          </a:sp3d>
        </p:spPr>
      </p:pic>
    </p:spTree>
    <p:extLst>
      <p:ext uri="{BB962C8B-B14F-4D97-AF65-F5344CB8AC3E}">
        <p14:creationId xmlns:p14="http://schemas.microsoft.com/office/powerpoint/2010/main" val="15333649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8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hf hdr="0" ftr="0" dt="0"/>
  <p:txStyles>
    <p:titleStyle>
      <a:lvl1pPr algn="l" defTabSz="914400" rtl="0" eaLnBrk="1" latinLnBrk="0" hangingPunct="1">
        <a:spcBef>
          <a:spcPct val="0"/>
        </a:spcBef>
        <a:buNone/>
        <a:defRPr sz="4400" b="1" kern="1200">
          <a:solidFill>
            <a:schemeClr val="bg1"/>
          </a:solidFill>
          <a:effectLst>
            <a:outerShdw blurRad="38100" dist="38100" dir="2700000" algn="tl">
              <a:srgbClr val="000000">
                <a:alpha val="43137"/>
              </a:srgbClr>
            </a:outerShdw>
            <a:reflection blurRad="6350" stA="55000" endA="300" endPos="45500" dir="5400000" sy="-100000" algn="bl" rotWithShape="0"/>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ru-RU"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ru-RU" smtClean="0"/>
              <a:t>Haga clic para modificar el estilo de texto del patrón</a:t>
            </a:r>
          </a:p>
          <a:p>
            <a:pPr lvl="1"/>
            <a:r>
              <a:rPr lang="es-ES" altLang="ru-RU" smtClean="0"/>
              <a:t>Segundo nivel</a:t>
            </a:r>
          </a:p>
          <a:p>
            <a:pPr lvl="2"/>
            <a:r>
              <a:rPr lang="es-ES" altLang="ru-RU" smtClean="0"/>
              <a:t>Tercer nivel</a:t>
            </a:r>
          </a:p>
          <a:p>
            <a:pPr lvl="3"/>
            <a:r>
              <a:rPr lang="es-ES" altLang="ru-RU" smtClean="0"/>
              <a:t>Cuarto nivel</a:t>
            </a:r>
          </a:p>
          <a:p>
            <a:pPr lvl="4"/>
            <a:r>
              <a:rPr lang="es-ES" altLang="ru-RU"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fontAlgn="base">
              <a:spcBef>
                <a:spcPct val="0"/>
              </a:spcBef>
              <a:spcAft>
                <a:spcPct val="0"/>
              </a:spcAft>
              <a:defRPr/>
            </a:pPr>
            <a:endParaRPr lang="es-ES" alt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fontAlgn="base">
              <a:spcBef>
                <a:spcPct val="0"/>
              </a:spcBef>
              <a:spcAft>
                <a:spcPct val="0"/>
              </a:spcAft>
              <a:defRPr/>
            </a:pPr>
            <a:endParaRPr lang="es-ES" alt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fontAlgn="base">
              <a:spcBef>
                <a:spcPct val="0"/>
              </a:spcBef>
              <a:spcAft>
                <a:spcPct val="0"/>
              </a:spcAft>
              <a:defRPr/>
            </a:pPr>
            <a:fld id="{99878DBC-7129-499E-A22E-C48FCE6E006F}" type="slidenum">
              <a:rPr lang="es-ES" altLang="ru-RU">
                <a:solidFill>
                  <a:srgbClr val="000000"/>
                </a:solidFill>
              </a:rPr>
              <a:pPr fontAlgn="base">
                <a:spcBef>
                  <a:spcPct val="0"/>
                </a:spcBef>
                <a:spcAft>
                  <a:spcPct val="0"/>
                </a:spcAft>
                <a:defRPr/>
              </a:pPr>
              <a:t>‹#›</a:t>
            </a:fld>
            <a:endParaRPr lang="es-ES" altLang="ru-RU">
              <a:solidFill>
                <a:srgbClr val="000000"/>
              </a:solidFill>
            </a:endParaRPr>
          </a:p>
        </p:txBody>
      </p:sp>
    </p:spTree>
    <p:extLst>
      <p:ext uri="{BB962C8B-B14F-4D97-AF65-F5344CB8AC3E}">
        <p14:creationId xmlns:p14="http://schemas.microsoft.com/office/powerpoint/2010/main" val="3463706566"/>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FDB0C2-1F3D-4594-BC97-D21C5CE96C4E}" type="datetimeFigureOut">
              <a:rPr lang="en-US">
                <a:solidFill>
                  <a:prstClr val="black">
                    <a:tint val="75000"/>
                  </a:prstClr>
                </a:solidFill>
              </a:rPr>
              <a:pPr/>
              <a:t>1/19/2015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8A5C28-A9AF-48F7-A492-117CD84F551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8419077"/>
      </p:ext>
    </p:extLst>
  </p:cSld>
  <p:clrMap bg1="dk1" tx1="lt1" bg2="dk2" tx2="lt2" accent1="accent1" accent2="accent2" accent3="accent3" accent4="accent4" accent5="accent5" accent6="accent6" hlink="hlink" folHlink="folHlink"/>
  <p:sldLayoutIdLst>
    <p:sldLayoutId id="2147483864" r:id="rId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ru-RU" alt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ru-RU" alt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578D58B-8B98-4BA8-BA55-C7812A3DDD87}" type="slidenum">
              <a:rPr lang="ru-RU" altLang="ru-RU">
                <a:solidFill>
                  <a:srgbClr val="000000"/>
                </a:solidFill>
              </a:rPr>
              <a:pPr fontAlgn="base">
                <a:spcBef>
                  <a:spcPct val="0"/>
                </a:spcBef>
                <a:spcAft>
                  <a:spcPct val="0"/>
                </a:spcAft>
              </a:pPr>
              <a:t>‹#›</a:t>
            </a:fld>
            <a:endParaRPr lang="ru-RU" altLang="ru-RU">
              <a:solidFill>
                <a:srgbClr val="000000"/>
              </a:solidFill>
            </a:endParaRPr>
          </a:p>
        </p:txBody>
      </p:sp>
    </p:spTree>
    <p:extLst>
      <p:ext uri="{BB962C8B-B14F-4D97-AF65-F5344CB8AC3E}">
        <p14:creationId xmlns:p14="http://schemas.microsoft.com/office/powerpoint/2010/main" val="4249021154"/>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ru-RU" alt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ru-RU" alt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578D58B-8B98-4BA8-BA55-C7812A3DDD87}" type="slidenum">
              <a:rPr lang="ru-RU" altLang="ru-RU">
                <a:solidFill>
                  <a:srgbClr val="000000"/>
                </a:solidFill>
              </a:rPr>
              <a:pPr fontAlgn="base">
                <a:spcBef>
                  <a:spcPct val="0"/>
                </a:spcBef>
                <a:spcAft>
                  <a:spcPct val="0"/>
                </a:spcAft>
              </a:pPr>
              <a:t>‹#›</a:t>
            </a:fld>
            <a:endParaRPr lang="ru-RU" altLang="ru-RU">
              <a:solidFill>
                <a:srgbClr val="000000"/>
              </a:solidFill>
            </a:endParaRPr>
          </a:p>
        </p:txBody>
      </p:sp>
    </p:spTree>
    <p:extLst>
      <p:ext uri="{BB962C8B-B14F-4D97-AF65-F5344CB8AC3E}">
        <p14:creationId xmlns:p14="http://schemas.microsoft.com/office/powerpoint/2010/main" val="3798978911"/>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ru-RU" alt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ru-RU" alt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578D58B-8B98-4BA8-BA55-C7812A3DDD87}" type="slidenum">
              <a:rPr lang="ru-RU" altLang="ru-RU">
                <a:solidFill>
                  <a:srgbClr val="000000"/>
                </a:solidFill>
              </a:rPr>
              <a:pPr fontAlgn="base">
                <a:spcBef>
                  <a:spcPct val="0"/>
                </a:spcBef>
                <a:spcAft>
                  <a:spcPct val="0"/>
                </a:spcAft>
              </a:pPr>
              <a:t>‹#›</a:t>
            </a:fld>
            <a:endParaRPr lang="ru-RU" altLang="ru-RU">
              <a:solidFill>
                <a:srgbClr val="000000"/>
              </a:solidFill>
            </a:endParaRPr>
          </a:p>
        </p:txBody>
      </p:sp>
    </p:spTree>
    <p:extLst>
      <p:ext uri="{BB962C8B-B14F-4D97-AF65-F5344CB8AC3E}">
        <p14:creationId xmlns:p14="http://schemas.microsoft.com/office/powerpoint/2010/main" val="1235864758"/>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ru-RU" alt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ru-RU" alt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578D58B-8B98-4BA8-BA55-C7812A3DDD87}" type="slidenum">
              <a:rPr lang="ru-RU" altLang="ru-RU">
                <a:solidFill>
                  <a:srgbClr val="000000"/>
                </a:solidFill>
              </a:rPr>
              <a:pPr fontAlgn="base">
                <a:spcBef>
                  <a:spcPct val="0"/>
                </a:spcBef>
                <a:spcAft>
                  <a:spcPct val="0"/>
                </a:spcAft>
              </a:pPr>
              <a:t>‹#›</a:t>
            </a:fld>
            <a:endParaRPr lang="ru-RU" altLang="ru-RU">
              <a:solidFill>
                <a:srgbClr val="000000"/>
              </a:solidFill>
            </a:endParaRPr>
          </a:p>
        </p:txBody>
      </p:sp>
    </p:spTree>
    <p:extLst>
      <p:ext uri="{BB962C8B-B14F-4D97-AF65-F5344CB8AC3E}">
        <p14:creationId xmlns:p14="http://schemas.microsoft.com/office/powerpoint/2010/main" val="3908294097"/>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ru-RU" alt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ru-RU" alt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578D58B-8B98-4BA8-BA55-C7812A3DDD87}" type="slidenum">
              <a:rPr lang="ru-RU" altLang="ru-RU">
                <a:solidFill>
                  <a:srgbClr val="000000"/>
                </a:solidFill>
              </a:rPr>
              <a:pPr fontAlgn="base">
                <a:spcBef>
                  <a:spcPct val="0"/>
                </a:spcBef>
                <a:spcAft>
                  <a:spcPct val="0"/>
                </a:spcAft>
              </a:pPr>
              <a:t>‹#›</a:t>
            </a:fld>
            <a:endParaRPr lang="ru-RU" altLang="ru-RU">
              <a:solidFill>
                <a:srgbClr val="000000"/>
              </a:solidFill>
            </a:endParaRPr>
          </a:p>
        </p:txBody>
      </p:sp>
    </p:spTree>
    <p:extLst>
      <p:ext uri="{BB962C8B-B14F-4D97-AF65-F5344CB8AC3E}">
        <p14:creationId xmlns:p14="http://schemas.microsoft.com/office/powerpoint/2010/main" val="2731534165"/>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ru-RU" alt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ru-RU" alt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578D58B-8B98-4BA8-BA55-C7812A3DDD87}" type="slidenum">
              <a:rPr lang="ru-RU" altLang="ru-RU">
                <a:solidFill>
                  <a:srgbClr val="000000"/>
                </a:solidFill>
              </a:rPr>
              <a:pPr fontAlgn="base">
                <a:spcBef>
                  <a:spcPct val="0"/>
                </a:spcBef>
                <a:spcAft>
                  <a:spcPct val="0"/>
                </a:spcAft>
              </a:pPr>
              <a:t>‹#›</a:t>
            </a:fld>
            <a:endParaRPr lang="ru-RU" altLang="ru-RU">
              <a:solidFill>
                <a:srgbClr val="000000"/>
              </a:solidFill>
            </a:endParaRPr>
          </a:p>
        </p:txBody>
      </p:sp>
    </p:spTree>
    <p:extLst>
      <p:ext uri="{BB962C8B-B14F-4D97-AF65-F5344CB8AC3E}">
        <p14:creationId xmlns:p14="http://schemas.microsoft.com/office/powerpoint/2010/main" val="194529079"/>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ru-RU" alt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ru-RU" alt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578D58B-8B98-4BA8-BA55-C7812A3DDD87}" type="slidenum">
              <a:rPr lang="ru-RU" altLang="ru-RU">
                <a:solidFill>
                  <a:srgbClr val="000000"/>
                </a:solidFill>
              </a:rPr>
              <a:pPr fontAlgn="base">
                <a:spcBef>
                  <a:spcPct val="0"/>
                </a:spcBef>
                <a:spcAft>
                  <a:spcPct val="0"/>
                </a:spcAft>
              </a:pPr>
              <a:t>‹#›</a:t>
            </a:fld>
            <a:endParaRPr lang="ru-RU" altLang="ru-RU">
              <a:solidFill>
                <a:srgbClr val="000000"/>
              </a:solidFill>
            </a:endParaRPr>
          </a:p>
        </p:txBody>
      </p:sp>
    </p:spTree>
    <p:extLst>
      <p:ext uri="{BB962C8B-B14F-4D97-AF65-F5344CB8AC3E}">
        <p14:creationId xmlns:p14="http://schemas.microsoft.com/office/powerpoint/2010/main" val="3089274578"/>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ru-RU" alt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ru-RU" alt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578D58B-8B98-4BA8-BA55-C7812A3DDD87}" type="slidenum">
              <a:rPr lang="ru-RU" altLang="ru-RU">
                <a:solidFill>
                  <a:srgbClr val="000000"/>
                </a:solidFill>
              </a:rPr>
              <a:pPr fontAlgn="base">
                <a:spcBef>
                  <a:spcPct val="0"/>
                </a:spcBef>
                <a:spcAft>
                  <a:spcPct val="0"/>
                </a:spcAft>
              </a:pPr>
              <a:t>‹#›</a:t>
            </a:fld>
            <a:endParaRPr lang="ru-RU" altLang="ru-RU">
              <a:solidFill>
                <a:srgbClr val="000000"/>
              </a:solidFill>
            </a:endParaRPr>
          </a:p>
        </p:txBody>
      </p:sp>
    </p:spTree>
    <p:extLst>
      <p:ext uri="{BB962C8B-B14F-4D97-AF65-F5344CB8AC3E}">
        <p14:creationId xmlns:p14="http://schemas.microsoft.com/office/powerpoint/2010/main" val="2596252133"/>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19" descr="1"/>
          <p:cNvPicPr>
            <a:picLocks noChangeAspect="1" noChangeArrowheads="1"/>
          </p:cNvPicPr>
          <p:nvPr/>
        </p:nvPicPr>
        <p:blipFill>
          <a:blip r:embed="rId15">
            <a:extLst>
              <a:ext uri="{28A0092B-C50C-407E-A947-70E740481C1C}">
                <a14:useLocalDpi xmlns:a14="http://schemas.microsoft.com/office/drawing/2010/main" val="0"/>
              </a:ext>
            </a:extLst>
          </a:blip>
          <a:srcRect b="38461"/>
          <a:stretch>
            <a:fillRect/>
          </a:stretch>
        </p:blipFill>
        <p:spPr bwMode="auto">
          <a:xfrm>
            <a:off x="0" y="6324600"/>
            <a:ext cx="9144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1" name="Rectangle 17"/>
          <p:cNvSpPr>
            <a:spLocks noChangeArrowheads="1"/>
          </p:cNvSpPr>
          <p:nvPr/>
        </p:nvSpPr>
        <p:spPr bwMode="gray">
          <a:xfrm>
            <a:off x="0" y="0"/>
            <a:ext cx="9144000" cy="1219200"/>
          </a:xfrm>
          <a:prstGeom prst="rect">
            <a:avLst/>
          </a:prstGeom>
          <a:gradFill rotWithShape="1">
            <a:gsLst>
              <a:gs pos="0">
                <a:schemeClr val="accent1"/>
              </a:gs>
              <a:gs pos="100000">
                <a:schemeClr val="accent1">
                  <a:gamma/>
                  <a:tint val="0"/>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ru-RU">
              <a:solidFill>
                <a:srgbClr val="080808"/>
              </a:solidFill>
            </a:endParaRPr>
          </a:p>
        </p:txBody>
      </p:sp>
      <p:sp>
        <p:nvSpPr>
          <p:cNvPr id="4100" name="Rectangle 3"/>
          <p:cNvSpPr>
            <a:spLocks noGrp="1" noChangeArrowheads="1"/>
          </p:cNvSpPr>
          <p:nvPr>
            <p:ph type="body" idx="1"/>
          </p:nvPr>
        </p:nvSpPr>
        <p:spPr bwMode="auto">
          <a:xfrm>
            <a:off x="457200" y="1295400"/>
            <a:ext cx="8229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1028" name="Rectangle 4"/>
          <p:cNvSpPr>
            <a:spLocks noGrp="1" noChangeArrowheads="1"/>
          </p:cNvSpPr>
          <p:nvPr>
            <p:ph type="dt" sz="half" idx="2"/>
          </p:nvPr>
        </p:nvSpPr>
        <p:spPr bwMode="auto">
          <a:xfrm>
            <a:off x="457200" y="6537325"/>
            <a:ext cx="213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rgbClr val="FFFFFF"/>
                </a:solidFill>
                <a:latin typeface="+mn-lt"/>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537325"/>
            <a:ext cx="2895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smtClean="0">
                <a:solidFill>
                  <a:srgbClr val="FFFFFF"/>
                </a:solidFill>
                <a:latin typeface="+mn-lt"/>
                <a:cs typeface="+mn-cs"/>
              </a:defRPr>
            </a:lvl1pPr>
          </a:lstStyle>
          <a:p>
            <a:pPr fontAlgn="base">
              <a:spcBef>
                <a:spcPct val="0"/>
              </a:spcBef>
              <a:spcAft>
                <a:spcPct val="0"/>
              </a:spcAft>
              <a:defRPr/>
            </a:pPr>
            <a:r>
              <a:rPr lang="en-US"/>
              <a:t>Karpaty, 2013</a:t>
            </a:r>
          </a:p>
        </p:txBody>
      </p:sp>
      <p:sp>
        <p:nvSpPr>
          <p:cNvPr id="1030" name="Rectangle 6"/>
          <p:cNvSpPr>
            <a:spLocks noGrp="1" noChangeArrowheads="1"/>
          </p:cNvSpPr>
          <p:nvPr>
            <p:ph type="sldNum" sz="quarter" idx="4"/>
          </p:nvPr>
        </p:nvSpPr>
        <p:spPr bwMode="auto">
          <a:xfrm>
            <a:off x="6553200" y="6537325"/>
            <a:ext cx="213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rgbClr val="FFFFFF"/>
                </a:solidFill>
                <a:latin typeface="+mn-lt"/>
                <a:cs typeface="+mn-cs"/>
              </a:defRPr>
            </a:lvl1pPr>
          </a:lstStyle>
          <a:p>
            <a:pPr fontAlgn="base">
              <a:spcBef>
                <a:spcPct val="0"/>
              </a:spcBef>
              <a:spcAft>
                <a:spcPct val="0"/>
              </a:spcAft>
              <a:defRPr/>
            </a:pPr>
            <a:fld id="{C6CCB0CF-9159-42AB-A3DB-1E6F1F891B2D}" type="slidenum">
              <a:rPr lang="en-US"/>
              <a:pPr fontAlgn="base">
                <a:spcBef>
                  <a:spcPct val="0"/>
                </a:spcBef>
                <a:spcAft>
                  <a:spcPct val="0"/>
                </a:spcAft>
                <a:defRPr/>
              </a:pPr>
              <a:t>‹#›</a:t>
            </a:fld>
            <a:endParaRPr lang="en-US"/>
          </a:p>
        </p:txBody>
      </p:sp>
      <p:pic>
        <p:nvPicPr>
          <p:cNvPr id="4104" name="Picture 9" descr="artplus_nature_naturalcity42_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891463" y="5935663"/>
            <a:ext cx="1235075"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0" descr="artplus_nature_naturalcity42_b"/>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981950" y="5916613"/>
            <a:ext cx="828675"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1" descr="artplus_nature_naturalcity42_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161338" y="5608638"/>
            <a:ext cx="43021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2" descr="artplus_nature_naturalcity42_d"/>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102600" y="5849938"/>
            <a:ext cx="173038"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3" descr="artplus_nature_naturalcity42_i"/>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469313" y="5969000"/>
            <a:ext cx="4619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14" descr="artplus_nature_naturalcity42_c"/>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562975" y="5943600"/>
            <a:ext cx="30956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5" descr="artplus_nature_naturalcity42_f"/>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926388" y="6334125"/>
            <a:ext cx="13700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 name="Rectangle 2"/>
          <p:cNvSpPr>
            <a:spLocks noGrp="1" noChangeArrowheads="1"/>
          </p:cNvSpPr>
          <p:nvPr>
            <p:ph type="title"/>
          </p:nvPr>
        </p:nvSpPr>
        <p:spPr bwMode="auto">
          <a:xfrm>
            <a:off x="457200" y="228600"/>
            <a:ext cx="82296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endParaRPr lang="en-US" altLang="ru-RU" smtClean="0"/>
          </a:p>
        </p:txBody>
      </p:sp>
      <p:pic>
        <p:nvPicPr>
          <p:cNvPr id="1044" name="Picture 20" descr="a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625013" y="328613"/>
            <a:ext cx="942975"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21" descr="b_1"/>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90600" y="1371600"/>
            <a:ext cx="8255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265130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1039"/>
                                        </p:tgtEl>
                                        <p:attrNameLst>
                                          <p:attrName>style.visibility</p:attrName>
                                        </p:attrNameLst>
                                      </p:cBhvr>
                                      <p:to>
                                        <p:strVal val="visible"/>
                                      </p:to>
                                    </p:set>
                                    <p:animEffect transition="in" filter="wipe(down)">
                                      <p:cBhvr>
                                        <p:cTn id="7" dur="1000"/>
                                        <p:tgtEl>
                                          <p:spTgt spid="1039"/>
                                        </p:tgtEl>
                                      </p:cBhvr>
                                    </p:animEffect>
                                  </p:childTnLst>
                                </p:cTn>
                              </p:par>
                            </p:childTnLst>
                          </p:cTn>
                        </p:par>
                        <p:par>
                          <p:cTn id="8" fill="hold" nodeType="afterGroup">
                            <p:stCondLst>
                              <p:cond delay="1000"/>
                            </p:stCondLst>
                            <p:childTnLst>
                              <p:par>
                                <p:cTn id="9" presetID="0" presetClass="path" presetSubtype="0" accel="50000" decel="50000" fill="hold" nodeType="afterEffect">
                                  <p:stCondLst>
                                    <p:cond delay="0"/>
                                  </p:stCondLst>
                                  <p:childTnLst>
                                    <p:animMotion origin="layout" path="M 3.33333E-6 -1.85185E-6 C -0.09045 -0.01597 -0.36945 -0.08727 -0.54306 -0.09537 C -0.71667 -0.10347 -0.93785 -0.05879 -1.04167 -0.04907 " pathEditMode="relative" rAng="0" ptsTypes="aaa">
                                      <p:cBhvr>
                                        <p:cTn id="10" dur="2000" fill="hold"/>
                                        <p:tgtEl>
                                          <p:spTgt spid="1044"/>
                                        </p:tgtEl>
                                        <p:attrNameLst>
                                          <p:attrName>ppt_x</p:attrName>
                                          <p:attrName>ppt_y</p:attrName>
                                        </p:attrNameLst>
                                      </p:cBhvr>
                                      <p:rCtr x="-52083" y="-5185"/>
                                    </p:animMotion>
                                  </p:childTnLst>
                                </p:cTn>
                              </p:par>
                            </p:childTnLst>
                          </p:cTn>
                        </p:par>
                        <p:par>
                          <p:cTn id="11" fill="hold" nodeType="afterGroup">
                            <p:stCondLst>
                              <p:cond delay="3000"/>
                            </p:stCondLst>
                            <p:childTnLst>
                              <p:par>
                                <p:cTn id="12" presetID="0" presetClass="path" presetSubtype="0" accel="50000" decel="50000" fill="hold" nodeType="afterEffect">
                                  <p:stCondLst>
                                    <p:cond delay="0"/>
                                  </p:stCondLst>
                                  <p:childTnLst>
                                    <p:animMotion origin="layout" path="M -0.00348 0.05949 C 0.00625 0.0581 0.04097 0.0574 0.05399 0.05324 C 0.06701 0.04907 0.06632 0.04907 0.07638 0.03379 C 0.08628 0.01898 0.10538 -0.02269 0.11319 -0.03727 " pathEditMode="relative" rAng="0" ptsTypes="aaaa">
                                      <p:cBhvr>
                                        <p:cTn id="13" dur="2000" fill="hold"/>
                                        <p:tgtEl>
                                          <p:spTgt spid="1045"/>
                                        </p:tgtEl>
                                        <p:attrNameLst>
                                          <p:attrName>ppt_x</p:attrName>
                                          <p:attrName>ppt_y</p:attrName>
                                        </p:attrNameLst>
                                      </p:cBhvr>
                                      <p:rCtr x="5833" y="-4838"/>
                                    </p:animMotion>
                                  </p:childTnLst>
                                </p:cTn>
                              </p:par>
                              <p:par>
                                <p:cTn id="14" presetID="22" presetClass="entr" presetSubtype="8" fill="hold" grpId="0" nodeType="withEffect">
                                  <p:stCondLst>
                                    <p:cond delay="900"/>
                                  </p:stCondLst>
                                  <p:childTnLst>
                                    <p:set>
                                      <p:cBhvr>
                                        <p:cTn id="15" dur="1" fill="hold">
                                          <p:stCondLst>
                                            <p:cond delay="0"/>
                                          </p:stCondLst>
                                        </p:cTn>
                                        <p:tgtEl>
                                          <p:spTgt spid="1026"/>
                                        </p:tgtEl>
                                        <p:attrNameLst>
                                          <p:attrName>style.visibility</p:attrName>
                                        </p:attrNameLst>
                                      </p:cBhvr>
                                      <p:to>
                                        <p:strVal val="visible"/>
                                      </p:to>
                                    </p:set>
                                    <p:animEffect transition="in" filter="wipe(left)">
                                      <p:cBhvr>
                                        <p:cTn id="16"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Lst>
  </p:timing>
  <p:hf hdr="0" ftr="0" dt="0"/>
  <p:txStyles>
    <p:titleStyle>
      <a:lvl1pPr algn="ctr" rtl="0" fontAlgn="base">
        <a:spcBef>
          <a:spcPct val="0"/>
        </a:spcBef>
        <a:spcAft>
          <a:spcPct val="0"/>
        </a:spcAft>
        <a:defRPr sz="4200" b="1" i="1">
          <a:solidFill>
            <a:schemeClr val="tx1"/>
          </a:solidFill>
          <a:latin typeface="+mj-lt"/>
          <a:ea typeface="+mj-ea"/>
          <a:cs typeface="+mj-cs"/>
        </a:defRPr>
      </a:lvl1pPr>
      <a:lvl2pPr algn="ctr" rtl="0" fontAlgn="base">
        <a:spcBef>
          <a:spcPct val="0"/>
        </a:spcBef>
        <a:spcAft>
          <a:spcPct val="0"/>
        </a:spcAft>
        <a:defRPr sz="4200" b="1" i="1">
          <a:solidFill>
            <a:schemeClr val="tx1"/>
          </a:solidFill>
          <a:latin typeface="Arial" charset="0"/>
        </a:defRPr>
      </a:lvl2pPr>
      <a:lvl3pPr algn="ctr" rtl="0" fontAlgn="base">
        <a:spcBef>
          <a:spcPct val="0"/>
        </a:spcBef>
        <a:spcAft>
          <a:spcPct val="0"/>
        </a:spcAft>
        <a:defRPr sz="4200" b="1" i="1">
          <a:solidFill>
            <a:schemeClr val="tx1"/>
          </a:solidFill>
          <a:latin typeface="Arial" charset="0"/>
        </a:defRPr>
      </a:lvl3pPr>
      <a:lvl4pPr algn="ctr" rtl="0" fontAlgn="base">
        <a:spcBef>
          <a:spcPct val="0"/>
        </a:spcBef>
        <a:spcAft>
          <a:spcPct val="0"/>
        </a:spcAft>
        <a:defRPr sz="4200" b="1" i="1">
          <a:solidFill>
            <a:schemeClr val="tx1"/>
          </a:solidFill>
          <a:latin typeface="Arial" charset="0"/>
        </a:defRPr>
      </a:lvl4pPr>
      <a:lvl5pPr algn="ctr" rtl="0" fontAlgn="base">
        <a:spcBef>
          <a:spcPct val="0"/>
        </a:spcBef>
        <a:spcAft>
          <a:spcPct val="0"/>
        </a:spcAft>
        <a:defRPr sz="4200" b="1" i="1">
          <a:solidFill>
            <a:schemeClr val="tx1"/>
          </a:solidFill>
          <a:latin typeface="Arial" charset="0"/>
        </a:defRPr>
      </a:lvl5pPr>
      <a:lvl6pPr marL="457200" algn="ctr" rtl="0" eaLnBrk="1" fontAlgn="base" hangingPunct="1">
        <a:spcBef>
          <a:spcPct val="0"/>
        </a:spcBef>
        <a:spcAft>
          <a:spcPct val="0"/>
        </a:spcAft>
        <a:defRPr sz="4200" b="1" i="1">
          <a:solidFill>
            <a:schemeClr val="tx1"/>
          </a:solidFill>
          <a:latin typeface="Arial" charset="0"/>
        </a:defRPr>
      </a:lvl6pPr>
      <a:lvl7pPr marL="914400" algn="ctr" rtl="0" eaLnBrk="1" fontAlgn="base" hangingPunct="1">
        <a:spcBef>
          <a:spcPct val="0"/>
        </a:spcBef>
        <a:spcAft>
          <a:spcPct val="0"/>
        </a:spcAft>
        <a:defRPr sz="4200" b="1" i="1">
          <a:solidFill>
            <a:schemeClr val="tx1"/>
          </a:solidFill>
          <a:latin typeface="Arial" charset="0"/>
        </a:defRPr>
      </a:lvl7pPr>
      <a:lvl8pPr marL="1371600" algn="ctr" rtl="0" eaLnBrk="1" fontAlgn="base" hangingPunct="1">
        <a:spcBef>
          <a:spcPct val="0"/>
        </a:spcBef>
        <a:spcAft>
          <a:spcPct val="0"/>
        </a:spcAft>
        <a:defRPr sz="4200" b="1" i="1">
          <a:solidFill>
            <a:schemeClr val="tx1"/>
          </a:solidFill>
          <a:latin typeface="Arial" charset="0"/>
        </a:defRPr>
      </a:lvl8pPr>
      <a:lvl9pPr marL="1828800" algn="ctr" rtl="0" eaLnBrk="1" fontAlgn="base" hangingPunct="1">
        <a:spcBef>
          <a:spcPct val="0"/>
        </a:spcBef>
        <a:spcAft>
          <a:spcPct val="0"/>
        </a:spcAft>
        <a:defRPr sz="4200" b="1" i="1">
          <a:solidFill>
            <a:schemeClr val="tx1"/>
          </a:solidFill>
          <a:latin typeface="Arial" charset="0"/>
        </a:defRPr>
      </a:lvl9pPr>
    </p:titleStyle>
    <p:bodyStyle>
      <a:lvl1pPr marL="342900" indent="-342900" algn="l" rtl="0" fontAlgn="base">
        <a:spcBef>
          <a:spcPct val="20000"/>
        </a:spcBef>
        <a:spcAft>
          <a:spcPct val="0"/>
        </a:spcAft>
        <a:buClr>
          <a:schemeClr val="folHlink"/>
        </a:buClr>
        <a:buFont typeface="Wingdings" pitchFamily="2" charset="2"/>
        <a:buChar char="v"/>
        <a:defRPr sz="3200">
          <a:solidFill>
            <a:schemeClr val="tx1"/>
          </a:solidFill>
          <a:latin typeface="+mn-lt"/>
          <a:ea typeface="+mn-ea"/>
          <a:cs typeface="+mn-cs"/>
        </a:defRPr>
      </a:lvl1pPr>
      <a:lvl2pPr marL="742950" indent="-285750" algn="l" rtl="0" fontAlgn="base">
        <a:spcBef>
          <a:spcPct val="20000"/>
        </a:spcBef>
        <a:spcAft>
          <a:spcPct val="0"/>
        </a:spcAft>
        <a:buClr>
          <a:schemeClr val="tx2"/>
        </a:buClr>
        <a:buFont typeface="Wingdings" pitchFamily="2" charset="2"/>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ru-RU" alt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ru-RU" alt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578D58B-8B98-4BA8-BA55-C7812A3DDD87}" type="slidenum">
              <a:rPr lang="ru-RU" altLang="ru-RU">
                <a:solidFill>
                  <a:srgbClr val="000000"/>
                </a:solidFill>
              </a:rPr>
              <a:pPr fontAlgn="base">
                <a:spcBef>
                  <a:spcPct val="0"/>
                </a:spcBef>
                <a:spcAft>
                  <a:spcPct val="0"/>
                </a:spcAft>
              </a:pPr>
              <a:t>‹#›</a:t>
            </a:fld>
            <a:endParaRPr lang="ru-RU" altLang="ru-RU">
              <a:solidFill>
                <a:srgbClr val="000000"/>
              </a:solidFill>
            </a:endParaRPr>
          </a:p>
        </p:txBody>
      </p:sp>
    </p:spTree>
    <p:extLst>
      <p:ext uri="{BB962C8B-B14F-4D97-AF65-F5344CB8AC3E}">
        <p14:creationId xmlns:p14="http://schemas.microsoft.com/office/powerpoint/2010/main" val="1404557681"/>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EA78F9-9CED-4F35-8666-F14292A2976B}" type="datetime1">
              <a:rPr lang="en-US" smtClean="0">
                <a:solidFill>
                  <a:prstClr val="black">
                    <a:tint val="75000"/>
                  </a:prstClr>
                </a:solidFill>
              </a:rPr>
              <a:pPr/>
              <a:t>1/19/2015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01079221"/>
      </p:ext>
    </p:extLst>
  </p:cSld>
  <p:clrMap bg1="dk1" tx1="lt1" bg2="dk2" tx2="lt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Lst>
  <p:transition advClick="0" advTm="20000"/>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ru-RU"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ru-RU" smtClean="0"/>
              <a:t>Haga clic para modificar el estilo de texto del patrón</a:t>
            </a:r>
          </a:p>
          <a:p>
            <a:pPr lvl="1"/>
            <a:r>
              <a:rPr lang="es-ES" altLang="ru-RU" smtClean="0"/>
              <a:t>Segundo nivel</a:t>
            </a:r>
          </a:p>
          <a:p>
            <a:pPr lvl="2"/>
            <a:r>
              <a:rPr lang="es-ES" altLang="ru-RU" smtClean="0"/>
              <a:t>Tercer nivel</a:t>
            </a:r>
          </a:p>
          <a:p>
            <a:pPr lvl="3"/>
            <a:r>
              <a:rPr lang="es-ES" altLang="ru-RU" smtClean="0"/>
              <a:t>Cuarto nivel</a:t>
            </a:r>
          </a:p>
          <a:p>
            <a:pPr lvl="4"/>
            <a:r>
              <a:rPr lang="es-ES" altLang="ru-RU"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fontAlgn="base">
              <a:spcBef>
                <a:spcPct val="0"/>
              </a:spcBef>
              <a:spcAft>
                <a:spcPct val="0"/>
              </a:spcAft>
              <a:defRPr/>
            </a:pPr>
            <a:endParaRPr lang="es-ES" alt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fontAlgn="base">
              <a:spcBef>
                <a:spcPct val="0"/>
              </a:spcBef>
              <a:spcAft>
                <a:spcPct val="0"/>
              </a:spcAft>
              <a:defRPr/>
            </a:pPr>
            <a:endParaRPr lang="es-ES" alt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fontAlgn="base">
              <a:spcBef>
                <a:spcPct val="0"/>
              </a:spcBef>
              <a:spcAft>
                <a:spcPct val="0"/>
              </a:spcAft>
              <a:defRPr/>
            </a:pPr>
            <a:fld id="{45D23FEE-5AA0-46BA-80E8-3F3DF9CC2960}" type="slidenum">
              <a:rPr lang="es-ES" altLang="ru-RU">
                <a:solidFill>
                  <a:srgbClr val="000000"/>
                </a:solidFill>
              </a:rPr>
              <a:pPr fontAlgn="base">
                <a:spcBef>
                  <a:spcPct val="0"/>
                </a:spcBef>
                <a:spcAft>
                  <a:spcPct val="0"/>
                </a:spcAft>
                <a:defRPr/>
              </a:pPr>
              <a:t>‹#›</a:t>
            </a:fld>
            <a:endParaRPr lang="es-ES" altLang="ru-RU">
              <a:solidFill>
                <a:srgbClr val="000000"/>
              </a:solidFill>
            </a:endParaRPr>
          </a:p>
        </p:txBody>
      </p:sp>
    </p:spTree>
    <p:extLst>
      <p:ext uri="{BB962C8B-B14F-4D97-AF65-F5344CB8AC3E}">
        <p14:creationId xmlns:p14="http://schemas.microsoft.com/office/powerpoint/2010/main" val="1292920785"/>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endParaRPr lang="en-US" altLang="ru-RU" smtClean="0"/>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Arial" charset="0"/>
              </a:defRPr>
            </a:lvl1pPr>
          </a:lstStyle>
          <a:p>
            <a:pPr>
              <a:defRPr/>
            </a:pPr>
            <a:fld id="{27A475CB-C481-49D3-8E13-7CAF37473C7F}" type="datetimeFigureOut">
              <a:rPr lang="en-US"/>
              <a:pPr>
                <a:defRPr/>
              </a:pPr>
              <a:t>1/19/2015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Arial" charset="0"/>
              </a:defRPr>
            </a:lvl1pPr>
          </a:lstStyle>
          <a:p>
            <a:pPr>
              <a:defRPr/>
            </a:pPr>
            <a:fld id="{11E232CE-2A8A-4F2C-8D60-56933A2E2F96}" type="slidenum">
              <a:rPr lang="en-US"/>
              <a:pPr>
                <a:defRPr/>
              </a:pPr>
              <a:t>‹#›</a:t>
            </a:fld>
            <a:endParaRPr lang="en-US"/>
          </a:p>
        </p:txBody>
      </p:sp>
    </p:spTree>
    <p:extLst>
      <p:ext uri="{BB962C8B-B14F-4D97-AF65-F5344CB8AC3E}">
        <p14:creationId xmlns:p14="http://schemas.microsoft.com/office/powerpoint/2010/main" val="3803154978"/>
      </p:ext>
    </p:extLst>
  </p:cSld>
  <p:clrMap bg1="dk1" tx1="lt1" bg2="dk2" tx2="lt2" accent1="accent1" accent2="accent2" accent3="accent3" accent4="accent4" accent5="accent5" accent6="accent6" hlink="hlink" folHlink="folHlink"/>
  <p:sldLayoutIdLst>
    <p:sldLayoutId id="2147483691" r:id="rId1"/>
    <p:sldLayoutId id="2147483692" r:id="rId2"/>
  </p:sldLayoutIdLst>
  <p:transition advClick="0" advTm="2000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ru-RU" alt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ru-RU" alt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578D58B-8B98-4BA8-BA55-C7812A3DDD87}" type="slidenum">
              <a:rPr lang="ru-RU" altLang="ru-RU">
                <a:solidFill>
                  <a:srgbClr val="000000"/>
                </a:solidFill>
              </a:rPr>
              <a:pPr fontAlgn="base">
                <a:spcBef>
                  <a:spcPct val="0"/>
                </a:spcBef>
                <a:spcAft>
                  <a:spcPct val="0"/>
                </a:spcAft>
              </a:pPr>
              <a:t>‹#›</a:t>
            </a:fld>
            <a:endParaRPr lang="ru-RU" altLang="ru-RU">
              <a:solidFill>
                <a:srgbClr val="000000"/>
              </a:solidFill>
            </a:endParaRPr>
          </a:p>
        </p:txBody>
      </p:sp>
    </p:spTree>
    <p:extLst>
      <p:ext uri="{BB962C8B-B14F-4D97-AF65-F5344CB8AC3E}">
        <p14:creationId xmlns:p14="http://schemas.microsoft.com/office/powerpoint/2010/main" val="197273724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ru-RU" alt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ru-RU" alt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578D58B-8B98-4BA8-BA55-C7812A3DDD87}" type="slidenum">
              <a:rPr lang="ru-RU" altLang="ru-RU">
                <a:solidFill>
                  <a:srgbClr val="000000"/>
                </a:solidFill>
              </a:rPr>
              <a:pPr fontAlgn="base">
                <a:spcBef>
                  <a:spcPct val="0"/>
                </a:spcBef>
                <a:spcAft>
                  <a:spcPct val="0"/>
                </a:spcAft>
              </a:pPr>
              <a:t>‹#›</a:t>
            </a:fld>
            <a:endParaRPr lang="ru-RU" altLang="ru-RU">
              <a:solidFill>
                <a:srgbClr val="000000"/>
              </a:solidFill>
            </a:endParaRPr>
          </a:p>
        </p:txBody>
      </p:sp>
    </p:spTree>
    <p:extLst>
      <p:ext uri="{BB962C8B-B14F-4D97-AF65-F5344CB8AC3E}">
        <p14:creationId xmlns:p14="http://schemas.microsoft.com/office/powerpoint/2010/main" val="219346373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ru-RU" alt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ru-RU" alt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578D58B-8B98-4BA8-BA55-C7812A3DDD87}" type="slidenum">
              <a:rPr lang="ru-RU" altLang="ru-RU">
                <a:solidFill>
                  <a:srgbClr val="000000"/>
                </a:solidFill>
              </a:rPr>
              <a:pPr fontAlgn="base">
                <a:spcBef>
                  <a:spcPct val="0"/>
                </a:spcBef>
                <a:spcAft>
                  <a:spcPct val="0"/>
                </a:spcAft>
              </a:pPr>
              <a:t>‹#›</a:t>
            </a:fld>
            <a:endParaRPr lang="ru-RU" altLang="ru-RU">
              <a:solidFill>
                <a:srgbClr val="000000"/>
              </a:solidFill>
            </a:endParaRPr>
          </a:p>
        </p:txBody>
      </p:sp>
    </p:spTree>
    <p:extLst>
      <p:ext uri="{BB962C8B-B14F-4D97-AF65-F5344CB8AC3E}">
        <p14:creationId xmlns:p14="http://schemas.microsoft.com/office/powerpoint/2010/main" val="1048461569"/>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ru-RU" alt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ru-RU" alt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578D58B-8B98-4BA8-BA55-C7812A3DDD87}" type="slidenum">
              <a:rPr lang="ru-RU" altLang="ru-RU">
                <a:solidFill>
                  <a:srgbClr val="000000"/>
                </a:solidFill>
              </a:rPr>
              <a:pPr fontAlgn="base">
                <a:spcBef>
                  <a:spcPct val="0"/>
                </a:spcBef>
                <a:spcAft>
                  <a:spcPct val="0"/>
                </a:spcAft>
              </a:pPr>
              <a:t>‹#›</a:t>
            </a:fld>
            <a:endParaRPr lang="ru-RU" altLang="ru-RU">
              <a:solidFill>
                <a:srgbClr val="000000"/>
              </a:solidFill>
            </a:endParaRPr>
          </a:p>
        </p:txBody>
      </p:sp>
    </p:spTree>
    <p:extLst>
      <p:ext uri="{BB962C8B-B14F-4D97-AF65-F5344CB8AC3E}">
        <p14:creationId xmlns:p14="http://schemas.microsoft.com/office/powerpoint/2010/main" val="3513688452"/>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ru-RU" alt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ru-RU" alt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578D58B-8B98-4BA8-BA55-C7812A3DDD87}" type="slidenum">
              <a:rPr lang="ru-RU" altLang="ru-RU">
                <a:solidFill>
                  <a:srgbClr val="000000"/>
                </a:solidFill>
              </a:rPr>
              <a:pPr fontAlgn="base">
                <a:spcBef>
                  <a:spcPct val="0"/>
                </a:spcBef>
                <a:spcAft>
                  <a:spcPct val="0"/>
                </a:spcAft>
              </a:pPr>
              <a:t>‹#›</a:t>
            </a:fld>
            <a:endParaRPr lang="ru-RU" altLang="ru-RU">
              <a:solidFill>
                <a:srgbClr val="000000"/>
              </a:solidFill>
            </a:endParaRPr>
          </a:p>
        </p:txBody>
      </p:sp>
    </p:spTree>
    <p:extLst>
      <p:ext uri="{BB962C8B-B14F-4D97-AF65-F5344CB8AC3E}">
        <p14:creationId xmlns:p14="http://schemas.microsoft.com/office/powerpoint/2010/main" val="64328222"/>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ru-RU" alt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ru-RU" alt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578D58B-8B98-4BA8-BA55-C7812A3DDD87}" type="slidenum">
              <a:rPr lang="ru-RU" altLang="ru-RU">
                <a:solidFill>
                  <a:srgbClr val="000000"/>
                </a:solidFill>
              </a:rPr>
              <a:pPr fontAlgn="base">
                <a:spcBef>
                  <a:spcPct val="0"/>
                </a:spcBef>
                <a:spcAft>
                  <a:spcPct val="0"/>
                </a:spcAft>
              </a:pPr>
              <a:t>‹#›</a:t>
            </a:fld>
            <a:endParaRPr lang="ru-RU" altLang="ru-RU">
              <a:solidFill>
                <a:srgbClr val="000000"/>
              </a:solidFill>
            </a:endParaRPr>
          </a:p>
        </p:txBody>
      </p:sp>
    </p:spTree>
    <p:extLst>
      <p:ext uri="{BB962C8B-B14F-4D97-AF65-F5344CB8AC3E}">
        <p14:creationId xmlns:p14="http://schemas.microsoft.com/office/powerpoint/2010/main" val="961237164"/>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8.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04.xml"/><Relationship Id="rId5" Type="http://schemas.microsoft.com/office/2007/relationships/hdphoto" Target="../media/hdphoto3.wdp"/><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8.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104.xml"/><Relationship Id="rId4" Type="http://schemas.openxmlformats.org/officeDocument/2006/relationships/image" Target="../media/image39.jpg"/></Relationships>
</file>

<file path=ppt/slides/_rels/slide16.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98.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3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7.xml"/><Relationship Id="rId5" Type="http://schemas.openxmlformats.org/officeDocument/2006/relationships/image" Target="../media/image42.jpeg"/><Relationship Id="rId4" Type="http://schemas.openxmlformats.org/officeDocument/2006/relationships/image" Target="../media/image27.jpeg"/></Relationships>
</file>

<file path=ppt/slides/_rels/slide36.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09.xml"/></Relationships>
</file>

<file path=ppt/slides/_rels/slide37.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4.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05.xml"/><Relationship Id="rId5" Type="http://schemas.openxmlformats.org/officeDocument/2006/relationships/image" Target="../media/image42.jpeg"/><Relationship Id="rId4" Type="http://schemas.openxmlformats.org/officeDocument/2006/relationships/image" Target="../media/image27.jpeg"/></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chart" Target="../charts/chart15.xml"/><Relationship Id="rId1" Type="http://schemas.openxmlformats.org/officeDocument/2006/relationships/slideLayout" Target="../slideLayouts/slideLayout117.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27.xml"/><Relationship Id="rId5" Type="http://schemas.openxmlformats.org/officeDocument/2006/relationships/image" Target="../media/image42.jpeg"/><Relationship Id="rId4" Type="http://schemas.openxmlformats.org/officeDocument/2006/relationships/image" Target="../media/image27.jpeg"/></Relationships>
</file>

<file path=ppt/slides/_rels/slide4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43.png"/><Relationship Id="rId1" Type="http://schemas.openxmlformats.org/officeDocument/2006/relationships/slideLayout" Target="../slideLayouts/slideLayout139.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49.xml"/><Relationship Id="rId5" Type="http://schemas.openxmlformats.org/officeDocument/2006/relationships/image" Target="../media/image42.jpeg"/><Relationship Id="rId4" Type="http://schemas.openxmlformats.org/officeDocument/2006/relationships/image" Target="../media/image27.jpeg"/></Relationships>
</file>

<file path=ppt/slides/_rels/slide47.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150.xml"/></Relationships>
</file>

<file path=ppt/slides/_rels/slide4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60.xml"/><Relationship Id="rId5" Type="http://schemas.openxmlformats.org/officeDocument/2006/relationships/image" Target="../media/image42.jpeg"/><Relationship Id="rId4" Type="http://schemas.openxmlformats.org/officeDocument/2006/relationships/image" Target="../media/image27.jpeg"/></Relationships>
</file>

<file path=ppt/slides/_rels/slide49.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172.xml"/></Relationships>
</file>

<file path=ppt/slides/_rels/slide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60.xml"/><Relationship Id="rId5" Type="http://schemas.openxmlformats.org/officeDocument/2006/relationships/image" Target="../media/image42.jpeg"/><Relationship Id="rId4" Type="http://schemas.openxmlformats.org/officeDocument/2006/relationships/image" Target="../media/image27.jpeg"/></Relationships>
</file>

<file path=ppt/slides/_rels/slide51.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diagramLayout" Target="../diagrams/layout2.xml"/><Relationship Id="rId7" Type="http://schemas.openxmlformats.org/officeDocument/2006/relationships/image" Target="../media/image44.gif"/><Relationship Id="rId2" Type="http://schemas.openxmlformats.org/officeDocument/2006/relationships/diagramData" Target="../diagrams/data2.xml"/><Relationship Id="rId1" Type="http://schemas.openxmlformats.org/officeDocument/2006/relationships/slideLayout" Target="../slideLayouts/slideLayout7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94.xml"/></Relationships>
</file>

<file path=ppt/slides/_rels/slide5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82.xml"/><Relationship Id="rId5" Type="http://schemas.openxmlformats.org/officeDocument/2006/relationships/image" Target="../media/image42.jpeg"/><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841" y="476671"/>
            <a:ext cx="5904656" cy="2409547"/>
          </a:xfrm>
        </p:spPr>
        <p:txBody>
          <a:bodyPr>
            <a:noAutofit/>
          </a:bodyPr>
          <a:lstStyle/>
          <a:p>
            <a:pPr algn="ctr"/>
            <a:r>
              <a:rPr lang="en-US" sz="6000"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uk-UA" sz="6000"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ЗНО </a:t>
            </a:r>
            <a:r>
              <a:rPr lang="en-US" sz="8000"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r>
            <a:br>
              <a:rPr lang="en-US" sz="8000"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br>
            <a:r>
              <a:rPr lang="uk-UA" sz="9600"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20</a:t>
            </a:r>
            <a:r>
              <a:rPr lang="en-US" sz="9600"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uk-UA" sz="9600"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15 </a:t>
            </a:r>
            <a:endParaRPr lang="ru-RU" sz="9600"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07504" y="4293096"/>
            <a:ext cx="5105400" cy="1203176"/>
          </a:xfrm>
        </p:spPr>
        <p:txBody>
          <a:bodyPr>
            <a:normAutofit/>
          </a:bodyPr>
          <a:lstStyle/>
          <a:p>
            <a:pPr algn="ctr"/>
            <a:r>
              <a:rPr lang="uk-UA" sz="4800" dirty="0" smtClean="0">
                <a:solidFill>
                  <a:srgbClr val="002060"/>
                </a:solidFill>
                <a:latin typeface="Times New Roman" panose="02020603050405020304" pitchFamily="18" charset="0"/>
                <a:cs typeface="Times New Roman" panose="02020603050405020304" pitchFamily="18" charset="0"/>
              </a:rPr>
              <a:t>Історія України</a:t>
            </a:r>
            <a:endParaRPr lang="uk-UA" sz="1000" dirty="0" smtClean="0">
              <a:solidFill>
                <a:srgbClr val="002060"/>
              </a:solidFill>
              <a:latin typeface="Times New Roman" panose="02020603050405020304" pitchFamily="18" charset="0"/>
              <a:cs typeface="Times New Roman" panose="02020603050405020304" pitchFamily="18" charset="0"/>
            </a:endParaRPr>
          </a:p>
        </p:txBody>
      </p:sp>
      <p:pic>
        <p:nvPicPr>
          <p:cNvPr id="1026" name="Picture 2" descr="http://s00.yaplakal.com/pics/pics_original/9/3/6/2875639.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9752" y="1556791"/>
            <a:ext cx="1620850" cy="16776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G:\Логотип модерн 1 копия.JPG"/>
          <p:cNvPicPr>
            <a:picLocks noChangeAspect="1" noChangeArrowheads="1"/>
          </p:cNvPicPr>
          <p:nvPr/>
        </p:nvPicPr>
        <p:blipFill>
          <a:blip r:embed="rId4"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5796136" y="2276872"/>
            <a:ext cx="2500422" cy="1195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05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par>
                          <p:cTn id="14" fill="hold">
                            <p:stCondLst>
                              <p:cond delay="3000"/>
                            </p:stCondLst>
                            <p:childTnLst>
                              <p:par>
                                <p:cTn id="15" presetID="21" presetClass="entr" presetSubtype="1"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heel(1)">
                                      <p:cBhvr>
                                        <p:cTn id="17" dur="2000"/>
                                        <p:tgtEl>
                                          <p:spTgt spid="1026"/>
                                        </p:tgtEl>
                                      </p:cBhvr>
                                    </p:animEffect>
                                  </p:childTnLst>
                                </p:cTn>
                              </p:par>
                            </p:childTnLst>
                          </p:cTn>
                        </p:par>
                        <p:par>
                          <p:cTn id="18" fill="hold">
                            <p:stCondLst>
                              <p:cond delay="5000"/>
                            </p:stCondLst>
                            <p:childTnLst>
                              <p:par>
                                <p:cTn id="19" presetID="53" presetClass="entr" presetSubtype="16" fill="hold" grpId="0"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Inside-right pages with text"/>
          <p:cNvGrpSpPr>
            <a:grpSpLocks/>
          </p:cNvGrpSpPr>
          <p:nvPr/>
        </p:nvGrpSpPr>
        <p:grpSpPr bwMode="auto">
          <a:xfrm>
            <a:off x="4572000" y="1371600"/>
            <a:ext cx="3044825" cy="4114800"/>
            <a:chOff x="4572000" y="1371600"/>
            <a:chExt cx="3044952" cy="4114800"/>
          </a:xfrm>
        </p:grpSpPr>
        <p:grpSp>
          <p:nvGrpSpPr>
            <p:cNvPr id="42008" name="Inside-right"/>
            <p:cNvGrpSpPr>
              <a:grpSpLocks/>
            </p:cNvGrpSpPr>
            <p:nvPr/>
          </p:nvGrpSpPr>
          <p:grpSpPr bwMode="auto">
            <a:xfrm rot="10800000">
              <a:off x="4572000" y="1371600"/>
              <a:ext cx="3044952" cy="4114800"/>
              <a:chOff x="1527048" y="1371600"/>
              <a:chExt cx="3044952" cy="4114800"/>
            </a:xfrm>
          </p:grpSpPr>
          <p:sp>
            <p:nvSpPr>
              <p:cNvPr id="141" name="Rounded Rectangle 140"/>
              <p:cNvSpPr/>
              <p:nvPr/>
            </p:nvSpPr>
            <p:spPr>
              <a:xfrm>
                <a:off x="1527048" y="1371600"/>
                <a:ext cx="3044952" cy="4114800"/>
              </a:xfrm>
              <a:prstGeom prst="roundRect">
                <a:avLst>
                  <a:gd name="adj" fmla="val 1580"/>
                </a:avLst>
              </a:prstGeom>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ru-RU">
                  <a:solidFill>
                    <a:prstClr val="white"/>
                  </a:solidFill>
                </a:endParaRPr>
              </a:p>
            </p:txBody>
          </p:sp>
          <p:sp>
            <p:nvSpPr>
              <p:cNvPr id="142" name="Rectangle 141"/>
              <p:cNvSpPr/>
              <p:nvPr/>
            </p:nvSpPr>
            <p:spPr>
              <a:xfrm>
                <a:off x="1711206" y="1449387"/>
                <a:ext cx="2879845" cy="3959225"/>
              </a:xfrm>
              <a:prstGeom prst="rect">
                <a:avLst/>
              </a:prstGeom>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ru-RU">
                  <a:solidFill>
                    <a:prstClr val="white"/>
                  </a:solidFill>
                </a:endParaRPr>
              </a:p>
            </p:txBody>
          </p:sp>
        </p:grpSp>
        <p:grpSp>
          <p:nvGrpSpPr>
            <p:cNvPr id="42009" name="Group 167"/>
            <p:cNvGrpSpPr>
              <a:grpSpLocks/>
            </p:cNvGrpSpPr>
            <p:nvPr/>
          </p:nvGrpSpPr>
          <p:grpSpPr bwMode="auto">
            <a:xfrm>
              <a:off x="7162800" y="1453896"/>
              <a:ext cx="246855" cy="3950208"/>
              <a:chOff x="7162800" y="1453896"/>
              <a:chExt cx="246855" cy="3950208"/>
            </a:xfrm>
          </p:grpSpPr>
          <p:cxnSp>
            <p:nvCxnSpPr>
              <p:cNvPr id="161" name="Straight Connector 160"/>
              <p:cNvCxnSpPr/>
              <p:nvPr/>
            </p:nvCxnSpPr>
            <p:spPr>
              <a:xfrm rot="5400000">
                <a:off x="5263468" y="3428206"/>
                <a:ext cx="3949700" cy="1587"/>
              </a:xfrm>
              <a:prstGeom prst="line">
                <a:avLst/>
              </a:prstGeom>
              <a:ln/>
            </p:spPr>
            <p:style>
              <a:lnRef idx="2">
                <a:schemeClr val="accent5"/>
              </a:lnRef>
              <a:fillRef idx="1">
                <a:schemeClr val="lt1"/>
              </a:fillRef>
              <a:effectRef idx="0">
                <a:schemeClr val="accent5"/>
              </a:effectRef>
              <a:fontRef idx="minor">
                <a:schemeClr val="dk1"/>
              </a:fontRef>
            </p:style>
          </p:cxnSp>
          <p:cxnSp>
            <p:nvCxnSpPr>
              <p:cNvPr id="162" name="Straight Connector 161"/>
              <p:cNvCxnSpPr/>
              <p:nvPr/>
            </p:nvCxnSpPr>
            <p:spPr>
              <a:xfrm rot="5400000">
                <a:off x="5317445" y="3428206"/>
                <a:ext cx="3949700" cy="1587"/>
              </a:xfrm>
              <a:prstGeom prst="line">
                <a:avLst/>
              </a:prstGeom>
              <a:ln/>
            </p:spPr>
            <p:style>
              <a:lnRef idx="2">
                <a:schemeClr val="accent5"/>
              </a:lnRef>
              <a:fillRef idx="1">
                <a:schemeClr val="lt1"/>
              </a:fillRef>
              <a:effectRef idx="0">
                <a:schemeClr val="accent5"/>
              </a:effectRef>
              <a:fontRef idx="minor">
                <a:schemeClr val="dk1"/>
              </a:fontRef>
            </p:style>
          </p:cxnSp>
          <p:cxnSp>
            <p:nvCxnSpPr>
              <p:cNvPr id="163" name="Straight Connector 162"/>
              <p:cNvCxnSpPr/>
              <p:nvPr/>
            </p:nvCxnSpPr>
            <p:spPr>
              <a:xfrm rot="5400000">
                <a:off x="5357134" y="3428206"/>
                <a:ext cx="3949700" cy="1588"/>
              </a:xfrm>
              <a:prstGeom prst="line">
                <a:avLst/>
              </a:prstGeom>
              <a:ln/>
            </p:spPr>
            <p:style>
              <a:lnRef idx="2">
                <a:schemeClr val="accent5"/>
              </a:lnRef>
              <a:fillRef idx="1">
                <a:schemeClr val="lt1"/>
              </a:fillRef>
              <a:effectRef idx="0">
                <a:schemeClr val="accent5"/>
              </a:effectRef>
              <a:fontRef idx="minor">
                <a:schemeClr val="dk1"/>
              </a:fontRef>
            </p:style>
          </p:cxnSp>
          <p:cxnSp>
            <p:nvCxnSpPr>
              <p:cNvPr id="164" name="Straight Connector 163"/>
              <p:cNvCxnSpPr/>
              <p:nvPr/>
            </p:nvCxnSpPr>
            <p:spPr>
              <a:xfrm rot="5400000">
                <a:off x="5395235" y="3428206"/>
                <a:ext cx="3949700" cy="1588"/>
              </a:xfrm>
              <a:prstGeom prst="line">
                <a:avLst/>
              </a:prstGeom>
              <a:ln/>
            </p:spPr>
            <p:style>
              <a:lnRef idx="2">
                <a:schemeClr val="accent5"/>
              </a:lnRef>
              <a:fillRef idx="1">
                <a:schemeClr val="lt1"/>
              </a:fillRef>
              <a:effectRef idx="0">
                <a:schemeClr val="accent5"/>
              </a:effectRef>
              <a:fontRef idx="minor">
                <a:schemeClr val="dk1"/>
              </a:fontRef>
            </p:style>
          </p:cxnSp>
          <p:cxnSp>
            <p:nvCxnSpPr>
              <p:cNvPr id="165" name="Straight Connector 164"/>
              <p:cNvCxnSpPr/>
              <p:nvPr/>
            </p:nvCxnSpPr>
            <p:spPr>
              <a:xfrm rot="5400000">
                <a:off x="5433337" y="3428206"/>
                <a:ext cx="3949700" cy="1588"/>
              </a:xfrm>
              <a:prstGeom prst="line">
                <a:avLst/>
              </a:prstGeom>
              <a:ln/>
            </p:spPr>
            <p:style>
              <a:lnRef idx="2">
                <a:schemeClr val="accent5"/>
              </a:lnRef>
              <a:fillRef idx="1">
                <a:schemeClr val="lt1"/>
              </a:fillRef>
              <a:effectRef idx="0">
                <a:schemeClr val="accent5"/>
              </a:effectRef>
              <a:fontRef idx="minor">
                <a:schemeClr val="dk1"/>
              </a:fontRef>
            </p:style>
          </p:cxnSp>
          <p:cxnSp>
            <p:nvCxnSpPr>
              <p:cNvPr id="166" name="Straight Connector 165"/>
              <p:cNvCxnSpPr/>
              <p:nvPr/>
            </p:nvCxnSpPr>
            <p:spPr>
              <a:xfrm rot="5400000">
                <a:off x="5188852" y="3428206"/>
                <a:ext cx="3949700" cy="1588"/>
              </a:xfrm>
              <a:prstGeom prst="line">
                <a:avLst/>
              </a:prstGeom>
              <a:ln/>
            </p:spPr>
            <p:style>
              <a:lnRef idx="2">
                <a:schemeClr val="accent5"/>
              </a:lnRef>
              <a:fillRef idx="1">
                <a:schemeClr val="lt1"/>
              </a:fillRef>
              <a:effectRef idx="0">
                <a:schemeClr val="accent5"/>
              </a:effectRef>
              <a:fontRef idx="minor">
                <a:schemeClr val="dk1"/>
              </a:fontRef>
            </p:style>
          </p:cxnSp>
        </p:grpSp>
      </p:grpSp>
      <p:grpSp>
        <p:nvGrpSpPr>
          <p:cNvPr id="5" name="Inside-left pages"/>
          <p:cNvGrpSpPr>
            <a:grpSpLocks/>
          </p:cNvGrpSpPr>
          <p:nvPr/>
        </p:nvGrpSpPr>
        <p:grpSpPr bwMode="auto">
          <a:xfrm>
            <a:off x="1527175" y="1371600"/>
            <a:ext cx="3044825" cy="4114800"/>
            <a:chOff x="1527048" y="1371600"/>
            <a:chExt cx="3044952" cy="4114800"/>
          </a:xfrm>
        </p:grpSpPr>
        <p:sp>
          <p:nvSpPr>
            <p:cNvPr id="103" name="Rounded Rectangle 102"/>
            <p:cNvSpPr/>
            <p:nvPr/>
          </p:nvSpPr>
          <p:spPr>
            <a:xfrm>
              <a:off x="1527048" y="1371600"/>
              <a:ext cx="3044952" cy="4114800"/>
            </a:xfrm>
            <a:prstGeom prst="roundRect">
              <a:avLst>
                <a:gd name="adj" fmla="val 1580"/>
              </a:avLst>
            </a:prstGeom>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ru-RU">
                <a:solidFill>
                  <a:prstClr val="white"/>
                </a:solidFill>
              </a:endParaRPr>
            </a:p>
          </p:txBody>
        </p:sp>
        <p:sp>
          <p:nvSpPr>
            <p:cNvPr id="108" name="Rectangle 107"/>
            <p:cNvSpPr/>
            <p:nvPr/>
          </p:nvSpPr>
          <p:spPr>
            <a:xfrm>
              <a:off x="1692155" y="1449388"/>
              <a:ext cx="2879845" cy="3959225"/>
            </a:xfrm>
            <a:prstGeom prst="rect">
              <a:avLst/>
            </a:prstGeom>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ru-RU">
                <a:solidFill>
                  <a:prstClr val="white"/>
                </a:solidFill>
              </a:endParaRPr>
            </a:p>
          </p:txBody>
        </p:sp>
      </p:grpSp>
      <p:sp>
        <p:nvSpPr>
          <p:cNvPr id="41988" name="TextBox 1"/>
          <p:cNvSpPr txBox="1">
            <a:spLocks noChangeArrowheads="1"/>
          </p:cNvSpPr>
          <p:nvPr/>
        </p:nvSpPr>
        <p:spPr bwMode="auto">
          <a:xfrm>
            <a:off x="4644008" y="1984375"/>
            <a:ext cx="2518792" cy="1717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buNone/>
            </a:pPr>
            <a:r>
              <a:rPr lang="ru-RU" sz="2400" b="1" dirty="0" smtClean="0">
                <a:solidFill>
                  <a:srgbClr val="002060"/>
                </a:solidFill>
                <a:latin typeface="Times New Roman" panose="02020603050405020304" pitchFamily="18" charset="0"/>
                <a:cs typeface="Times New Roman" panose="02020603050405020304" pitchFamily="18" charset="0"/>
              </a:rPr>
              <a:t>ТЗ </a:t>
            </a:r>
          </a:p>
          <a:p>
            <a:pPr algn="ctr">
              <a:buNone/>
            </a:pPr>
            <a:r>
              <a:rPr lang="ru-RU" sz="2400" b="1" dirty="0" smtClean="0">
                <a:solidFill>
                  <a:srgbClr val="002060"/>
                </a:solidFill>
                <a:latin typeface="Times New Roman" panose="02020603050405020304" pitchFamily="18" charset="0"/>
                <a:cs typeface="Times New Roman" panose="02020603050405020304" pitchFamily="18" charset="0"/>
              </a:rPr>
              <a:t>з </a:t>
            </a:r>
            <a:r>
              <a:rPr lang="ru-RU" sz="2400" b="1" dirty="0">
                <a:solidFill>
                  <a:srgbClr val="002060"/>
                </a:solidFill>
                <a:latin typeface="Times New Roman" panose="02020603050405020304" pitchFamily="18" charset="0"/>
                <a:cs typeface="Times New Roman" panose="02020603050405020304" pitchFamily="18" charset="0"/>
              </a:rPr>
              <a:t>вибором </a:t>
            </a:r>
            <a:r>
              <a:rPr lang="ru-RU" sz="2400" b="1" dirty="0" err="1">
                <a:solidFill>
                  <a:srgbClr val="002060"/>
                </a:solidFill>
                <a:latin typeface="Times New Roman" panose="02020603050405020304" pitchFamily="18" charset="0"/>
                <a:cs typeface="Times New Roman" panose="02020603050405020304" pitchFamily="18" charset="0"/>
              </a:rPr>
              <a:t>однієї</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правильної</a:t>
            </a:r>
            <a:endParaRPr lang="ru-RU" sz="2400" b="1" dirty="0">
              <a:solidFill>
                <a:srgbClr val="002060"/>
              </a:solidFill>
              <a:latin typeface="Times New Roman" panose="02020603050405020304" pitchFamily="18" charset="0"/>
              <a:cs typeface="Times New Roman" panose="02020603050405020304" pitchFamily="18" charset="0"/>
            </a:endParaRPr>
          </a:p>
          <a:p>
            <a:pPr algn="ctr">
              <a:buNone/>
            </a:pPr>
            <a:r>
              <a:rPr lang="ru-RU" sz="2400" b="1" dirty="0" err="1" smtClean="0">
                <a:solidFill>
                  <a:srgbClr val="002060"/>
                </a:solidFill>
                <a:latin typeface="Times New Roman" panose="02020603050405020304" pitchFamily="18" charset="0"/>
                <a:cs typeface="Times New Roman" panose="02020603050405020304" pitchFamily="18" charset="0"/>
              </a:rPr>
              <a:t>відповіді</a:t>
            </a:r>
            <a:endParaRPr lang="ru-RU" altLang="ru-RU" sz="2400" b="1" dirty="0">
              <a:solidFill>
                <a:srgbClr val="002060"/>
              </a:solidFill>
              <a:latin typeface="Times New Roman" pitchFamily="18" charset="0"/>
              <a:cs typeface="Times New Roman" pitchFamily="18" charset="0"/>
            </a:endParaRPr>
          </a:p>
        </p:txBody>
      </p:sp>
      <p:grpSp>
        <p:nvGrpSpPr>
          <p:cNvPr id="6" name="Book cover"/>
          <p:cNvGrpSpPr>
            <a:grpSpLocks/>
          </p:cNvGrpSpPr>
          <p:nvPr/>
        </p:nvGrpSpPr>
        <p:grpSpPr bwMode="auto">
          <a:xfrm>
            <a:off x="4577148" y="1360933"/>
            <a:ext cx="3048000" cy="4114800"/>
            <a:chOff x="4572000" y="1371600"/>
            <a:chExt cx="3048000" cy="4114800"/>
          </a:xfrm>
        </p:grpSpPr>
        <p:sp>
          <p:nvSpPr>
            <p:cNvPr id="27" name="Rounded Rectangle 26"/>
            <p:cNvSpPr/>
            <p:nvPr/>
          </p:nvSpPr>
          <p:spPr>
            <a:xfrm>
              <a:off x="4572000" y="1371600"/>
              <a:ext cx="3048000" cy="4114800"/>
            </a:xfrm>
            <a:prstGeom prst="roundRect">
              <a:avLst>
                <a:gd name="adj" fmla="val 2196"/>
              </a:avLst>
            </a:prstGeom>
            <a:gradFill flip="none" rotWithShape="1">
              <a:gsLst>
                <a:gs pos="0">
                  <a:schemeClr val="accent2">
                    <a:lumMod val="50000"/>
                  </a:schemeClr>
                </a:gs>
                <a:gs pos="100000">
                  <a:schemeClr val="accent2">
                    <a:lumMod val="75000"/>
                  </a:schemeClr>
                </a:gs>
              </a:gsLst>
              <a:lin ang="0" scaled="1"/>
              <a:tileRect/>
            </a:gradFill>
            <a:ln>
              <a:noFill/>
            </a:ln>
            <a:effectLst/>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4" name="Rounded Rectangle 83"/>
            <p:cNvSpPr/>
            <p:nvPr/>
          </p:nvSpPr>
          <p:spPr>
            <a:xfrm>
              <a:off x="4572000" y="1371600"/>
              <a:ext cx="666750" cy="4114800"/>
            </a:xfrm>
            <a:prstGeom prst="roundRect">
              <a:avLst>
                <a:gd name="adj" fmla="val 2196"/>
              </a:avLst>
            </a:prstGeom>
            <a:gradFill flip="none" rotWithShape="1">
              <a:gsLst>
                <a:gs pos="0">
                  <a:schemeClr val="tx1">
                    <a:alpha val="50000"/>
                  </a:schemeClr>
                </a:gs>
                <a:gs pos="100000">
                  <a:schemeClr val="tx1">
                    <a:alpha val="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8" name="Rounded Rectangle 87"/>
            <p:cNvSpPr/>
            <p:nvPr/>
          </p:nvSpPr>
          <p:spPr>
            <a:xfrm>
              <a:off x="4572000" y="3886200"/>
              <a:ext cx="667512" cy="73152"/>
            </a:xfrm>
            <a:prstGeom prst="roundRect">
              <a:avLst>
                <a:gd name="adj" fmla="val 50000"/>
              </a:avLst>
            </a:prstGeom>
            <a:gradFill>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8100000" scaled="1"/>
            </a:gradFill>
            <a:ln>
              <a:noFill/>
            </a:ln>
            <a:effectLst/>
            <a:scene3d>
              <a:camera prst="orthographicFront"/>
              <a:lightRig rig="sof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98" name="Rounded Rectangle 97"/>
            <p:cNvSpPr/>
            <p:nvPr/>
          </p:nvSpPr>
          <p:spPr>
            <a:xfrm>
              <a:off x="4572000" y="4953000"/>
              <a:ext cx="667512" cy="73152"/>
            </a:xfrm>
            <a:prstGeom prst="roundRect">
              <a:avLst>
                <a:gd name="adj" fmla="val 50000"/>
              </a:avLst>
            </a:prstGeom>
            <a:gradFill>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8100000" scaled="1"/>
            </a:gradFill>
            <a:ln>
              <a:noFill/>
            </a:ln>
            <a:effectLst/>
            <a:scene3d>
              <a:camera prst="orthographicFront"/>
              <a:lightRig rig="sof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99" name="Rounded Rectangle 98"/>
            <p:cNvSpPr/>
            <p:nvPr/>
          </p:nvSpPr>
          <p:spPr>
            <a:xfrm>
              <a:off x="4572000" y="2819400"/>
              <a:ext cx="667512" cy="73152"/>
            </a:xfrm>
            <a:prstGeom prst="roundRect">
              <a:avLst>
                <a:gd name="adj" fmla="val 50000"/>
              </a:avLst>
            </a:prstGeom>
            <a:gradFill>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8100000" scaled="1"/>
            </a:gradFill>
            <a:ln>
              <a:noFill/>
            </a:ln>
            <a:effectLst/>
            <a:scene3d>
              <a:camera prst="orthographicFront"/>
              <a:lightRig rig="sof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100" name="Rounded Rectangle 99"/>
            <p:cNvSpPr/>
            <p:nvPr/>
          </p:nvSpPr>
          <p:spPr>
            <a:xfrm>
              <a:off x="4572000" y="1752600"/>
              <a:ext cx="667512" cy="73152"/>
            </a:xfrm>
            <a:prstGeom prst="roundRect">
              <a:avLst>
                <a:gd name="adj" fmla="val 50000"/>
              </a:avLst>
            </a:prstGeom>
            <a:gradFill>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8100000" scaled="1"/>
            </a:gradFill>
            <a:ln>
              <a:noFill/>
            </a:ln>
            <a:effectLst/>
            <a:scene3d>
              <a:camera prst="orthographicFront"/>
              <a:lightRig rig="sof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grpSp>
      <p:pic>
        <p:nvPicPr>
          <p:cNvPr id="24" name="Picture 2" descr="http://s00.yaplakal.com/pics/pics_original/9/3/6/2875639.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1712" y="2328497"/>
            <a:ext cx="1620850" cy="1677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985882"/>
      </p:ext>
    </p:extLst>
  </p:cSld>
  <p:clrMapOvr>
    <a:masterClrMapping/>
  </p:clrMapOvr>
  <p:transition advClick="0" advTm="20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2" fill="hold" nodeType="clickEffect">
                                  <p:stCondLst>
                                    <p:cond delay="0"/>
                                  </p:stCondLst>
                                  <p:childTnLst>
                                    <p:animEffect transition="out" filter="wipe(righ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750"/>
                                        <p:tgtEl>
                                          <p:spTgt spid="5"/>
                                        </p:tgtEl>
                                      </p:cBhvr>
                                    </p:animEffect>
                                  </p:childTnLst>
                                </p:cTn>
                              </p:par>
                            </p:childTnLst>
                          </p:cTn>
                        </p:par>
                        <p:par>
                          <p:cTn id="12" fill="hold">
                            <p:stCondLst>
                              <p:cond delay="1250"/>
                            </p:stCondLst>
                            <p:childTnLst>
                              <p:par>
                                <p:cTn id="13" presetID="21" presetClass="entr" presetSubtype="1"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heel(1)">
                                      <p:cBhvr>
                                        <p:cTn id="15"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76200"/>
            <a:ext cx="7360096" cy="1143000"/>
          </a:xfrm>
        </p:spPr>
        <p:txBody>
          <a:bodyPr>
            <a:noAutofit/>
          </a:bodyPr>
          <a:lstStyle/>
          <a:p>
            <a:pPr algn="ctr"/>
            <a:r>
              <a:rPr lang="uk-UA" sz="2800"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Кількість правильних відповідей у % до завдань тесту з</a:t>
            </a:r>
            <a:r>
              <a:rPr lang="ru-RU" sz="2800"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ru-RU" sz="2800"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вибором </a:t>
            </a:r>
            <a:r>
              <a:rPr lang="ru-RU" sz="2800" dirty="0" err="1">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однієї</a:t>
            </a:r>
            <a:r>
              <a:rPr lang="ru-RU" sz="2800"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ru-RU" sz="2800" dirty="0" err="1"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правильної</a:t>
            </a:r>
            <a:r>
              <a:rPr lang="ru-RU" sz="2800"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ru-RU" sz="2800" dirty="0" err="1"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відповіді</a:t>
            </a:r>
            <a:r>
              <a:rPr lang="ru-RU" sz="2800"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ru-RU" sz="2800" i="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a:t>
            </a:r>
            <a:r>
              <a:rPr lang="ru-RU" sz="2800" i="1" dirty="0" err="1"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програма</a:t>
            </a:r>
            <a:r>
              <a:rPr lang="ru-RU" sz="2800" i="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для 7 </a:t>
            </a:r>
            <a:r>
              <a:rPr lang="ru-RU" sz="2800" i="1" dirty="0" err="1"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класу</a:t>
            </a:r>
            <a:r>
              <a:rPr lang="ru-RU" sz="2800" i="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a:t>
            </a:r>
            <a:endParaRPr lang="ru-RU" sz="2800" i="1"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fld id="{EDC8AA99-7238-42D3-B68A-A4E1B56FEE73}" type="slidenum">
              <a:rPr lang="en-US" smtClean="0">
                <a:solidFill>
                  <a:prstClr val="black">
                    <a:tint val="75000"/>
                  </a:prstClr>
                </a:solidFill>
              </a:rPr>
              <a:pPr/>
              <a:t>11</a:t>
            </a:fld>
            <a:endParaRPr lang="en-US">
              <a:solidFill>
                <a:prstClr val="black">
                  <a:tint val="75000"/>
                </a:prstClr>
              </a:solidFill>
            </a:endParaRPr>
          </a:p>
        </p:txBody>
      </p:sp>
      <p:pic>
        <p:nvPicPr>
          <p:cNvPr id="5" name="Picture 2" descr="G:\Логотип модерн 1 копия.JPG"/>
          <p:cNvPicPr>
            <a:picLocks noChangeAspect="1" noChangeArrowheads="1"/>
          </p:cNvPicPr>
          <p:nvPr/>
        </p:nvPicPr>
        <p:blipFill>
          <a:blip r:embed="rId2"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7740352" y="836712"/>
            <a:ext cx="844238" cy="4034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Диаграмма 8"/>
          <p:cNvGraphicFramePr>
            <a:graphicFrameLocks/>
          </p:cNvGraphicFramePr>
          <p:nvPr>
            <p:extLst>
              <p:ext uri="{D42A27DB-BD31-4B8C-83A1-F6EECF244321}">
                <p14:modId xmlns:p14="http://schemas.microsoft.com/office/powerpoint/2010/main" val="2838641385"/>
              </p:ext>
            </p:extLst>
          </p:nvPr>
        </p:nvGraphicFramePr>
        <p:xfrm>
          <a:off x="35496" y="1556792"/>
          <a:ext cx="8928992" cy="48245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1787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graphicEl>
                                              <a:chart seriesIdx="-3" categoryIdx="-3" bldStep="gridLegend"/>
                                            </p:graphicEl>
                                          </p:spTgt>
                                        </p:tgtEl>
                                        <p:attrNameLst>
                                          <p:attrName>style.visibility</p:attrName>
                                        </p:attrNameLst>
                                      </p:cBhvr>
                                      <p:to>
                                        <p:strVal val="visible"/>
                                      </p:to>
                                    </p:set>
                                    <p:animEffect transition="in" filter="fade">
                                      <p:cBhvr>
                                        <p:cTn id="13" dur="1000"/>
                                        <p:tgtEl>
                                          <p:spTgt spid="9">
                                            <p:graphicEl>
                                              <a:chart seriesIdx="-3" categoryIdx="-3" bldStep="gridLegend"/>
                                            </p:graphicEl>
                                          </p:spTgt>
                                        </p:tgtEl>
                                      </p:cBhvr>
                                    </p:animEffect>
                                    <p:anim calcmode="lin" valueType="num">
                                      <p:cBhvr>
                                        <p:cTn id="14" dur="1000" fill="hold"/>
                                        <p:tgtEl>
                                          <p:spTgt spid="9">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p:cTn id="15" dur="1000" fill="hold"/>
                                        <p:tgtEl>
                                          <p:spTgt spid="9">
                                            <p:graphicEl>
                                              <a:chart seriesIdx="-3" categoryIdx="-3" bldStep="gridLegend"/>
                                            </p:graphic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graphicEl>
                                              <a:chart seriesIdx="0" categoryIdx="0" bldStep="ptInCategory"/>
                                            </p:graphicEl>
                                          </p:spTgt>
                                        </p:tgtEl>
                                        <p:attrNameLst>
                                          <p:attrName>style.visibility</p:attrName>
                                        </p:attrNameLst>
                                      </p:cBhvr>
                                      <p:to>
                                        <p:strVal val="visible"/>
                                      </p:to>
                                    </p:set>
                                    <p:animEffect transition="in" filter="fade">
                                      <p:cBhvr>
                                        <p:cTn id="19" dur="1000"/>
                                        <p:tgtEl>
                                          <p:spTgt spid="9">
                                            <p:graphicEl>
                                              <a:chart seriesIdx="0" categoryIdx="0" bldStep="ptInCategory"/>
                                            </p:graphicEl>
                                          </p:spTgt>
                                        </p:tgtEl>
                                      </p:cBhvr>
                                    </p:animEffect>
                                    <p:anim calcmode="lin" valueType="num">
                                      <p:cBhvr>
                                        <p:cTn id="20" dur="1000" fill="hold"/>
                                        <p:tgtEl>
                                          <p:spTgt spid="9">
                                            <p:graphicEl>
                                              <a:chart seriesIdx="0" categoryIdx="0" bldStep="ptInCategory"/>
                                            </p:graphicEl>
                                          </p:spTgt>
                                        </p:tgtEl>
                                        <p:attrNameLst>
                                          <p:attrName>ppt_x</p:attrName>
                                        </p:attrNameLst>
                                      </p:cBhvr>
                                      <p:tavLst>
                                        <p:tav tm="0">
                                          <p:val>
                                            <p:strVal val="#ppt_x"/>
                                          </p:val>
                                        </p:tav>
                                        <p:tav tm="100000">
                                          <p:val>
                                            <p:strVal val="#ppt_x"/>
                                          </p:val>
                                        </p:tav>
                                      </p:tavLst>
                                    </p:anim>
                                    <p:anim calcmode="lin" valueType="num">
                                      <p:cBhvr>
                                        <p:cTn id="21" dur="1000" fill="hold"/>
                                        <p:tgtEl>
                                          <p:spTgt spid="9">
                                            <p:graphicEl>
                                              <a:chart seriesIdx="0" categoryIdx="0" bldStep="ptInCategory"/>
                                            </p:graphic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9">
                                            <p:graphicEl>
                                              <a:chart seriesIdx="0" categoryIdx="1" bldStep="ptInCategory"/>
                                            </p:graphicEl>
                                          </p:spTgt>
                                        </p:tgtEl>
                                        <p:attrNameLst>
                                          <p:attrName>style.visibility</p:attrName>
                                        </p:attrNameLst>
                                      </p:cBhvr>
                                      <p:to>
                                        <p:strVal val="visible"/>
                                      </p:to>
                                    </p:set>
                                    <p:animEffect transition="in" filter="fade">
                                      <p:cBhvr>
                                        <p:cTn id="25" dur="1000"/>
                                        <p:tgtEl>
                                          <p:spTgt spid="9">
                                            <p:graphicEl>
                                              <a:chart seriesIdx="0" categoryIdx="1" bldStep="ptInCategory"/>
                                            </p:graphicEl>
                                          </p:spTgt>
                                        </p:tgtEl>
                                      </p:cBhvr>
                                    </p:animEffect>
                                    <p:anim calcmode="lin" valueType="num">
                                      <p:cBhvr>
                                        <p:cTn id="26" dur="1000" fill="hold"/>
                                        <p:tgtEl>
                                          <p:spTgt spid="9">
                                            <p:graphicEl>
                                              <a:chart seriesIdx="0" categoryIdx="1" bldStep="ptInCategory"/>
                                            </p:graphicEl>
                                          </p:spTgt>
                                        </p:tgtEl>
                                        <p:attrNameLst>
                                          <p:attrName>ppt_x</p:attrName>
                                        </p:attrNameLst>
                                      </p:cBhvr>
                                      <p:tavLst>
                                        <p:tav tm="0">
                                          <p:val>
                                            <p:strVal val="#ppt_x"/>
                                          </p:val>
                                        </p:tav>
                                        <p:tav tm="100000">
                                          <p:val>
                                            <p:strVal val="#ppt_x"/>
                                          </p:val>
                                        </p:tav>
                                      </p:tavLst>
                                    </p:anim>
                                    <p:anim calcmode="lin" valueType="num">
                                      <p:cBhvr>
                                        <p:cTn id="27" dur="1000" fill="hold"/>
                                        <p:tgtEl>
                                          <p:spTgt spid="9">
                                            <p:graphicEl>
                                              <a:chart seriesIdx="0" categoryIdx="1" bldStep="ptInCategory"/>
                                            </p:graphic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9">
                                            <p:graphicEl>
                                              <a:chart seriesIdx="0" categoryIdx="2" bldStep="ptInCategory"/>
                                            </p:graphicEl>
                                          </p:spTgt>
                                        </p:tgtEl>
                                        <p:attrNameLst>
                                          <p:attrName>style.visibility</p:attrName>
                                        </p:attrNameLst>
                                      </p:cBhvr>
                                      <p:to>
                                        <p:strVal val="visible"/>
                                      </p:to>
                                    </p:set>
                                    <p:animEffect transition="in" filter="fade">
                                      <p:cBhvr>
                                        <p:cTn id="31" dur="1000"/>
                                        <p:tgtEl>
                                          <p:spTgt spid="9">
                                            <p:graphicEl>
                                              <a:chart seriesIdx="0" categoryIdx="2" bldStep="ptInCategory"/>
                                            </p:graphicEl>
                                          </p:spTgt>
                                        </p:tgtEl>
                                      </p:cBhvr>
                                    </p:animEffect>
                                    <p:anim calcmode="lin" valueType="num">
                                      <p:cBhvr>
                                        <p:cTn id="32" dur="1000" fill="hold"/>
                                        <p:tgtEl>
                                          <p:spTgt spid="9">
                                            <p:graphicEl>
                                              <a:chart seriesIdx="0" categoryIdx="2" bldStep="ptInCategory"/>
                                            </p:graphicEl>
                                          </p:spTgt>
                                        </p:tgtEl>
                                        <p:attrNameLst>
                                          <p:attrName>ppt_x</p:attrName>
                                        </p:attrNameLst>
                                      </p:cBhvr>
                                      <p:tavLst>
                                        <p:tav tm="0">
                                          <p:val>
                                            <p:strVal val="#ppt_x"/>
                                          </p:val>
                                        </p:tav>
                                        <p:tav tm="100000">
                                          <p:val>
                                            <p:strVal val="#ppt_x"/>
                                          </p:val>
                                        </p:tav>
                                      </p:tavLst>
                                    </p:anim>
                                    <p:anim calcmode="lin" valueType="num">
                                      <p:cBhvr>
                                        <p:cTn id="33" dur="1000" fill="hold"/>
                                        <p:tgtEl>
                                          <p:spTgt spid="9">
                                            <p:graphicEl>
                                              <a:chart seriesIdx="0" categoryIdx="2" bldStep="ptInCategory"/>
                                            </p:graphic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9">
                                            <p:graphicEl>
                                              <a:chart seriesIdx="0" categoryIdx="3" bldStep="ptInCategory"/>
                                            </p:graphicEl>
                                          </p:spTgt>
                                        </p:tgtEl>
                                        <p:attrNameLst>
                                          <p:attrName>style.visibility</p:attrName>
                                        </p:attrNameLst>
                                      </p:cBhvr>
                                      <p:to>
                                        <p:strVal val="visible"/>
                                      </p:to>
                                    </p:set>
                                    <p:animEffect transition="in" filter="fade">
                                      <p:cBhvr>
                                        <p:cTn id="37" dur="1000"/>
                                        <p:tgtEl>
                                          <p:spTgt spid="9">
                                            <p:graphicEl>
                                              <a:chart seriesIdx="0" categoryIdx="3" bldStep="ptInCategory"/>
                                            </p:graphicEl>
                                          </p:spTgt>
                                        </p:tgtEl>
                                      </p:cBhvr>
                                    </p:animEffect>
                                    <p:anim calcmode="lin" valueType="num">
                                      <p:cBhvr>
                                        <p:cTn id="38" dur="1000" fill="hold"/>
                                        <p:tgtEl>
                                          <p:spTgt spid="9">
                                            <p:graphicEl>
                                              <a:chart seriesIdx="0" categoryIdx="3" bldStep="ptInCategory"/>
                                            </p:graphicEl>
                                          </p:spTgt>
                                        </p:tgtEl>
                                        <p:attrNameLst>
                                          <p:attrName>ppt_x</p:attrName>
                                        </p:attrNameLst>
                                      </p:cBhvr>
                                      <p:tavLst>
                                        <p:tav tm="0">
                                          <p:val>
                                            <p:strVal val="#ppt_x"/>
                                          </p:val>
                                        </p:tav>
                                        <p:tav tm="100000">
                                          <p:val>
                                            <p:strVal val="#ppt_x"/>
                                          </p:val>
                                        </p:tav>
                                      </p:tavLst>
                                    </p:anim>
                                    <p:anim calcmode="lin" valueType="num">
                                      <p:cBhvr>
                                        <p:cTn id="39" dur="1000" fill="hold"/>
                                        <p:tgtEl>
                                          <p:spTgt spid="9">
                                            <p:graphicEl>
                                              <a:chart seriesIdx="0" categoryIdx="3" bldStep="ptInCategory"/>
                                            </p:graphic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9">
                                            <p:graphicEl>
                                              <a:chart seriesIdx="0" categoryIdx="4" bldStep="ptInCategory"/>
                                            </p:graphicEl>
                                          </p:spTgt>
                                        </p:tgtEl>
                                        <p:attrNameLst>
                                          <p:attrName>style.visibility</p:attrName>
                                        </p:attrNameLst>
                                      </p:cBhvr>
                                      <p:to>
                                        <p:strVal val="visible"/>
                                      </p:to>
                                    </p:set>
                                    <p:animEffect transition="in" filter="fade">
                                      <p:cBhvr>
                                        <p:cTn id="43" dur="1000"/>
                                        <p:tgtEl>
                                          <p:spTgt spid="9">
                                            <p:graphicEl>
                                              <a:chart seriesIdx="0" categoryIdx="4" bldStep="ptInCategory"/>
                                            </p:graphicEl>
                                          </p:spTgt>
                                        </p:tgtEl>
                                      </p:cBhvr>
                                    </p:animEffect>
                                    <p:anim calcmode="lin" valueType="num">
                                      <p:cBhvr>
                                        <p:cTn id="44" dur="1000" fill="hold"/>
                                        <p:tgtEl>
                                          <p:spTgt spid="9">
                                            <p:graphicEl>
                                              <a:chart seriesIdx="0" categoryIdx="4" bldStep="ptInCategory"/>
                                            </p:graphicEl>
                                          </p:spTgt>
                                        </p:tgtEl>
                                        <p:attrNameLst>
                                          <p:attrName>ppt_x</p:attrName>
                                        </p:attrNameLst>
                                      </p:cBhvr>
                                      <p:tavLst>
                                        <p:tav tm="0">
                                          <p:val>
                                            <p:strVal val="#ppt_x"/>
                                          </p:val>
                                        </p:tav>
                                        <p:tav tm="100000">
                                          <p:val>
                                            <p:strVal val="#ppt_x"/>
                                          </p:val>
                                        </p:tav>
                                      </p:tavLst>
                                    </p:anim>
                                    <p:anim calcmode="lin" valueType="num">
                                      <p:cBhvr>
                                        <p:cTn id="45" dur="1000" fill="hold"/>
                                        <p:tgtEl>
                                          <p:spTgt spid="9">
                                            <p:graphicEl>
                                              <a:chart seriesIdx="0" categoryIdx="4" bldStep="ptInCategory"/>
                                            </p:graphic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9">
                                            <p:graphicEl>
                                              <a:chart seriesIdx="0" categoryIdx="5" bldStep="ptInCategory"/>
                                            </p:graphicEl>
                                          </p:spTgt>
                                        </p:tgtEl>
                                        <p:attrNameLst>
                                          <p:attrName>style.visibility</p:attrName>
                                        </p:attrNameLst>
                                      </p:cBhvr>
                                      <p:to>
                                        <p:strVal val="visible"/>
                                      </p:to>
                                    </p:set>
                                    <p:animEffect transition="in" filter="fade">
                                      <p:cBhvr>
                                        <p:cTn id="49" dur="1000"/>
                                        <p:tgtEl>
                                          <p:spTgt spid="9">
                                            <p:graphicEl>
                                              <a:chart seriesIdx="0" categoryIdx="5" bldStep="ptInCategory"/>
                                            </p:graphicEl>
                                          </p:spTgt>
                                        </p:tgtEl>
                                      </p:cBhvr>
                                    </p:animEffect>
                                    <p:anim calcmode="lin" valueType="num">
                                      <p:cBhvr>
                                        <p:cTn id="50" dur="1000" fill="hold"/>
                                        <p:tgtEl>
                                          <p:spTgt spid="9">
                                            <p:graphicEl>
                                              <a:chart seriesIdx="0" categoryIdx="5" bldStep="ptInCategory"/>
                                            </p:graphicEl>
                                          </p:spTgt>
                                        </p:tgtEl>
                                        <p:attrNameLst>
                                          <p:attrName>ppt_x</p:attrName>
                                        </p:attrNameLst>
                                      </p:cBhvr>
                                      <p:tavLst>
                                        <p:tav tm="0">
                                          <p:val>
                                            <p:strVal val="#ppt_x"/>
                                          </p:val>
                                        </p:tav>
                                        <p:tav tm="100000">
                                          <p:val>
                                            <p:strVal val="#ppt_x"/>
                                          </p:val>
                                        </p:tav>
                                      </p:tavLst>
                                    </p:anim>
                                    <p:anim calcmode="lin" valueType="num">
                                      <p:cBhvr>
                                        <p:cTn id="51" dur="1000" fill="hold"/>
                                        <p:tgtEl>
                                          <p:spTgt spid="9">
                                            <p:graphicEl>
                                              <a:chart seriesIdx="0" categoryIdx="5" bldStep="ptInCategory"/>
                                            </p:graphicEl>
                                          </p:spTgt>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grpId="0" nodeType="afterEffect">
                                  <p:stCondLst>
                                    <p:cond delay="0"/>
                                  </p:stCondLst>
                                  <p:childTnLst>
                                    <p:set>
                                      <p:cBhvr>
                                        <p:cTn id="54" dur="1" fill="hold">
                                          <p:stCondLst>
                                            <p:cond delay="0"/>
                                          </p:stCondLst>
                                        </p:cTn>
                                        <p:tgtEl>
                                          <p:spTgt spid="9">
                                            <p:graphicEl>
                                              <a:chart seriesIdx="0" categoryIdx="6" bldStep="ptInCategory"/>
                                            </p:graphicEl>
                                          </p:spTgt>
                                        </p:tgtEl>
                                        <p:attrNameLst>
                                          <p:attrName>style.visibility</p:attrName>
                                        </p:attrNameLst>
                                      </p:cBhvr>
                                      <p:to>
                                        <p:strVal val="visible"/>
                                      </p:to>
                                    </p:set>
                                    <p:animEffect transition="in" filter="fade">
                                      <p:cBhvr>
                                        <p:cTn id="55" dur="1000"/>
                                        <p:tgtEl>
                                          <p:spTgt spid="9">
                                            <p:graphicEl>
                                              <a:chart seriesIdx="0" categoryIdx="6" bldStep="ptInCategory"/>
                                            </p:graphicEl>
                                          </p:spTgt>
                                        </p:tgtEl>
                                      </p:cBhvr>
                                    </p:animEffect>
                                    <p:anim calcmode="lin" valueType="num">
                                      <p:cBhvr>
                                        <p:cTn id="56" dur="1000" fill="hold"/>
                                        <p:tgtEl>
                                          <p:spTgt spid="9">
                                            <p:graphicEl>
                                              <a:chart seriesIdx="0" categoryIdx="6" bldStep="ptInCategory"/>
                                            </p:graphicEl>
                                          </p:spTgt>
                                        </p:tgtEl>
                                        <p:attrNameLst>
                                          <p:attrName>ppt_x</p:attrName>
                                        </p:attrNameLst>
                                      </p:cBhvr>
                                      <p:tavLst>
                                        <p:tav tm="0">
                                          <p:val>
                                            <p:strVal val="#ppt_x"/>
                                          </p:val>
                                        </p:tav>
                                        <p:tav tm="100000">
                                          <p:val>
                                            <p:strVal val="#ppt_x"/>
                                          </p:val>
                                        </p:tav>
                                      </p:tavLst>
                                    </p:anim>
                                    <p:anim calcmode="lin" valueType="num">
                                      <p:cBhvr>
                                        <p:cTn id="57" dur="1000" fill="hold"/>
                                        <p:tgtEl>
                                          <p:spTgt spid="9">
                                            <p:graphicEl>
                                              <a:chart seriesIdx="0" categoryIdx="6" bldStep="ptInCategory"/>
                                            </p:graphicEl>
                                          </p:spTgt>
                                        </p:tgtEl>
                                        <p:attrNameLst>
                                          <p:attrName>ppt_y</p:attrName>
                                        </p:attrNameLst>
                                      </p:cBhvr>
                                      <p:tavLst>
                                        <p:tav tm="0">
                                          <p:val>
                                            <p:strVal val="#ppt_y+.1"/>
                                          </p:val>
                                        </p:tav>
                                        <p:tav tm="100000">
                                          <p:val>
                                            <p:strVal val="#ppt_y"/>
                                          </p:val>
                                        </p:tav>
                                      </p:tavLst>
                                    </p:anim>
                                  </p:childTnLst>
                                </p:cTn>
                              </p:par>
                            </p:childTnLst>
                          </p:cTn>
                        </p:par>
                        <p:par>
                          <p:cTn id="58" fill="hold">
                            <p:stCondLst>
                              <p:cond delay="9000"/>
                            </p:stCondLst>
                            <p:childTnLst>
                              <p:par>
                                <p:cTn id="59" presetID="42" presetClass="entr" presetSubtype="0" fill="hold" grpId="0" nodeType="afterEffect">
                                  <p:stCondLst>
                                    <p:cond delay="0"/>
                                  </p:stCondLst>
                                  <p:childTnLst>
                                    <p:set>
                                      <p:cBhvr>
                                        <p:cTn id="60" dur="1" fill="hold">
                                          <p:stCondLst>
                                            <p:cond delay="0"/>
                                          </p:stCondLst>
                                        </p:cTn>
                                        <p:tgtEl>
                                          <p:spTgt spid="9">
                                            <p:graphicEl>
                                              <a:chart seriesIdx="0" categoryIdx="7" bldStep="ptInCategory"/>
                                            </p:graphicEl>
                                          </p:spTgt>
                                        </p:tgtEl>
                                        <p:attrNameLst>
                                          <p:attrName>style.visibility</p:attrName>
                                        </p:attrNameLst>
                                      </p:cBhvr>
                                      <p:to>
                                        <p:strVal val="visible"/>
                                      </p:to>
                                    </p:set>
                                    <p:animEffect transition="in" filter="fade">
                                      <p:cBhvr>
                                        <p:cTn id="61" dur="1000"/>
                                        <p:tgtEl>
                                          <p:spTgt spid="9">
                                            <p:graphicEl>
                                              <a:chart seriesIdx="0" categoryIdx="7" bldStep="ptInCategory"/>
                                            </p:graphicEl>
                                          </p:spTgt>
                                        </p:tgtEl>
                                      </p:cBhvr>
                                    </p:animEffect>
                                    <p:anim calcmode="lin" valueType="num">
                                      <p:cBhvr>
                                        <p:cTn id="62" dur="1000" fill="hold"/>
                                        <p:tgtEl>
                                          <p:spTgt spid="9">
                                            <p:graphicEl>
                                              <a:chart seriesIdx="0" categoryIdx="7" bldStep="ptInCategory"/>
                                            </p:graphicEl>
                                          </p:spTgt>
                                        </p:tgtEl>
                                        <p:attrNameLst>
                                          <p:attrName>ppt_x</p:attrName>
                                        </p:attrNameLst>
                                      </p:cBhvr>
                                      <p:tavLst>
                                        <p:tav tm="0">
                                          <p:val>
                                            <p:strVal val="#ppt_x"/>
                                          </p:val>
                                        </p:tav>
                                        <p:tav tm="100000">
                                          <p:val>
                                            <p:strVal val="#ppt_x"/>
                                          </p:val>
                                        </p:tav>
                                      </p:tavLst>
                                    </p:anim>
                                    <p:anim calcmode="lin" valueType="num">
                                      <p:cBhvr>
                                        <p:cTn id="63" dur="1000" fill="hold"/>
                                        <p:tgtEl>
                                          <p:spTgt spid="9">
                                            <p:graphicEl>
                                              <a:chart seriesIdx="0" categoryIdx="7"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9" grpId="0">
        <p:bldSub>
          <a:bldChart bld="categoryEl"/>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Заголовок 1"/>
          <p:cNvSpPr>
            <a:spLocks noGrp="1"/>
          </p:cNvSpPr>
          <p:nvPr>
            <p:ph type="title"/>
          </p:nvPr>
        </p:nvSpPr>
        <p:spPr>
          <a:xfrm>
            <a:off x="457200" y="274638"/>
            <a:ext cx="8229600" cy="561975"/>
          </a:xfrm>
        </p:spPr>
        <p:txBody>
          <a:bodyPr/>
          <a:lstStyle/>
          <a:p>
            <a:r>
              <a:rPr lang="uk-UA" altLang="ru-RU" sz="3200" b="1" smtClean="0">
                <a:solidFill>
                  <a:schemeClr val="bg1"/>
                </a:solidFill>
                <a:latin typeface="Times New Roman" pitchFamily="18" charset="0"/>
                <a:cs typeface="Times New Roman" pitchFamily="18" charset="0"/>
              </a:rPr>
              <a:t>ТЗ з картами-схемами</a:t>
            </a:r>
          </a:p>
        </p:txBody>
      </p:sp>
      <p:pic>
        <p:nvPicPr>
          <p:cNvPr id="450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25" y="1052513"/>
            <a:ext cx="6045200" cy="410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060" name="TextBox 2"/>
          <p:cNvSpPr txBox="1">
            <a:spLocks noChangeArrowheads="1"/>
          </p:cNvSpPr>
          <p:nvPr/>
        </p:nvSpPr>
        <p:spPr bwMode="auto">
          <a:xfrm>
            <a:off x="107950" y="1268413"/>
            <a:ext cx="2808288"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uk-UA" altLang="ru-RU" sz="2000" dirty="0">
                <a:solidFill>
                  <a:srgbClr val="000000"/>
                </a:solidFill>
                <a:latin typeface="Times New Roman" pitchFamily="18" charset="0"/>
                <a:cs typeface="Times New Roman" pitchFamily="18" charset="0"/>
              </a:rPr>
              <a:t>ТЗ № 8. Зображену картосхему потрібно використовувати, характеризуючи боротьбу руських князів із</a:t>
            </a:r>
          </a:p>
          <a:p>
            <a:pPr eaLnBrk="1" fontAlgn="base" hangingPunct="1">
              <a:spcBef>
                <a:spcPct val="0"/>
              </a:spcBef>
              <a:spcAft>
                <a:spcPct val="0"/>
              </a:spcAft>
              <a:buFontTx/>
              <a:buNone/>
            </a:pPr>
            <a:r>
              <a:rPr lang="uk-UA" altLang="ru-RU" sz="2000" b="1" dirty="0">
                <a:solidFill>
                  <a:srgbClr val="000000"/>
                </a:solidFill>
                <a:latin typeface="Times New Roman" pitchFamily="18" charset="0"/>
                <a:cs typeface="Times New Roman" pitchFamily="18" charset="0"/>
              </a:rPr>
              <a:t>А</a:t>
            </a:r>
            <a:r>
              <a:rPr lang="uk-UA" altLang="ru-RU" sz="2000" dirty="0">
                <a:solidFill>
                  <a:srgbClr val="000000"/>
                </a:solidFill>
                <a:latin typeface="Times New Roman" pitchFamily="18" charset="0"/>
                <a:cs typeface="Times New Roman" pitchFamily="18" charset="0"/>
              </a:rPr>
              <a:t>  хозарами</a:t>
            </a:r>
          </a:p>
          <a:p>
            <a:pPr eaLnBrk="1" fontAlgn="base" hangingPunct="1">
              <a:spcBef>
                <a:spcPct val="0"/>
              </a:spcBef>
              <a:spcAft>
                <a:spcPct val="0"/>
              </a:spcAft>
              <a:buFontTx/>
              <a:buNone/>
            </a:pPr>
            <a:r>
              <a:rPr lang="uk-UA" altLang="ru-RU" sz="2000" b="1" dirty="0">
                <a:solidFill>
                  <a:srgbClr val="000000"/>
                </a:solidFill>
                <a:latin typeface="Times New Roman" pitchFamily="18" charset="0"/>
                <a:cs typeface="Times New Roman" pitchFamily="18" charset="0"/>
              </a:rPr>
              <a:t>Б</a:t>
            </a:r>
            <a:r>
              <a:rPr lang="uk-UA" altLang="ru-RU" sz="2000" dirty="0">
                <a:solidFill>
                  <a:srgbClr val="000000"/>
                </a:solidFill>
                <a:latin typeface="Times New Roman" pitchFamily="18" charset="0"/>
                <a:cs typeface="Times New Roman" pitchFamily="18" charset="0"/>
              </a:rPr>
              <a:t>  печенігами</a:t>
            </a:r>
          </a:p>
          <a:p>
            <a:pPr eaLnBrk="1" fontAlgn="base" hangingPunct="1">
              <a:spcBef>
                <a:spcPct val="0"/>
              </a:spcBef>
              <a:spcAft>
                <a:spcPct val="0"/>
              </a:spcAft>
              <a:buFontTx/>
              <a:buNone/>
            </a:pPr>
            <a:r>
              <a:rPr lang="uk-UA" altLang="ru-RU" sz="2000" b="1" dirty="0">
                <a:solidFill>
                  <a:srgbClr val="000000"/>
                </a:solidFill>
                <a:latin typeface="Times New Roman" pitchFamily="18" charset="0"/>
                <a:cs typeface="Times New Roman" pitchFamily="18" charset="0"/>
              </a:rPr>
              <a:t>В</a:t>
            </a:r>
            <a:r>
              <a:rPr lang="uk-UA" altLang="ru-RU" sz="2000" dirty="0">
                <a:solidFill>
                  <a:srgbClr val="000000"/>
                </a:solidFill>
                <a:latin typeface="Times New Roman" pitchFamily="18" charset="0"/>
                <a:cs typeface="Times New Roman" pitchFamily="18" charset="0"/>
              </a:rPr>
              <a:t>  монголами</a:t>
            </a:r>
          </a:p>
          <a:p>
            <a:pPr eaLnBrk="1" fontAlgn="base" hangingPunct="1">
              <a:spcBef>
                <a:spcPct val="0"/>
              </a:spcBef>
              <a:spcAft>
                <a:spcPct val="0"/>
              </a:spcAft>
              <a:buFontTx/>
              <a:buNone/>
            </a:pPr>
            <a:r>
              <a:rPr lang="uk-UA" altLang="ru-RU" sz="2000" b="1" dirty="0">
                <a:solidFill>
                  <a:srgbClr val="000000"/>
                </a:solidFill>
                <a:latin typeface="Times New Roman" pitchFamily="18" charset="0"/>
                <a:cs typeface="Times New Roman" pitchFamily="18" charset="0"/>
              </a:rPr>
              <a:t>Г</a:t>
            </a:r>
            <a:r>
              <a:rPr lang="uk-UA" altLang="ru-RU" sz="2000" dirty="0">
                <a:solidFill>
                  <a:srgbClr val="000000"/>
                </a:solidFill>
                <a:latin typeface="Times New Roman" pitchFamily="18" charset="0"/>
                <a:cs typeface="Times New Roman" pitchFamily="18" charset="0"/>
              </a:rPr>
              <a:t>  половцями</a:t>
            </a:r>
          </a:p>
        </p:txBody>
      </p:sp>
      <p:graphicFrame>
        <p:nvGraphicFramePr>
          <p:cNvPr id="4" name="Таблица 3"/>
          <p:cNvGraphicFramePr>
            <a:graphicFrameLocks noGrp="1"/>
          </p:cNvGraphicFramePr>
          <p:nvPr/>
        </p:nvGraphicFramePr>
        <p:xfrm>
          <a:off x="250825" y="5300663"/>
          <a:ext cx="8763000" cy="1163637"/>
        </p:xfrm>
        <a:graphic>
          <a:graphicData uri="http://schemas.openxmlformats.org/drawingml/2006/table">
            <a:tbl>
              <a:tblPr firstRow="1" bandRow="1">
                <a:tableStyleId>{5C22544A-7EE6-4342-B048-85BDC9FD1C3A}</a:tableStyleId>
              </a:tblPr>
              <a:tblGrid>
                <a:gridCol w="2190750"/>
                <a:gridCol w="2190750"/>
                <a:gridCol w="2190750"/>
                <a:gridCol w="2190750"/>
              </a:tblGrid>
              <a:tr h="370941">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800" dirty="0" smtClean="0">
                          <a:solidFill>
                            <a:schemeClr val="tx1"/>
                          </a:solidFill>
                          <a:latin typeface="Times New Roman" panose="02020603050405020304" pitchFamily="18" charset="0"/>
                          <a:cs typeface="Times New Roman" panose="02020603050405020304" pitchFamily="18" charset="0"/>
                        </a:rPr>
                        <a:t>ВІДПОВІДІ УЧАСНИКІВ (у %)</a:t>
                      </a:r>
                      <a:endParaRPr lang="uk-UA" sz="1800" dirty="0">
                        <a:solidFill>
                          <a:schemeClr val="tx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dirty="0"/>
                    </a:p>
                  </a:txBody>
                  <a:tcPr/>
                </a:tc>
              </a:tr>
              <a:tr h="396348">
                <a:tc>
                  <a:txBody>
                    <a:bodyPr/>
                    <a:lstStyle/>
                    <a:p>
                      <a:pPr algn="ctr"/>
                      <a:r>
                        <a:rPr lang="uk-UA" sz="2000" b="1" dirty="0" smtClean="0">
                          <a:latin typeface="Times New Roman" panose="02020603050405020304" pitchFamily="18" charset="0"/>
                          <a:cs typeface="Times New Roman" panose="02020603050405020304" pitchFamily="18" charset="0"/>
                        </a:rPr>
                        <a:t>А </a:t>
                      </a:r>
                      <a:endParaRPr lang="uk-UA" sz="2000" b="1" dirty="0">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000" b="1" dirty="0" smtClean="0">
                          <a:latin typeface="Times New Roman" panose="02020603050405020304" pitchFamily="18" charset="0"/>
                          <a:cs typeface="Times New Roman" panose="02020603050405020304" pitchFamily="18" charset="0"/>
                        </a:rPr>
                        <a:t>Б</a:t>
                      </a:r>
                      <a:endParaRPr lang="uk-UA" sz="2000" b="1" dirty="0">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000" b="1" dirty="0" smtClean="0">
                          <a:latin typeface="Times New Roman" panose="02020603050405020304" pitchFamily="18" charset="0"/>
                          <a:cs typeface="Times New Roman" panose="02020603050405020304" pitchFamily="18" charset="0"/>
                        </a:rPr>
                        <a:t>В</a:t>
                      </a:r>
                      <a:r>
                        <a:rPr lang="uk-UA" sz="2000" b="1" dirty="0" smtClean="0">
                          <a:solidFill>
                            <a:srgbClr val="C00000"/>
                          </a:solidFill>
                          <a:latin typeface="Times New Roman" panose="02020603050405020304" pitchFamily="18" charset="0"/>
                          <a:cs typeface="Times New Roman" panose="02020603050405020304" pitchFamily="18" charset="0"/>
                        </a:rPr>
                        <a:t>*</a:t>
                      </a:r>
                      <a:endParaRPr lang="uk-UA" sz="2000" b="1" dirty="0">
                        <a:solidFill>
                          <a:srgbClr val="C00000"/>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000" b="1" dirty="0" smtClean="0">
                          <a:latin typeface="Times New Roman" panose="02020603050405020304" pitchFamily="18" charset="0"/>
                          <a:cs typeface="Times New Roman" panose="02020603050405020304" pitchFamily="18" charset="0"/>
                        </a:rPr>
                        <a:t>Г</a:t>
                      </a:r>
                      <a:endParaRPr lang="uk-UA" sz="2000" b="1" dirty="0">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6348">
                <a:tc>
                  <a:txBody>
                    <a:bodyPr/>
                    <a:lstStyle/>
                    <a:p>
                      <a:pPr algn="ctr"/>
                      <a:r>
                        <a:rPr lang="uk-UA" sz="2000" b="1" dirty="0" smtClean="0">
                          <a:latin typeface="Times New Roman" panose="02020603050405020304" pitchFamily="18" charset="0"/>
                          <a:cs typeface="Times New Roman" panose="02020603050405020304" pitchFamily="18" charset="0"/>
                        </a:rPr>
                        <a:t>14,47</a:t>
                      </a:r>
                      <a:endParaRPr lang="uk-UA" sz="2000" b="1" dirty="0">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000" b="1" dirty="0" smtClean="0">
                          <a:latin typeface="Times New Roman" panose="02020603050405020304" pitchFamily="18" charset="0"/>
                          <a:cs typeface="Times New Roman" panose="02020603050405020304" pitchFamily="18" charset="0"/>
                        </a:rPr>
                        <a:t>22,82</a:t>
                      </a:r>
                      <a:endParaRPr lang="uk-UA" sz="2000" b="1" dirty="0">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000" b="1" dirty="0" smtClean="0">
                          <a:solidFill>
                            <a:srgbClr val="C00000"/>
                          </a:solidFill>
                          <a:latin typeface="Times New Roman" panose="02020603050405020304" pitchFamily="18" charset="0"/>
                          <a:cs typeface="Times New Roman" panose="02020603050405020304" pitchFamily="18" charset="0"/>
                        </a:rPr>
                        <a:t>47,14</a:t>
                      </a:r>
                      <a:endParaRPr lang="uk-UA" sz="2000" b="1" dirty="0">
                        <a:solidFill>
                          <a:srgbClr val="C00000"/>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000" b="1" dirty="0" smtClean="0">
                          <a:latin typeface="Times New Roman" panose="02020603050405020304" pitchFamily="18" charset="0"/>
                          <a:cs typeface="Times New Roman" panose="02020603050405020304" pitchFamily="18" charset="0"/>
                        </a:rPr>
                        <a:t>21,24</a:t>
                      </a:r>
                      <a:endParaRPr lang="uk-UA" sz="2000" b="1" dirty="0">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42005297"/>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50000">
              <a:schemeClr val="bg2">
                <a:lumMod val="60000"/>
                <a:lumOff val="40000"/>
              </a:schemeClr>
            </a:gs>
            <a:gs pos="100000">
              <a:schemeClr val="bg2">
                <a:lumMod val="75000"/>
              </a:schemeClr>
            </a:gs>
          </a:gsLst>
          <a:lin ang="16200000" scaled="1"/>
          <a:tileRect/>
        </a:gradFill>
        <a:effectLst/>
      </p:bgPr>
    </p:bg>
    <p:spTree>
      <p:nvGrpSpPr>
        <p:cNvPr id="1" name=""/>
        <p:cNvGrpSpPr/>
        <p:nvPr/>
      </p:nvGrpSpPr>
      <p:grpSpPr>
        <a:xfrm>
          <a:off x="0" y="0"/>
          <a:ext cx="0" cy="0"/>
          <a:chOff x="0" y="0"/>
          <a:chExt cx="0" cy="0"/>
        </a:xfrm>
      </p:grpSpPr>
      <p:sp>
        <p:nvSpPr>
          <p:cNvPr id="12" name="Snip Diagonal Corner Rectangle 11"/>
          <p:cNvSpPr/>
          <p:nvPr/>
        </p:nvSpPr>
        <p:spPr>
          <a:xfrm>
            <a:off x="723900" y="1556792"/>
            <a:ext cx="7696200" cy="4464496"/>
          </a:xfrm>
          <a:prstGeom prst="snip2DiagRect">
            <a:avLst/>
          </a:prstGeom>
          <a:gradFill flip="none" rotWithShape="1">
            <a:gsLst>
              <a:gs pos="0">
                <a:schemeClr val="bg1">
                  <a:alpha val="49000"/>
                </a:schemeClr>
              </a:gs>
              <a:gs pos="100000">
                <a:schemeClr val="bg1">
                  <a:alpha val="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2651690"/>
            <a:ext cx="2286000" cy="1556335"/>
          </a:xfrm>
          <a:prstGeom prst="rect">
            <a:avLst/>
          </a:prstGeom>
          <a:ln w="19050">
            <a:solidFill>
              <a:schemeClr val="bg2">
                <a:lumMod val="75000"/>
              </a:schemeClr>
            </a:solidFill>
          </a:ln>
          <a:effectLst/>
        </p:spPr>
      </p:pic>
      <p:sp>
        <p:nvSpPr>
          <p:cNvPr id="15" name="TextBox 14"/>
          <p:cNvSpPr txBox="1"/>
          <p:nvPr/>
        </p:nvSpPr>
        <p:spPr>
          <a:xfrm>
            <a:off x="3581400" y="2276872"/>
            <a:ext cx="4230960" cy="2554545"/>
          </a:xfrm>
          <a:prstGeom prst="rect">
            <a:avLst/>
          </a:prstGeom>
          <a:noFill/>
        </p:spPr>
        <p:txBody>
          <a:bodyPr wrap="square" rtlCol="0">
            <a:spAutoFit/>
          </a:bodyPr>
          <a:lstStyle/>
          <a:p>
            <a:pPr algn="ctr"/>
            <a:r>
              <a:rPr lang="uk-UA" sz="3200" b="1" dirty="0" smtClean="0">
                <a:solidFill>
                  <a:prstClr val="white"/>
                </a:solidFill>
                <a:latin typeface="Times New Roman" panose="02020603050405020304" pitchFamily="18" charset="0"/>
                <a:cs typeface="Times New Roman" panose="02020603050405020304" pitchFamily="18" charset="0"/>
              </a:rPr>
              <a:t>Перший напад монголо-татарський військ на Русь. </a:t>
            </a:r>
          </a:p>
          <a:p>
            <a:pPr algn="ctr"/>
            <a:r>
              <a:rPr lang="uk-UA" sz="3200" b="1" dirty="0" smtClean="0">
                <a:solidFill>
                  <a:prstClr val="white"/>
                </a:solidFill>
                <a:latin typeface="Times New Roman" panose="02020603050405020304" pitchFamily="18" charset="0"/>
                <a:cs typeface="Times New Roman" panose="02020603050405020304" pitchFamily="18" charset="0"/>
              </a:rPr>
              <a:t>Битва на </a:t>
            </a:r>
          </a:p>
          <a:p>
            <a:pPr algn="ctr"/>
            <a:r>
              <a:rPr lang="uk-UA" sz="3200" b="1" dirty="0" smtClean="0">
                <a:solidFill>
                  <a:prstClr val="white"/>
                </a:solidFill>
                <a:latin typeface="Times New Roman" panose="02020603050405020304" pitchFamily="18" charset="0"/>
                <a:cs typeface="Times New Roman" panose="02020603050405020304" pitchFamily="18" charset="0"/>
              </a:rPr>
              <a:t>р. Калці. 1223 р.</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17" name="Picture 5"/>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144165" y="325472"/>
            <a:ext cx="9144000" cy="6225343"/>
          </a:xfrm>
          <a:prstGeom prst="rect">
            <a:avLst/>
          </a:prstGeom>
          <a:ln w="19050">
            <a:solidFill>
              <a:schemeClr val="bg2">
                <a:lumMod val="75000"/>
              </a:schemeClr>
            </a:solidFill>
          </a:ln>
          <a:effectLst/>
        </p:spPr>
      </p:pic>
    </p:spTree>
    <p:extLst>
      <p:ext uri="{BB962C8B-B14F-4D97-AF65-F5344CB8AC3E}">
        <p14:creationId xmlns:p14="http://schemas.microsoft.com/office/powerpoint/2010/main" val="237793412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17"/>
                                        </p:tgtEl>
                                      </p:cBhvr>
                                      <p:by x="25000" y="25000"/>
                                    </p:animScale>
                                  </p:childTnLst>
                                </p:cTn>
                              </p:par>
                              <p:par>
                                <p:cTn id="7" presetID="35" presetClass="path" presetSubtype="0" accel="50000" decel="50000" fill="hold" nodeType="withEffect">
                                  <p:stCondLst>
                                    <p:cond delay="0"/>
                                  </p:stCondLst>
                                  <p:childTnLst>
                                    <p:animMotion origin="layout" path="M -1.25972 -0.00139 L -1 -0.00139 " pathEditMode="relative" rAng="0" ptsTypes="AA">
                                      <p:cBhvr>
                                        <p:cTn id="8" dur="2000" spd="-100000" fill="hold"/>
                                        <p:tgtEl>
                                          <p:spTgt spid="17"/>
                                        </p:tgtEl>
                                        <p:attrNameLst>
                                          <p:attrName>ppt_x</p:attrName>
                                          <p:attrName>ppt_y</p:attrName>
                                        </p:attrNameLst>
                                      </p:cBhvr>
                                      <p:rCtr x="12986" y="0"/>
                                    </p:animMotion>
                                  </p:childTnLst>
                                </p:cTn>
                              </p:par>
                            </p:childTnLst>
                          </p:cTn>
                        </p:par>
                        <p:par>
                          <p:cTn id="9" fill="hold">
                            <p:stCondLst>
                              <p:cond delay="2000"/>
                            </p:stCondLst>
                            <p:childTnLst>
                              <p:par>
                                <p:cTn id="10" presetID="1" presetClass="exit" presetSubtype="0" fill="hold" nodeType="after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par>
                          <p:cTn id="12" fill="hold">
                            <p:stCondLst>
                              <p:cond delay="2000"/>
                            </p:stCondLst>
                            <p:childTnLst>
                              <p:par>
                                <p:cTn id="13" presetID="6" presetClass="emph" presetSubtype="0" fill="hold" nodeType="afterEffect">
                                  <p:stCondLst>
                                    <p:cond delay="0"/>
                                  </p:stCondLst>
                                  <p:childTnLst>
                                    <p:animScale>
                                      <p:cBhvr>
                                        <p:cTn id="14" dur="10" fill="hold"/>
                                        <p:tgtEl>
                                          <p:spTgt spid="17"/>
                                        </p:tgtEl>
                                      </p:cBhvr>
                                      <p:by x="400000" y="400000"/>
                                    </p:animScale>
                                  </p:childTnLst>
                                </p:cTn>
                              </p:par>
                            </p:childTnLst>
                          </p:cTn>
                        </p:par>
                      </p:childTnLst>
                    </p:cTn>
                  </p:par>
                </p:childTnLst>
              </p:cTn>
              <p:nextCondLst>
                <p:cond evt="onClick" delay="0">
                  <p:tgtEl>
                    <p:spTgt spid="17"/>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6" presetClass="emph" presetSubtype="0" fill="hold" nodeType="clickEffect">
                                  <p:stCondLst>
                                    <p:cond delay="0"/>
                                  </p:stCondLst>
                                  <p:childTnLst>
                                    <p:animScale>
                                      <p:cBhvr>
                                        <p:cTn id="19" dur="10" fill="hold"/>
                                        <p:tgtEl>
                                          <p:spTgt spid="17"/>
                                        </p:tgtEl>
                                      </p:cBhvr>
                                      <p:by x="25000" y="25000"/>
                                    </p:animScale>
                                  </p:childTnLst>
                                </p:cTn>
                              </p:par>
                            </p:childTnLst>
                          </p:cTn>
                        </p:par>
                        <p:par>
                          <p:cTn id="20" fill="hold">
                            <p:stCondLst>
                              <p:cond delay="10"/>
                            </p:stCondLst>
                            <p:childTnLst>
                              <p:par>
                                <p:cTn id="21" presetID="1"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par>
                          <p:cTn id="23" fill="hold">
                            <p:stCondLst>
                              <p:cond delay="10"/>
                            </p:stCondLst>
                            <p:childTnLst>
                              <p:par>
                                <p:cTn id="24" presetID="63" presetClass="path" presetSubtype="0" accel="50000" decel="50000" fill="hold" nodeType="afterEffect">
                                  <p:stCondLst>
                                    <p:cond delay="0"/>
                                  </p:stCondLst>
                                  <p:childTnLst>
                                    <p:animMotion origin="layout" path="M -1 -0.00139 L -1.25972 -0.00139 " pathEditMode="relative" rAng="0" ptsTypes="AA">
                                      <p:cBhvr>
                                        <p:cTn id="25" dur="2000" spd="-100000" fill="hold"/>
                                        <p:tgtEl>
                                          <p:spTgt spid="17"/>
                                        </p:tgtEl>
                                        <p:attrNameLst>
                                          <p:attrName>ppt_x</p:attrName>
                                          <p:attrName>ppt_y</p:attrName>
                                        </p:attrNameLst>
                                      </p:cBhvr>
                                      <p:rCtr x="-12986" y="0"/>
                                    </p:animMotion>
                                  </p:childTnLst>
                                </p:cTn>
                              </p:par>
                              <p:par>
                                <p:cTn id="26" presetID="6" presetClass="emph" presetSubtype="0" fill="hold" nodeType="withEffect">
                                  <p:stCondLst>
                                    <p:cond delay="0"/>
                                  </p:stCondLst>
                                  <p:childTnLst>
                                    <p:animScale>
                                      <p:cBhvr>
                                        <p:cTn id="27" dur="2000" fill="hold"/>
                                        <p:tgtEl>
                                          <p:spTgt spid="17"/>
                                        </p:tgtEl>
                                      </p:cBhvr>
                                      <p:by x="400000" y="400000"/>
                                    </p:animScale>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Заголовок 1"/>
          <p:cNvSpPr>
            <a:spLocks noGrp="1"/>
          </p:cNvSpPr>
          <p:nvPr>
            <p:ph type="title"/>
          </p:nvPr>
        </p:nvSpPr>
        <p:spPr>
          <a:xfrm>
            <a:off x="457200" y="44450"/>
            <a:ext cx="8229600" cy="936625"/>
          </a:xfrm>
        </p:spPr>
        <p:txBody>
          <a:bodyPr/>
          <a:lstStyle/>
          <a:p>
            <a:r>
              <a:rPr lang="uk-UA" altLang="ru-RU" sz="3200" b="1" smtClean="0">
                <a:solidFill>
                  <a:schemeClr val="bg1"/>
                </a:solidFill>
                <a:latin typeface="Times New Roman" pitchFamily="18" charset="0"/>
                <a:cs typeface="Times New Roman" pitchFamily="18" charset="0"/>
              </a:rPr>
              <a:t>ТЗ на знання визначальних історичних дат, подій</a:t>
            </a:r>
          </a:p>
        </p:txBody>
      </p:sp>
      <p:pic>
        <p:nvPicPr>
          <p:cNvPr id="4710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3675" y="1412875"/>
            <a:ext cx="2908300" cy="349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108" name="TextBox 2"/>
          <p:cNvSpPr txBox="1">
            <a:spLocks noChangeArrowheads="1"/>
          </p:cNvSpPr>
          <p:nvPr/>
        </p:nvSpPr>
        <p:spPr bwMode="auto">
          <a:xfrm>
            <a:off x="395288" y="1412875"/>
            <a:ext cx="47529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en-US" altLang="ru-RU" sz="2400">
                <a:solidFill>
                  <a:srgbClr val="000000"/>
                </a:solidFill>
                <a:latin typeface="Times New Roman" pitchFamily="18" charset="0"/>
                <a:cs typeface="Times New Roman" pitchFamily="18" charset="0"/>
              </a:rPr>
              <a:t>19</a:t>
            </a:r>
            <a:r>
              <a:rPr lang="uk-UA" altLang="ru-RU" sz="2400">
                <a:solidFill>
                  <a:srgbClr val="000000"/>
                </a:solidFill>
                <a:latin typeface="Times New Roman" pitchFamily="18" charset="0"/>
                <a:cs typeface="Times New Roman" pitchFamily="18" charset="0"/>
              </a:rPr>
              <a:t>. Хто автором картини, репродукцію якої зображено?</a:t>
            </a:r>
          </a:p>
          <a:p>
            <a:pPr eaLnBrk="1" fontAlgn="base" hangingPunct="1">
              <a:spcBef>
                <a:spcPct val="0"/>
              </a:spcBef>
              <a:spcAft>
                <a:spcPct val="0"/>
              </a:spcAft>
              <a:buFontTx/>
              <a:buNone/>
            </a:pPr>
            <a:r>
              <a:rPr lang="uk-UA" altLang="ru-RU" sz="2400" b="1">
                <a:solidFill>
                  <a:srgbClr val="000000"/>
                </a:solidFill>
                <a:latin typeface="Times New Roman" pitchFamily="18" charset="0"/>
                <a:cs typeface="Times New Roman" pitchFamily="18" charset="0"/>
              </a:rPr>
              <a:t>А   </a:t>
            </a:r>
            <a:r>
              <a:rPr lang="uk-UA" altLang="ru-RU" sz="2400">
                <a:solidFill>
                  <a:srgbClr val="000000"/>
                </a:solidFill>
                <a:latin typeface="Times New Roman" pitchFamily="18" charset="0"/>
                <a:cs typeface="Times New Roman" pitchFamily="18" charset="0"/>
              </a:rPr>
              <a:t>І. Репін</a:t>
            </a:r>
          </a:p>
          <a:p>
            <a:pPr eaLnBrk="1" fontAlgn="base" hangingPunct="1">
              <a:spcBef>
                <a:spcPct val="0"/>
              </a:spcBef>
              <a:spcAft>
                <a:spcPct val="0"/>
              </a:spcAft>
              <a:buFontTx/>
              <a:buNone/>
            </a:pPr>
            <a:r>
              <a:rPr lang="uk-UA" altLang="ru-RU" sz="2400" b="1">
                <a:solidFill>
                  <a:srgbClr val="000000"/>
                </a:solidFill>
                <a:latin typeface="Times New Roman" pitchFamily="18" charset="0"/>
                <a:cs typeface="Times New Roman" pitchFamily="18" charset="0"/>
              </a:rPr>
              <a:t>Б   </a:t>
            </a:r>
            <a:r>
              <a:rPr lang="uk-UA" altLang="ru-RU" sz="2400">
                <a:solidFill>
                  <a:srgbClr val="000000"/>
                </a:solidFill>
                <a:latin typeface="Times New Roman" pitchFamily="18" charset="0"/>
                <a:cs typeface="Times New Roman" pitchFamily="18" charset="0"/>
              </a:rPr>
              <a:t>В. Тропінін</a:t>
            </a:r>
          </a:p>
          <a:p>
            <a:pPr eaLnBrk="1" fontAlgn="base" hangingPunct="1">
              <a:spcBef>
                <a:spcPct val="0"/>
              </a:spcBef>
              <a:spcAft>
                <a:spcPct val="0"/>
              </a:spcAft>
              <a:buFontTx/>
              <a:buNone/>
            </a:pPr>
            <a:r>
              <a:rPr lang="uk-UA" altLang="ru-RU" sz="2400" b="1">
                <a:solidFill>
                  <a:srgbClr val="000000"/>
                </a:solidFill>
                <a:latin typeface="Times New Roman" pitchFamily="18" charset="0"/>
                <a:cs typeface="Times New Roman" pitchFamily="18" charset="0"/>
              </a:rPr>
              <a:t>В   </a:t>
            </a:r>
            <a:r>
              <a:rPr lang="uk-UA" altLang="ru-RU" sz="2400">
                <a:solidFill>
                  <a:srgbClr val="000000"/>
                </a:solidFill>
                <a:latin typeface="Times New Roman" pitchFamily="18" charset="0"/>
                <a:cs typeface="Times New Roman" pitchFamily="18" charset="0"/>
              </a:rPr>
              <a:t>С. Васильківський</a:t>
            </a:r>
          </a:p>
          <a:p>
            <a:pPr eaLnBrk="1" fontAlgn="base" hangingPunct="1">
              <a:spcBef>
                <a:spcPct val="0"/>
              </a:spcBef>
              <a:spcAft>
                <a:spcPct val="0"/>
              </a:spcAft>
              <a:buFontTx/>
              <a:buNone/>
            </a:pPr>
            <a:r>
              <a:rPr lang="uk-UA" altLang="ru-RU" sz="2400" b="1">
                <a:solidFill>
                  <a:srgbClr val="000000"/>
                </a:solidFill>
                <a:latin typeface="Times New Roman" pitchFamily="18" charset="0"/>
                <a:cs typeface="Times New Roman" pitchFamily="18" charset="0"/>
              </a:rPr>
              <a:t>Г   </a:t>
            </a:r>
            <a:r>
              <a:rPr lang="uk-UA" altLang="ru-RU" sz="2400">
                <a:solidFill>
                  <a:srgbClr val="000000"/>
                </a:solidFill>
                <a:latin typeface="Times New Roman" pitchFamily="18" charset="0"/>
                <a:cs typeface="Times New Roman" pitchFamily="18" charset="0"/>
              </a:rPr>
              <a:t>М. Пимоненко</a:t>
            </a:r>
          </a:p>
        </p:txBody>
      </p:sp>
      <p:graphicFrame>
        <p:nvGraphicFramePr>
          <p:cNvPr id="5" name="Таблица 4"/>
          <p:cNvGraphicFramePr>
            <a:graphicFrameLocks noGrp="1"/>
          </p:cNvGraphicFramePr>
          <p:nvPr/>
        </p:nvGraphicFramePr>
        <p:xfrm>
          <a:off x="250825" y="5300663"/>
          <a:ext cx="8763000" cy="1163637"/>
        </p:xfrm>
        <a:graphic>
          <a:graphicData uri="http://schemas.openxmlformats.org/drawingml/2006/table">
            <a:tbl>
              <a:tblPr firstRow="1" bandRow="1">
                <a:tableStyleId>{5C22544A-7EE6-4342-B048-85BDC9FD1C3A}</a:tableStyleId>
              </a:tblPr>
              <a:tblGrid>
                <a:gridCol w="2190750"/>
                <a:gridCol w="2190750"/>
                <a:gridCol w="2190750"/>
                <a:gridCol w="2190750"/>
              </a:tblGrid>
              <a:tr h="370941">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800" dirty="0" smtClean="0">
                          <a:solidFill>
                            <a:schemeClr val="tx1"/>
                          </a:solidFill>
                          <a:latin typeface="Times New Roman" panose="02020603050405020304" pitchFamily="18" charset="0"/>
                          <a:cs typeface="Times New Roman" panose="02020603050405020304" pitchFamily="18" charset="0"/>
                        </a:rPr>
                        <a:t>ВІДПОВІДІ УЧАСНИКІВ (у %)</a:t>
                      </a:r>
                      <a:endParaRPr lang="uk-UA" sz="1800" dirty="0">
                        <a:solidFill>
                          <a:schemeClr val="tx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dirty="0"/>
                    </a:p>
                  </a:txBody>
                  <a:tcPr/>
                </a:tc>
              </a:tr>
              <a:tr h="396348">
                <a:tc>
                  <a:txBody>
                    <a:bodyPr/>
                    <a:lstStyle/>
                    <a:p>
                      <a:pPr algn="ctr"/>
                      <a:r>
                        <a:rPr lang="uk-UA" sz="2000" b="1" dirty="0" smtClean="0">
                          <a:latin typeface="Times New Roman" panose="02020603050405020304" pitchFamily="18" charset="0"/>
                          <a:cs typeface="Times New Roman" panose="02020603050405020304" pitchFamily="18" charset="0"/>
                        </a:rPr>
                        <a:t>А </a:t>
                      </a:r>
                      <a:endParaRPr lang="uk-UA" sz="2000" b="1" dirty="0">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000" b="1" dirty="0" smtClean="0">
                          <a:latin typeface="Times New Roman" panose="02020603050405020304" pitchFamily="18" charset="0"/>
                          <a:cs typeface="Times New Roman" panose="02020603050405020304" pitchFamily="18" charset="0"/>
                        </a:rPr>
                        <a:t>Б</a:t>
                      </a:r>
                      <a:r>
                        <a:rPr lang="uk-UA" sz="2000" b="1" dirty="0" smtClean="0">
                          <a:solidFill>
                            <a:srgbClr val="C00000"/>
                          </a:solidFill>
                          <a:latin typeface="Times New Roman" panose="02020603050405020304" pitchFamily="18" charset="0"/>
                          <a:cs typeface="Times New Roman" panose="02020603050405020304" pitchFamily="18" charset="0"/>
                        </a:rPr>
                        <a:t>*</a:t>
                      </a:r>
                      <a:endParaRPr lang="uk-UA" sz="2000" b="1" dirty="0">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000" b="1" dirty="0" smtClean="0">
                          <a:latin typeface="Times New Roman" panose="02020603050405020304" pitchFamily="18" charset="0"/>
                          <a:cs typeface="Times New Roman" panose="02020603050405020304" pitchFamily="18" charset="0"/>
                        </a:rPr>
                        <a:t>В</a:t>
                      </a:r>
                      <a:endParaRPr lang="uk-UA" sz="2000" b="1" dirty="0">
                        <a:solidFill>
                          <a:srgbClr val="C00000"/>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000" b="1" dirty="0" smtClean="0">
                          <a:latin typeface="Times New Roman" panose="02020603050405020304" pitchFamily="18" charset="0"/>
                          <a:cs typeface="Times New Roman" panose="02020603050405020304" pitchFamily="18" charset="0"/>
                        </a:rPr>
                        <a:t>Г</a:t>
                      </a:r>
                      <a:endParaRPr lang="uk-UA" sz="2000" b="1" dirty="0">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6348">
                <a:tc>
                  <a:txBody>
                    <a:bodyPr/>
                    <a:lstStyle/>
                    <a:p>
                      <a:pPr algn="ctr"/>
                      <a:r>
                        <a:rPr lang="uk-UA" sz="2000" b="1" dirty="0" smtClean="0">
                          <a:latin typeface="Times New Roman" panose="02020603050405020304" pitchFamily="18" charset="0"/>
                          <a:cs typeface="Times New Roman" panose="02020603050405020304" pitchFamily="18" charset="0"/>
                        </a:rPr>
                        <a:t>30,81</a:t>
                      </a:r>
                      <a:endParaRPr lang="uk-UA" sz="2000" b="1" dirty="0">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000" b="1" dirty="0" smtClean="0">
                          <a:solidFill>
                            <a:srgbClr val="FF0000"/>
                          </a:solidFill>
                          <a:latin typeface="Times New Roman" panose="02020603050405020304" pitchFamily="18" charset="0"/>
                          <a:cs typeface="Times New Roman" panose="02020603050405020304" pitchFamily="18" charset="0"/>
                        </a:rPr>
                        <a:t>30,51</a:t>
                      </a:r>
                      <a:endParaRPr lang="uk-UA" sz="2000" b="1" dirty="0">
                        <a:solidFill>
                          <a:srgbClr val="FF0000"/>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000" b="1" dirty="0" smtClean="0">
                          <a:solidFill>
                            <a:schemeClr val="tx1"/>
                          </a:solidFill>
                          <a:latin typeface="Times New Roman" panose="02020603050405020304" pitchFamily="18" charset="0"/>
                          <a:cs typeface="Times New Roman" panose="02020603050405020304" pitchFamily="18" charset="0"/>
                        </a:rPr>
                        <a:t>20,85</a:t>
                      </a:r>
                      <a:endParaRPr lang="uk-UA" sz="2000" b="1" dirty="0">
                        <a:solidFill>
                          <a:schemeClr val="tx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000" b="1" dirty="0" smtClean="0">
                          <a:latin typeface="Times New Roman" panose="02020603050405020304" pitchFamily="18" charset="0"/>
                          <a:cs typeface="Times New Roman" panose="02020603050405020304" pitchFamily="18" charset="0"/>
                        </a:rPr>
                        <a:t>17,70</a:t>
                      </a:r>
                      <a:endParaRPr lang="uk-UA" sz="2000" b="1" dirty="0">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799192181"/>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50000">
              <a:schemeClr val="bg2">
                <a:lumMod val="60000"/>
                <a:lumOff val="40000"/>
              </a:schemeClr>
            </a:gs>
            <a:gs pos="100000">
              <a:schemeClr val="bg2">
                <a:lumMod val="75000"/>
              </a:schemeClr>
            </a:gs>
          </a:gsLst>
          <a:lin ang="16200000" scaled="1"/>
          <a:tileRect/>
        </a:gradFill>
        <a:effectLst/>
      </p:bgPr>
    </p:bg>
    <p:spTree>
      <p:nvGrpSpPr>
        <p:cNvPr id="1" name=""/>
        <p:cNvGrpSpPr/>
        <p:nvPr/>
      </p:nvGrpSpPr>
      <p:grpSpPr>
        <a:xfrm>
          <a:off x="0" y="0"/>
          <a:ext cx="0" cy="0"/>
          <a:chOff x="0" y="0"/>
          <a:chExt cx="0" cy="0"/>
        </a:xfrm>
      </p:grpSpPr>
      <p:sp>
        <p:nvSpPr>
          <p:cNvPr id="12" name="Snip Diagonal Corner Rectangle 11"/>
          <p:cNvSpPr/>
          <p:nvPr/>
        </p:nvSpPr>
        <p:spPr>
          <a:xfrm>
            <a:off x="723900" y="1556792"/>
            <a:ext cx="7696200" cy="4464496"/>
          </a:xfrm>
          <a:prstGeom prst="snip2DiagRect">
            <a:avLst/>
          </a:prstGeom>
          <a:gradFill flip="none" rotWithShape="1">
            <a:gsLst>
              <a:gs pos="0">
                <a:schemeClr val="bg1">
                  <a:alpha val="49000"/>
                </a:schemeClr>
              </a:gs>
              <a:gs pos="100000">
                <a:schemeClr val="bg1">
                  <a:alpha val="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1569" y="2651690"/>
            <a:ext cx="988862" cy="1556335"/>
          </a:xfrm>
          <a:prstGeom prst="rect">
            <a:avLst/>
          </a:prstGeom>
          <a:ln w="19050">
            <a:solidFill>
              <a:schemeClr val="bg2">
                <a:lumMod val="75000"/>
              </a:schemeClr>
            </a:solidFill>
          </a:ln>
          <a:effectLst/>
        </p:spPr>
      </p:pic>
      <p:sp>
        <p:nvSpPr>
          <p:cNvPr id="15" name="TextBox 14"/>
          <p:cNvSpPr txBox="1"/>
          <p:nvPr/>
        </p:nvSpPr>
        <p:spPr>
          <a:xfrm>
            <a:off x="3419872" y="2653313"/>
            <a:ext cx="4230960" cy="1569660"/>
          </a:xfrm>
          <a:prstGeom prst="rect">
            <a:avLst/>
          </a:prstGeom>
          <a:noFill/>
        </p:spPr>
        <p:txBody>
          <a:bodyPr wrap="square" rtlCol="0">
            <a:spAutoFit/>
          </a:bodyPr>
          <a:lstStyle/>
          <a:p>
            <a:pPr algn="ctr"/>
            <a:r>
              <a:rPr lang="uk-UA" sz="3200" b="1" dirty="0" smtClean="0">
                <a:solidFill>
                  <a:prstClr val="white"/>
                </a:solidFill>
                <a:latin typeface="Times New Roman" panose="02020603050405020304" pitchFamily="18" charset="0"/>
                <a:cs typeface="Times New Roman" panose="02020603050405020304" pitchFamily="18" charset="0"/>
              </a:rPr>
              <a:t>Історія України. Підручник </a:t>
            </a:r>
          </a:p>
          <a:p>
            <a:pPr algn="ctr"/>
            <a:r>
              <a:rPr lang="uk-UA" sz="3200" b="1" dirty="0" smtClean="0">
                <a:solidFill>
                  <a:prstClr val="white"/>
                </a:solidFill>
                <a:latin typeface="Times New Roman" panose="02020603050405020304" pitchFamily="18" charset="0"/>
                <a:cs typeface="Times New Roman" panose="02020603050405020304" pitchFamily="18" charset="0"/>
              </a:rPr>
              <a:t>для 9 класу</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17"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38438" y="325472"/>
            <a:ext cx="3955452" cy="6225343"/>
          </a:xfrm>
          <a:prstGeom prst="rect">
            <a:avLst/>
          </a:prstGeom>
          <a:ln w="19050">
            <a:solidFill>
              <a:schemeClr val="bg2">
                <a:lumMod val="75000"/>
              </a:schemeClr>
            </a:solidFill>
          </a:ln>
          <a:effectLst/>
        </p:spPr>
      </p:pic>
    </p:spTree>
    <p:extLst>
      <p:ext uri="{BB962C8B-B14F-4D97-AF65-F5344CB8AC3E}">
        <p14:creationId xmlns:p14="http://schemas.microsoft.com/office/powerpoint/2010/main" val="343013905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17"/>
                                        </p:tgtEl>
                                      </p:cBhvr>
                                      <p:by x="25000" y="25000"/>
                                    </p:animScale>
                                  </p:childTnLst>
                                </p:cTn>
                              </p:par>
                              <p:par>
                                <p:cTn id="7" presetID="35" presetClass="path" presetSubtype="0" accel="50000" decel="50000" fill="hold" nodeType="withEffect">
                                  <p:stCondLst>
                                    <p:cond delay="0"/>
                                  </p:stCondLst>
                                  <p:childTnLst>
                                    <p:animMotion origin="layout" path="M -1.25972 -0.00139 L -1 -0.00139 " pathEditMode="relative" rAng="0" ptsTypes="AA">
                                      <p:cBhvr>
                                        <p:cTn id="8" dur="2000" spd="-100000" fill="hold"/>
                                        <p:tgtEl>
                                          <p:spTgt spid="17"/>
                                        </p:tgtEl>
                                        <p:attrNameLst>
                                          <p:attrName>ppt_x</p:attrName>
                                          <p:attrName>ppt_y</p:attrName>
                                        </p:attrNameLst>
                                      </p:cBhvr>
                                      <p:rCtr x="12986" y="0"/>
                                    </p:animMotion>
                                  </p:childTnLst>
                                </p:cTn>
                              </p:par>
                            </p:childTnLst>
                          </p:cTn>
                        </p:par>
                        <p:par>
                          <p:cTn id="9" fill="hold">
                            <p:stCondLst>
                              <p:cond delay="2000"/>
                            </p:stCondLst>
                            <p:childTnLst>
                              <p:par>
                                <p:cTn id="10" presetID="1" presetClass="exit" presetSubtype="0" fill="hold" nodeType="after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par>
                          <p:cTn id="12" fill="hold">
                            <p:stCondLst>
                              <p:cond delay="2000"/>
                            </p:stCondLst>
                            <p:childTnLst>
                              <p:par>
                                <p:cTn id="13" presetID="6" presetClass="emph" presetSubtype="0" fill="hold" nodeType="afterEffect">
                                  <p:stCondLst>
                                    <p:cond delay="0"/>
                                  </p:stCondLst>
                                  <p:childTnLst>
                                    <p:animScale>
                                      <p:cBhvr>
                                        <p:cTn id="14" dur="10" fill="hold"/>
                                        <p:tgtEl>
                                          <p:spTgt spid="17"/>
                                        </p:tgtEl>
                                      </p:cBhvr>
                                      <p:by x="400000" y="400000"/>
                                    </p:animScale>
                                  </p:childTnLst>
                                </p:cTn>
                              </p:par>
                            </p:childTnLst>
                          </p:cTn>
                        </p:par>
                      </p:childTnLst>
                    </p:cTn>
                  </p:par>
                </p:childTnLst>
              </p:cTn>
              <p:nextCondLst>
                <p:cond evt="onClick" delay="0">
                  <p:tgtEl>
                    <p:spTgt spid="17"/>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6" presetClass="emph" presetSubtype="0" fill="hold" nodeType="clickEffect">
                                  <p:stCondLst>
                                    <p:cond delay="0"/>
                                  </p:stCondLst>
                                  <p:childTnLst>
                                    <p:animScale>
                                      <p:cBhvr>
                                        <p:cTn id="19" dur="10" fill="hold"/>
                                        <p:tgtEl>
                                          <p:spTgt spid="17"/>
                                        </p:tgtEl>
                                      </p:cBhvr>
                                      <p:by x="25000" y="25000"/>
                                    </p:animScale>
                                  </p:childTnLst>
                                </p:cTn>
                              </p:par>
                            </p:childTnLst>
                          </p:cTn>
                        </p:par>
                        <p:par>
                          <p:cTn id="20" fill="hold">
                            <p:stCondLst>
                              <p:cond delay="10"/>
                            </p:stCondLst>
                            <p:childTnLst>
                              <p:par>
                                <p:cTn id="21" presetID="1"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par>
                          <p:cTn id="23" fill="hold">
                            <p:stCondLst>
                              <p:cond delay="10"/>
                            </p:stCondLst>
                            <p:childTnLst>
                              <p:par>
                                <p:cTn id="24" presetID="63" presetClass="path" presetSubtype="0" accel="50000" decel="50000" fill="hold" nodeType="afterEffect">
                                  <p:stCondLst>
                                    <p:cond delay="0"/>
                                  </p:stCondLst>
                                  <p:childTnLst>
                                    <p:animMotion origin="layout" path="M -1 -0.00139 L -1.25972 -0.00139 " pathEditMode="relative" rAng="0" ptsTypes="AA">
                                      <p:cBhvr>
                                        <p:cTn id="25" dur="2000" spd="-100000" fill="hold"/>
                                        <p:tgtEl>
                                          <p:spTgt spid="17"/>
                                        </p:tgtEl>
                                        <p:attrNameLst>
                                          <p:attrName>ppt_x</p:attrName>
                                          <p:attrName>ppt_y</p:attrName>
                                        </p:attrNameLst>
                                      </p:cBhvr>
                                      <p:rCtr x="-12986" y="0"/>
                                    </p:animMotion>
                                  </p:childTnLst>
                                </p:cTn>
                              </p:par>
                              <p:par>
                                <p:cTn id="26" presetID="6" presetClass="emph" presetSubtype="0" fill="hold" nodeType="withEffect">
                                  <p:stCondLst>
                                    <p:cond delay="0"/>
                                  </p:stCondLst>
                                  <p:childTnLst>
                                    <p:animScale>
                                      <p:cBhvr>
                                        <p:cTn id="27" dur="2000" fill="hold"/>
                                        <p:tgtEl>
                                          <p:spTgt spid="17"/>
                                        </p:tgtEl>
                                      </p:cBhvr>
                                      <p:by x="400000" y="400000"/>
                                    </p:animScale>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Заголовок 1"/>
          <p:cNvSpPr>
            <a:spLocks noGrp="1"/>
          </p:cNvSpPr>
          <p:nvPr>
            <p:ph type="title"/>
          </p:nvPr>
        </p:nvSpPr>
        <p:spPr>
          <a:xfrm>
            <a:off x="457200" y="274638"/>
            <a:ext cx="8229600" cy="561975"/>
          </a:xfrm>
        </p:spPr>
        <p:txBody>
          <a:bodyPr/>
          <a:lstStyle/>
          <a:p>
            <a:r>
              <a:rPr lang="uk-UA" altLang="ru-RU" sz="3200" b="1" smtClean="0">
                <a:solidFill>
                  <a:schemeClr val="bg1"/>
                </a:solidFill>
                <a:latin typeface="Times New Roman" pitchFamily="18" charset="0"/>
                <a:cs typeface="Times New Roman" pitchFamily="18" charset="0"/>
              </a:rPr>
              <a:t>ТЗ з карикатурами</a:t>
            </a:r>
          </a:p>
        </p:txBody>
      </p:sp>
      <p:pic>
        <p:nvPicPr>
          <p:cNvPr id="481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5550" y="1128713"/>
            <a:ext cx="4040188" cy="294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2" name="Прямоугольник 2"/>
          <p:cNvSpPr>
            <a:spLocks noChangeArrowheads="1"/>
          </p:cNvSpPr>
          <p:nvPr/>
        </p:nvSpPr>
        <p:spPr bwMode="auto">
          <a:xfrm>
            <a:off x="107950" y="1125538"/>
            <a:ext cx="4927600"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ru-RU" altLang="ru-RU" sz="2000">
                <a:solidFill>
                  <a:srgbClr val="000000"/>
                </a:solidFill>
                <a:latin typeface="Times New Roman" pitchFamily="18" charset="0"/>
                <a:cs typeface="Times New Roman" pitchFamily="18" charset="0"/>
              </a:rPr>
              <a:t>39. На якій проблемі радянської дійсності 1970–1980-х рр. фокусує увагу</a:t>
            </a:r>
          </a:p>
          <a:p>
            <a:pPr eaLnBrk="1" fontAlgn="base" hangingPunct="1">
              <a:spcBef>
                <a:spcPct val="0"/>
              </a:spcBef>
              <a:spcAft>
                <a:spcPct val="0"/>
              </a:spcAft>
              <a:buFontTx/>
              <a:buNone/>
            </a:pPr>
            <a:r>
              <a:rPr lang="uk-UA" altLang="ru-RU" sz="2000">
                <a:solidFill>
                  <a:srgbClr val="000000"/>
                </a:solidFill>
                <a:latin typeface="Times New Roman" pitchFamily="18" charset="0"/>
                <a:cs typeface="Times New Roman" pitchFamily="18" charset="0"/>
              </a:rPr>
              <a:t>зображена карикатура?</a:t>
            </a:r>
          </a:p>
          <a:p>
            <a:pPr eaLnBrk="1" fontAlgn="base" hangingPunct="1">
              <a:spcBef>
                <a:spcPct val="0"/>
              </a:spcBef>
              <a:spcAft>
                <a:spcPct val="0"/>
              </a:spcAft>
              <a:buFontTx/>
              <a:buNone/>
            </a:pPr>
            <a:r>
              <a:rPr lang="ru-RU" altLang="ru-RU" sz="2000" b="1">
                <a:solidFill>
                  <a:srgbClr val="000000"/>
                </a:solidFill>
                <a:latin typeface="Times New Roman" pitchFamily="18" charset="0"/>
                <a:cs typeface="Times New Roman" pitchFamily="18" charset="0"/>
              </a:rPr>
              <a:t>А </a:t>
            </a:r>
            <a:r>
              <a:rPr lang="ru-RU" altLang="ru-RU" sz="2000">
                <a:solidFill>
                  <a:srgbClr val="000000"/>
                </a:solidFill>
                <a:latin typeface="Times New Roman" pitchFamily="18" charset="0"/>
                <a:cs typeface="Times New Roman" pitchFamily="18" charset="0"/>
              </a:rPr>
              <a:t>соціальній незахищеності людей похилого віку</a:t>
            </a:r>
          </a:p>
          <a:p>
            <a:pPr eaLnBrk="1" fontAlgn="base" hangingPunct="1">
              <a:spcBef>
                <a:spcPct val="0"/>
              </a:spcBef>
              <a:spcAft>
                <a:spcPct val="0"/>
              </a:spcAft>
              <a:buFontTx/>
              <a:buNone/>
            </a:pPr>
            <a:r>
              <a:rPr lang="uk-UA" altLang="ru-RU" sz="2000" b="1">
                <a:solidFill>
                  <a:srgbClr val="000000"/>
                </a:solidFill>
                <a:latin typeface="Times New Roman" pitchFamily="18" charset="0"/>
                <a:cs typeface="Times New Roman" pitchFamily="18" charset="0"/>
              </a:rPr>
              <a:t>Б </a:t>
            </a:r>
            <a:r>
              <a:rPr lang="uk-UA" altLang="ru-RU" sz="2000">
                <a:solidFill>
                  <a:srgbClr val="000000"/>
                </a:solidFill>
                <a:latin typeface="Times New Roman" pitchFamily="18" charset="0"/>
                <a:cs typeface="Times New Roman" pitchFamily="18" charset="0"/>
              </a:rPr>
              <a:t>непопулярності легкоатлетичного спорту</a:t>
            </a:r>
          </a:p>
          <a:p>
            <a:pPr eaLnBrk="1" fontAlgn="base" hangingPunct="1">
              <a:spcBef>
                <a:spcPct val="0"/>
              </a:spcBef>
              <a:spcAft>
                <a:spcPct val="0"/>
              </a:spcAft>
              <a:buFontTx/>
              <a:buNone/>
            </a:pPr>
            <a:r>
              <a:rPr lang="ru-RU" altLang="ru-RU" sz="2000" b="1">
                <a:solidFill>
                  <a:srgbClr val="000000"/>
                </a:solidFill>
                <a:latin typeface="Times New Roman" pitchFamily="18" charset="0"/>
                <a:cs typeface="Times New Roman" pitchFamily="18" charset="0"/>
              </a:rPr>
              <a:t>В </a:t>
            </a:r>
            <a:r>
              <a:rPr lang="ru-RU" altLang="ru-RU" sz="2000">
                <a:solidFill>
                  <a:srgbClr val="000000"/>
                </a:solidFill>
                <a:latin typeface="Times New Roman" pitchFamily="18" charset="0"/>
                <a:cs typeface="Times New Roman" pitchFamily="18" charset="0"/>
              </a:rPr>
              <a:t>погіршенні стану здоров’я молодого покоління</a:t>
            </a:r>
          </a:p>
          <a:p>
            <a:pPr eaLnBrk="1" fontAlgn="base" hangingPunct="1">
              <a:spcBef>
                <a:spcPct val="0"/>
              </a:spcBef>
              <a:spcAft>
                <a:spcPct val="0"/>
              </a:spcAft>
              <a:buFontTx/>
              <a:buNone/>
            </a:pPr>
            <a:r>
              <a:rPr lang="ru-RU" altLang="ru-RU" sz="2000" b="1">
                <a:solidFill>
                  <a:srgbClr val="000000"/>
                </a:solidFill>
                <a:latin typeface="Times New Roman" pitchFamily="18" charset="0"/>
                <a:cs typeface="Times New Roman" pitchFamily="18" charset="0"/>
              </a:rPr>
              <a:t>Г </a:t>
            </a:r>
            <a:r>
              <a:rPr lang="ru-RU" altLang="ru-RU" sz="2000">
                <a:solidFill>
                  <a:srgbClr val="000000"/>
                </a:solidFill>
                <a:latin typeface="Times New Roman" pitchFamily="18" charset="0"/>
                <a:cs typeface="Times New Roman" pitchFamily="18" charset="0"/>
              </a:rPr>
              <a:t>бюрократизмі державного управлінського апарату</a:t>
            </a:r>
            <a:endParaRPr lang="uk-UA" altLang="ru-RU" sz="2000">
              <a:solidFill>
                <a:srgbClr val="000000"/>
              </a:solidFill>
              <a:latin typeface="Times New Roman" pitchFamily="18" charset="0"/>
              <a:cs typeface="Times New Roman" pitchFamily="18" charset="0"/>
            </a:endParaRPr>
          </a:p>
          <a:p>
            <a:pPr eaLnBrk="1" fontAlgn="base" hangingPunct="1">
              <a:spcBef>
                <a:spcPct val="0"/>
              </a:spcBef>
              <a:spcAft>
                <a:spcPct val="0"/>
              </a:spcAft>
              <a:buFontTx/>
              <a:buNone/>
            </a:pPr>
            <a:endParaRPr lang="uk-UA" altLang="ru-RU" sz="1800">
              <a:solidFill>
                <a:srgbClr val="000000"/>
              </a:solidFill>
            </a:endParaRPr>
          </a:p>
        </p:txBody>
      </p:sp>
      <p:sp>
        <p:nvSpPr>
          <p:cNvPr id="48133" name="Прямоугольник 4"/>
          <p:cNvSpPr>
            <a:spLocks noChangeArrowheads="1"/>
          </p:cNvSpPr>
          <p:nvPr/>
        </p:nvSpPr>
        <p:spPr bwMode="auto">
          <a:xfrm>
            <a:off x="5435600" y="4292600"/>
            <a:ext cx="364013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r>
              <a:rPr lang="uk-UA" altLang="ru-RU" sz="1800" i="1" dirty="0">
                <a:solidFill>
                  <a:srgbClr val="000000"/>
                </a:solidFill>
                <a:latin typeface="Times New Roman" pitchFamily="18" charset="0"/>
                <a:cs typeface="Times New Roman" pitchFamily="18" charset="0"/>
              </a:rPr>
              <a:t>Напис на карикатурі:</a:t>
            </a:r>
          </a:p>
          <a:p>
            <a:pPr algn="ctr" eaLnBrk="1" fontAlgn="base" hangingPunct="1">
              <a:spcBef>
                <a:spcPct val="0"/>
              </a:spcBef>
              <a:spcAft>
                <a:spcPct val="0"/>
              </a:spcAft>
              <a:buFontTx/>
              <a:buNone/>
            </a:pPr>
            <a:r>
              <a:rPr lang="ru-RU" altLang="ru-RU" sz="1800" i="1" dirty="0">
                <a:solidFill>
                  <a:srgbClr val="000000"/>
                </a:solidFill>
                <a:latin typeface="Times New Roman" pitchFamily="18" charset="0"/>
                <a:cs typeface="Times New Roman" pitchFamily="18" charset="0"/>
              </a:rPr>
              <a:t>«– </a:t>
            </a:r>
            <a:r>
              <a:rPr lang="ru-RU" altLang="ru-RU" sz="1800" i="1" dirty="0" err="1">
                <a:solidFill>
                  <a:srgbClr val="000000"/>
                </a:solidFill>
                <a:latin typeface="Times New Roman" pitchFamily="18" charset="0"/>
                <a:cs typeface="Times New Roman" pitchFamily="18" charset="0"/>
              </a:rPr>
              <a:t>Молоді</a:t>
            </a:r>
            <a:r>
              <a:rPr lang="ru-RU" altLang="ru-RU" sz="1800" i="1" dirty="0">
                <a:solidFill>
                  <a:srgbClr val="000000"/>
                </a:solidFill>
                <a:latin typeface="Times New Roman" pitchFamily="18" charset="0"/>
                <a:cs typeface="Times New Roman" pitchFamily="18" charset="0"/>
              </a:rPr>
              <a:t> люди! Походили б для</a:t>
            </a:r>
          </a:p>
          <a:p>
            <a:pPr algn="ctr" eaLnBrk="1" fontAlgn="base" hangingPunct="1">
              <a:spcBef>
                <a:spcPct val="0"/>
              </a:spcBef>
              <a:spcAft>
                <a:spcPct val="0"/>
              </a:spcAft>
              <a:buFontTx/>
              <a:buNone/>
            </a:pPr>
            <a:r>
              <a:rPr lang="uk-UA" altLang="ru-RU" sz="1800" i="1" dirty="0">
                <a:solidFill>
                  <a:srgbClr val="000000"/>
                </a:solidFill>
                <a:latin typeface="Times New Roman" pitchFamily="18" charset="0"/>
                <a:cs typeface="Times New Roman" pitchFamily="18" charset="0"/>
              </a:rPr>
              <a:t>тренування з моєю заявою...</a:t>
            </a:r>
          </a:p>
          <a:p>
            <a:pPr algn="ctr" eaLnBrk="1" fontAlgn="base" hangingPunct="1">
              <a:spcBef>
                <a:spcPct val="0"/>
              </a:spcBef>
              <a:spcAft>
                <a:spcPct val="0"/>
              </a:spcAft>
              <a:buFontTx/>
              <a:buNone/>
            </a:pPr>
            <a:r>
              <a:rPr lang="ru-RU" altLang="ru-RU" sz="1800" i="1" dirty="0">
                <a:solidFill>
                  <a:srgbClr val="000000"/>
                </a:solidFill>
                <a:latin typeface="Times New Roman" pitchFamily="18" charset="0"/>
                <a:cs typeface="Times New Roman" pitchFamily="18" charset="0"/>
              </a:rPr>
              <a:t>– </a:t>
            </a:r>
            <a:r>
              <a:rPr lang="ru-RU" altLang="ru-RU" sz="1800" i="1" dirty="0" err="1">
                <a:solidFill>
                  <a:srgbClr val="000000"/>
                </a:solidFill>
                <a:latin typeface="Times New Roman" pitchFamily="18" charset="0"/>
                <a:cs typeface="Times New Roman" pitchFamily="18" charset="0"/>
              </a:rPr>
              <a:t>Що</a:t>
            </a:r>
            <a:r>
              <a:rPr lang="ru-RU" altLang="ru-RU" sz="1800" i="1" dirty="0">
                <a:solidFill>
                  <a:srgbClr val="000000"/>
                </a:solidFill>
                <a:latin typeface="Times New Roman" pitchFamily="18" charset="0"/>
                <a:cs typeface="Times New Roman" pitchFamily="18" charset="0"/>
              </a:rPr>
              <a:t> </a:t>
            </a:r>
            <a:r>
              <a:rPr lang="ru-RU" altLang="ru-RU" sz="1800" i="1" dirty="0" err="1">
                <a:solidFill>
                  <a:srgbClr val="000000"/>
                </a:solidFill>
                <a:latin typeface="Times New Roman" pitchFamily="18" charset="0"/>
                <a:cs typeface="Times New Roman" pitchFamily="18" charset="0"/>
              </a:rPr>
              <a:t>ти</a:t>
            </a:r>
            <a:r>
              <a:rPr lang="ru-RU" altLang="ru-RU" sz="1800" i="1" dirty="0">
                <a:solidFill>
                  <a:srgbClr val="000000"/>
                </a:solidFill>
                <a:latin typeface="Times New Roman" pitchFamily="18" charset="0"/>
                <a:cs typeface="Times New Roman" pitchFamily="18" charset="0"/>
              </a:rPr>
              <a:t>, </a:t>
            </a:r>
            <a:r>
              <a:rPr lang="ru-RU" altLang="ru-RU" sz="1800" i="1" dirty="0" err="1">
                <a:solidFill>
                  <a:srgbClr val="000000"/>
                </a:solidFill>
                <a:latin typeface="Times New Roman" pitchFamily="18" charset="0"/>
                <a:cs typeface="Times New Roman" pitchFamily="18" charset="0"/>
              </a:rPr>
              <a:t>бабцю</a:t>
            </a:r>
            <a:r>
              <a:rPr lang="ru-RU" altLang="ru-RU" sz="1800" i="1" dirty="0">
                <a:solidFill>
                  <a:srgbClr val="000000"/>
                </a:solidFill>
                <a:latin typeface="Times New Roman" pitchFamily="18" charset="0"/>
                <a:cs typeface="Times New Roman" pitchFamily="18" charset="0"/>
              </a:rPr>
              <a:t>! Ми </a:t>
            </a:r>
            <a:r>
              <a:rPr lang="ru-RU" altLang="ru-RU" sz="1800" i="1" dirty="0" err="1">
                <a:solidFill>
                  <a:srgbClr val="000000"/>
                </a:solidFill>
                <a:latin typeface="Times New Roman" pitchFamily="18" charset="0"/>
                <a:cs typeface="Times New Roman" pitchFamily="18" charset="0"/>
              </a:rPr>
              <a:t>більше</a:t>
            </a:r>
            <a:r>
              <a:rPr lang="ru-RU" altLang="ru-RU" sz="1800" i="1" dirty="0">
                <a:solidFill>
                  <a:srgbClr val="000000"/>
                </a:solidFill>
                <a:latin typeface="Times New Roman" pitchFamily="18" charset="0"/>
                <a:cs typeface="Times New Roman" pitchFamily="18" charset="0"/>
              </a:rPr>
              <a:t> </a:t>
            </a:r>
            <a:r>
              <a:rPr lang="ru-RU" altLang="ru-RU" sz="1800" i="1" dirty="0" err="1">
                <a:solidFill>
                  <a:srgbClr val="000000"/>
                </a:solidFill>
                <a:latin typeface="Times New Roman" pitchFamily="18" charset="0"/>
                <a:cs typeface="Times New Roman" pitchFamily="18" charset="0"/>
              </a:rPr>
              <a:t>п’ятдесяти</a:t>
            </a:r>
            <a:r>
              <a:rPr lang="ru-RU" altLang="ru-RU" sz="1800" i="1" dirty="0">
                <a:solidFill>
                  <a:srgbClr val="000000"/>
                </a:solidFill>
                <a:latin typeface="Times New Roman" pitchFamily="18" charset="0"/>
                <a:cs typeface="Times New Roman" pitchFamily="18" charset="0"/>
              </a:rPr>
              <a:t> </a:t>
            </a:r>
            <a:r>
              <a:rPr lang="uk-UA" altLang="ru-RU" sz="1800" i="1" dirty="0">
                <a:solidFill>
                  <a:srgbClr val="000000"/>
                </a:solidFill>
                <a:latin typeface="Times New Roman" pitchFamily="18" charset="0"/>
                <a:cs typeface="Times New Roman" pitchFamily="18" charset="0"/>
              </a:rPr>
              <a:t>кілометрів не ходимо!»</a:t>
            </a:r>
            <a:endParaRPr lang="uk-UA" altLang="ru-RU" sz="1800" dirty="0">
              <a:solidFill>
                <a:srgbClr val="000000"/>
              </a:solidFill>
              <a:latin typeface="Times New Roman" pitchFamily="18" charset="0"/>
              <a:cs typeface="Times New Roman" pitchFamily="18" charset="0"/>
            </a:endParaRPr>
          </a:p>
        </p:txBody>
      </p:sp>
      <p:graphicFrame>
        <p:nvGraphicFramePr>
          <p:cNvPr id="7" name="Таблица 6"/>
          <p:cNvGraphicFramePr>
            <a:graphicFrameLocks noGrp="1"/>
          </p:cNvGraphicFramePr>
          <p:nvPr/>
        </p:nvGraphicFramePr>
        <p:xfrm>
          <a:off x="107950" y="4868863"/>
          <a:ext cx="5184776" cy="1158875"/>
        </p:xfrm>
        <a:graphic>
          <a:graphicData uri="http://schemas.openxmlformats.org/drawingml/2006/table">
            <a:tbl>
              <a:tblPr firstRow="1" bandRow="1">
                <a:tableStyleId>{5C22544A-7EE6-4342-B048-85BDC9FD1C3A}</a:tableStyleId>
              </a:tblPr>
              <a:tblGrid>
                <a:gridCol w="1296194"/>
                <a:gridCol w="1296194"/>
                <a:gridCol w="1296194"/>
                <a:gridCol w="1296194"/>
              </a:tblGrid>
              <a:tr h="365961">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800" dirty="0" smtClean="0">
                          <a:solidFill>
                            <a:schemeClr val="tx1"/>
                          </a:solidFill>
                          <a:latin typeface="Times New Roman" panose="02020603050405020304" pitchFamily="18" charset="0"/>
                          <a:cs typeface="Times New Roman" panose="02020603050405020304" pitchFamily="18" charset="0"/>
                        </a:rPr>
                        <a:t>ВІДПОВІДІ УЧАСНИКІВ (у %)</a:t>
                      </a:r>
                      <a:endParaRPr lang="uk-UA" sz="1800" dirty="0">
                        <a:solidFill>
                          <a:schemeClr val="tx1"/>
                        </a:solidFill>
                        <a:latin typeface="Times New Roman" panose="02020603050405020304" pitchFamily="18" charset="0"/>
                        <a:cs typeface="Times New Roman" panose="02020603050405020304" pitchFamily="18" charset="0"/>
                      </a:endParaRPr>
                    </a:p>
                  </a:txBody>
                  <a:tcPr marL="91443" marR="91443" marT="45745" marB="457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dirty="0"/>
                    </a:p>
                  </a:txBody>
                  <a:tcPr/>
                </a:tc>
              </a:tr>
              <a:tr h="396457">
                <a:tc>
                  <a:txBody>
                    <a:bodyPr/>
                    <a:lstStyle/>
                    <a:p>
                      <a:pPr algn="ctr"/>
                      <a:r>
                        <a:rPr lang="uk-UA" sz="2000" b="1" dirty="0" smtClean="0">
                          <a:latin typeface="Times New Roman" panose="02020603050405020304" pitchFamily="18" charset="0"/>
                          <a:cs typeface="Times New Roman" panose="02020603050405020304" pitchFamily="18" charset="0"/>
                        </a:rPr>
                        <a:t>А </a:t>
                      </a:r>
                      <a:endParaRPr lang="uk-UA" sz="2000" b="1" dirty="0">
                        <a:latin typeface="Times New Roman" panose="02020603050405020304" pitchFamily="18" charset="0"/>
                        <a:cs typeface="Times New Roman" panose="02020603050405020304" pitchFamily="18" charset="0"/>
                      </a:endParaRPr>
                    </a:p>
                  </a:txBody>
                  <a:tcPr marL="91443" marR="91443" marT="45745" marB="457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2000" b="1" dirty="0" smtClean="0">
                          <a:latin typeface="Times New Roman" panose="02020603050405020304" pitchFamily="18" charset="0"/>
                          <a:cs typeface="Times New Roman" panose="02020603050405020304" pitchFamily="18" charset="0"/>
                        </a:rPr>
                        <a:t>Б</a:t>
                      </a:r>
                      <a:endParaRPr lang="uk-UA" sz="2000" b="1" dirty="0">
                        <a:latin typeface="Times New Roman" panose="02020603050405020304" pitchFamily="18" charset="0"/>
                        <a:cs typeface="Times New Roman" panose="02020603050405020304" pitchFamily="18" charset="0"/>
                      </a:endParaRPr>
                    </a:p>
                  </a:txBody>
                  <a:tcPr marL="91443" marR="91443" marT="45745" marB="457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000" b="1" dirty="0" smtClean="0">
                          <a:latin typeface="Times New Roman" panose="02020603050405020304" pitchFamily="18" charset="0"/>
                          <a:cs typeface="Times New Roman" panose="02020603050405020304" pitchFamily="18" charset="0"/>
                        </a:rPr>
                        <a:t>В</a:t>
                      </a:r>
                      <a:endParaRPr lang="uk-UA" sz="2000" b="1" dirty="0">
                        <a:solidFill>
                          <a:srgbClr val="C00000"/>
                        </a:solidFill>
                        <a:latin typeface="Times New Roman" panose="02020603050405020304" pitchFamily="18" charset="0"/>
                        <a:cs typeface="Times New Roman" panose="02020603050405020304" pitchFamily="18" charset="0"/>
                      </a:endParaRPr>
                    </a:p>
                  </a:txBody>
                  <a:tcPr marL="91443" marR="91443" marT="45745" marB="457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000" b="1" dirty="0" smtClean="0">
                          <a:latin typeface="Times New Roman" panose="02020603050405020304" pitchFamily="18" charset="0"/>
                          <a:cs typeface="Times New Roman" panose="02020603050405020304" pitchFamily="18" charset="0"/>
                        </a:rPr>
                        <a:t>Г</a:t>
                      </a:r>
                      <a:r>
                        <a:rPr lang="uk-UA" sz="2000" b="1" dirty="0" smtClean="0">
                          <a:solidFill>
                            <a:srgbClr val="C00000"/>
                          </a:solidFill>
                          <a:latin typeface="Times New Roman" panose="02020603050405020304" pitchFamily="18" charset="0"/>
                          <a:cs typeface="Times New Roman" panose="02020603050405020304" pitchFamily="18" charset="0"/>
                        </a:rPr>
                        <a:t>*</a:t>
                      </a:r>
                      <a:endParaRPr lang="uk-UA" sz="2000" b="1" dirty="0">
                        <a:latin typeface="Times New Roman" panose="02020603050405020304" pitchFamily="18" charset="0"/>
                        <a:cs typeface="Times New Roman" panose="02020603050405020304" pitchFamily="18" charset="0"/>
                      </a:endParaRPr>
                    </a:p>
                  </a:txBody>
                  <a:tcPr marL="91443" marR="91443" marT="45745" marB="457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6457">
                <a:tc>
                  <a:txBody>
                    <a:bodyPr/>
                    <a:lstStyle/>
                    <a:p>
                      <a:pPr algn="ctr"/>
                      <a:r>
                        <a:rPr lang="uk-UA" sz="2000" b="1" dirty="0" smtClean="0">
                          <a:latin typeface="Times New Roman" panose="02020603050405020304" pitchFamily="18" charset="0"/>
                          <a:cs typeface="Times New Roman" panose="02020603050405020304" pitchFamily="18" charset="0"/>
                        </a:rPr>
                        <a:t>44,69</a:t>
                      </a:r>
                      <a:endParaRPr lang="uk-UA" sz="2000" b="1" dirty="0">
                        <a:latin typeface="Times New Roman" panose="02020603050405020304" pitchFamily="18" charset="0"/>
                        <a:cs typeface="Times New Roman" panose="02020603050405020304" pitchFamily="18" charset="0"/>
                      </a:endParaRPr>
                    </a:p>
                  </a:txBody>
                  <a:tcPr marL="91443" marR="91443" marT="45745" marB="457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000" b="1" dirty="0" smtClean="0">
                          <a:solidFill>
                            <a:schemeClr val="tx1"/>
                          </a:solidFill>
                          <a:latin typeface="Times New Roman" panose="02020603050405020304" pitchFamily="18" charset="0"/>
                          <a:cs typeface="Times New Roman" panose="02020603050405020304" pitchFamily="18" charset="0"/>
                        </a:rPr>
                        <a:t>3,85</a:t>
                      </a:r>
                      <a:endParaRPr lang="uk-UA" sz="2000" b="1" dirty="0">
                        <a:solidFill>
                          <a:schemeClr val="tx1"/>
                        </a:solidFill>
                        <a:latin typeface="Times New Roman" panose="02020603050405020304" pitchFamily="18" charset="0"/>
                        <a:cs typeface="Times New Roman" panose="02020603050405020304" pitchFamily="18" charset="0"/>
                      </a:endParaRPr>
                    </a:p>
                  </a:txBody>
                  <a:tcPr marL="91443" marR="91443" marT="45745" marB="457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000" b="1" dirty="0" smtClean="0">
                          <a:solidFill>
                            <a:schemeClr val="tx1"/>
                          </a:solidFill>
                          <a:latin typeface="Times New Roman" panose="02020603050405020304" pitchFamily="18" charset="0"/>
                          <a:cs typeface="Times New Roman" panose="02020603050405020304" pitchFamily="18" charset="0"/>
                        </a:rPr>
                        <a:t>11,95</a:t>
                      </a:r>
                      <a:endParaRPr lang="uk-UA" sz="2000" b="1" dirty="0">
                        <a:solidFill>
                          <a:schemeClr val="tx1"/>
                        </a:solidFill>
                        <a:latin typeface="Times New Roman" panose="02020603050405020304" pitchFamily="18" charset="0"/>
                        <a:cs typeface="Times New Roman" panose="02020603050405020304" pitchFamily="18" charset="0"/>
                      </a:endParaRPr>
                    </a:p>
                  </a:txBody>
                  <a:tcPr marL="91443" marR="91443" marT="45745" marB="457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000" b="1" dirty="0" smtClean="0">
                          <a:solidFill>
                            <a:srgbClr val="C00000"/>
                          </a:solidFill>
                          <a:latin typeface="Times New Roman" panose="02020603050405020304" pitchFamily="18" charset="0"/>
                          <a:cs typeface="Times New Roman" panose="02020603050405020304" pitchFamily="18" charset="0"/>
                        </a:rPr>
                        <a:t>39,34</a:t>
                      </a:r>
                      <a:endParaRPr lang="uk-UA" sz="2000" b="1" dirty="0">
                        <a:solidFill>
                          <a:srgbClr val="C00000"/>
                        </a:solidFill>
                        <a:latin typeface="Times New Roman" panose="02020603050405020304" pitchFamily="18" charset="0"/>
                        <a:cs typeface="Times New Roman" panose="02020603050405020304" pitchFamily="18" charset="0"/>
                      </a:endParaRPr>
                    </a:p>
                  </a:txBody>
                  <a:tcPr marL="91443" marR="91443" marT="45745" marB="457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83424809"/>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uk-UA" sz="3200" u="sng" dirty="0">
                <a:latin typeface="Times New Roman" panose="02020603050405020304" pitchFamily="18" charset="0"/>
                <a:cs typeface="Times New Roman" panose="02020603050405020304" pitchFamily="18" charset="0"/>
              </a:rPr>
              <a:t>ТЗ № 3. </a:t>
            </a:r>
            <a:r>
              <a:rPr lang="uk-UA" sz="3200" u="sng" dirty="0" smtClean="0">
                <a:latin typeface="Times New Roman" panose="02020603050405020304" pitchFamily="18" charset="0"/>
                <a:cs typeface="Times New Roman" panose="02020603050405020304" pitchFamily="18" charset="0"/>
              </a:rPr>
              <a:t> Найгірший показник </a:t>
            </a:r>
            <a:r>
              <a:rPr lang="uk-UA" sz="2800" u="sng" dirty="0" smtClean="0">
                <a:solidFill>
                  <a:srgbClr val="C00000"/>
                </a:solidFill>
                <a:latin typeface="Times New Roman" panose="02020603050405020304" pitchFamily="18" charset="0"/>
                <a:cs typeface="Times New Roman" panose="02020603050405020304" pitchFamily="18" charset="0"/>
              </a:rPr>
              <a:t/>
            </a:r>
            <a:br>
              <a:rPr lang="uk-UA" sz="2800" u="sng" dirty="0" smtClean="0">
                <a:solidFill>
                  <a:srgbClr val="C00000"/>
                </a:solidFill>
                <a:latin typeface="Times New Roman" panose="02020603050405020304" pitchFamily="18" charset="0"/>
                <a:cs typeface="Times New Roman" panose="02020603050405020304" pitchFamily="18" charset="0"/>
              </a:rPr>
            </a:br>
            <a:r>
              <a:rPr lang="ru-RU" sz="2800"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ru-RU" sz="2800" i="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a:t>
            </a:r>
            <a:r>
              <a:rPr lang="ru-RU" sz="2800" i="1" dirty="0" err="1"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програма</a:t>
            </a:r>
            <a:r>
              <a:rPr lang="ru-RU" sz="2800" i="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для 7 </a:t>
            </a:r>
            <a:r>
              <a:rPr lang="ru-RU" sz="2800" i="1" dirty="0" err="1"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класу</a:t>
            </a:r>
            <a:r>
              <a:rPr lang="ru-RU" sz="2800" i="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a:t>
            </a:r>
            <a:endParaRPr lang="ru-RU" sz="2800" i="1"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251520" y="1844824"/>
            <a:ext cx="8686800" cy="3384376"/>
          </a:xfrm>
        </p:spPr>
        <p:txBody>
          <a:bodyPr>
            <a:normAutofit lnSpcReduction="10000"/>
          </a:bodyPr>
          <a:lstStyle/>
          <a:p>
            <a:pPr marL="0" indent="0">
              <a:buNone/>
            </a:pPr>
            <a:r>
              <a:rPr lang="ru-RU" dirty="0" err="1" smtClean="0">
                <a:latin typeface="Times New Roman" panose="02020603050405020304" pitchFamily="18" charset="0"/>
                <a:cs typeface="Times New Roman" panose="02020603050405020304" pitchFamily="18" charset="0"/>
              </a:rPr>
              <a:t>Київ</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був</a:t>
            </a:r>
            <a:r>
              <a:rPr lang="ru-RU" dirty="0">
                <a:latin typeface="Times New Roman" panose="02020603050405020304" pitchFamily="18" charset="0"/>
                <a:cs typeface="Times New Roman" panose="02020603050405020304" pitchFamily="18" charset="0"/>
              </a:rPr>
              <a:t> центром </a:t>
            </a:r>
            <a:r>
              <a:rPr lang="ru-RU" dirty="0" err="1">
                <a:latin typeface="Times New Roman" panose="02020603050405020304" pitchFamily="18" charset="0"/>
                <a:cs typeface="Times New Roman" panose="02020603050405020304" pitchFamily="18" charset="0"/>
              </a:rPr>
              <a:t>східнослов’янського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племінного</a:t>
            </a:r>
            <a:r>
              <a:rPr lang="ru-RU" dirty="0">
                <a:latin typeface="Times New Roman" panose="02020603050405020304" pitchFamily="18" charset="0"/>
                <a:cs typeface="Times New Roman" panose="02020603050405020304" pitchFamily="18" charset="0"/>
              </a:rPr>
              <a:t> союзу (</a:t>
            </a:r>
            <a:r>
              <a:rPr lang="ru-RU" dirty="0" err="1">
                <a:latin typeface="Times New Roman" panose="02020603050405020304" pitchFamily="18" charset="0"/>
                <a:cs typeface="Times New Roman" panose="02020603050405020304" pitchFamily="18" charset="0"/>
              </a:rPr>
              <a:t>об’єднання</a:t>
            </a:r>
            <a:r>
              <a:rPr lang="ru-RU" dirty="0">
                <a:latin typeface="Times New Roman" panose="02020603050405020304" pitchFamily="18" charset="0"/>
                <a:cs typeface="Times New Roman" panose="02020603050405020304" pitchFamily="18" charset="0"/>
              </a:rPr>
              <a:t>)</a:t>
            </a:r>
          </a:p>
          <a:p>
            <a:pPr marL="0" indent="0">
              <a:buNone/>
            </a:pPr>
            <a:r>
              <a:rPr lang="ru-RU" b="1" dirty="0">
                <a:solidFill>
                  <a:srgbClr val="C00000"/>
                </a:solidFill>
                <a:latin typeface="Times New Roman" panose="02020603050405020304" pitchFamily="18" charset="0"/>
                <a:cs typeface="Times New Roman" panose="02020603050405020304" pitchFamily="18" charset="0"/>
              </a:rPr>
              <a:t>А </a:t>
            </a:r>
            <a:r>
              <a:rPr lang="ru-RU" dirty="0" smtClean="0">
                <a:solidFill>
                  <a:srgbClr val="C00000"/>
                </a:solidFill>
                <a:latin typeface="Times New Roman" panose="02020603050405020304" pitchFamily="18" charset="0"/>
                <a:cs typeface="Times New Roman" panose="02020603050405020304" pitchFamily="18" charset="0"/>
              </a:rPr>
              <a:t>полян</a:t>
            </a:r>
            <a:endParaRPr lang="ru-RU" dirty="0">
              <a:solidFill>
                <a:srgbClr val="C00000"/>
              </a:solidFill>
              <a:latin typeface="Times New Roman" panose="02020603050405020304" pitchFamily="18" charset="0"/>
              <a:cs typeface="Times New Roman" panose="02020603050405020304" pitchFamily="18" charset="0"/>
            </a:endParaRPr>
          </a:p>
          <a:p>
            <a:pPr marL="0" indent="0">
              <a:buNone/>
            </a:pPr>
            <a:r>
              <a:rPr lang="ru-RU" b="1" dirty="0">
                <a:latin typeface="Times New Roman" panose="02020603050405020304" pitchFamily="18" charset="0"/>
                <a:cs typeface="Times New Roman" panose="02020603050405020304" pitchFamily="18" charset="0"/>
              </a:rPr>
              <a:t>Б </a:t>
            </a:r>
            <a:r>
              <a:rPr lang="ru-RU" dirty="0" err="1" smtClean="0">
                <a:latin typeface="Times New Roman" panose="02020603050405020304" pitchFamily="18" charset="0"/>
                <a:cs typeface="Times New Roman" panose="02020603050405020304" pitchFamily="18" charset="0"/>
              </a:rPr>
              <a:t>сіверян</a:t>
            </a:r>
            <a:endParaRPr lang="ru-RU" dirty="0">
              <a:latin typeface="Times New Roman" panose="02020603050405020304" pitchFamily="18" charset="0"/>
              <a:cs typeface="Times New Roman" panose="02020603050405020304" pitchFamily="18" charset="0"/>
            </a:endParaRPr>
          </a:p>
          <a:p>
            <a:pPr marL="0" indent="0">
              <a:buNone/>
            </a:pPr>
            <a:r>
              <a:rPr lang="ru-RU" b="1" dirty="0">
                <a:latin typeface="Times New Roman" panose="02020603050405020304" pitchFamily="18" charset="0"/>
                <a:cs typeface="Times New Roman" panose="02020603050405020304" pitchFamily="18" charset="0"/>
              </a:rPr>
              <a:t>В </a:t>
            </a:r>
            <a:r>
              <a:rPr lang="ru-RU" dirty="0" smtClean="0">
                <a:latin typeface="Times New Roman" panose="02020603050405020304" pitchFamily="18" charset="0"/>
                <a:cs typeface="Times New Roman" panose="02020603050405020304" pitchFamily="18" charset="0"/>
              </a:rPr>
              <a:t>древлян</a:t>
            </a:r>
            <a:endParaRPr lang="ru-RU" dirty="0">
              <a:latin typeface="Times New Roman" panose="02020603050405020304" pitchFamily="18" charset="0"/>
              <a:cs typeface="Times New Roman" panose="02020603050405020304" pitchFamily="18" charset="0"/>
            </a:endParaRPr>
          </a:p>
          <a:p>
            <a:pPr marL="0" indent="0">
              <a:buNone/>
            </a:pPr>
            <a:r>
              <a:rPr lang="ru-RU" b="1" dirty="0">
                <a:latin typeface="Times New Roman" panose="02020603050405020304" pitchFamily="18" charset="0"/>
                <a:cs typeface="Times New Roman" panose="02020603050405020304" pitchFamily="18" charset="0"/>
              </a:rPr>
              <a:t>Г </a:t>
            </a:r>
            <a:r>
              <a:rPr lang="ru-RU" dirty="0" err="1" smtClean="0">
                <a:latin typeface="Times New Roman" panose="02020603050405020304" pitchFamily="18" charset="0"/>
                <a:cs typeface="Times New Roman" panose="02020603050405020304" pitchFamily="18" charset="0"/>
              </a:rPr>
              <a:t>дулібів</a:t>
            </a:r>
            <a:endParaRPr lang="uk-UA" dirty="0" smtClean="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fld id="{EDC8AA99-7238-42D3-B68A-A4E1B56FEE73}" type="slidenum">
              <a:rPr lang="en-US" smtClean="0">
                <a:solidFill>
                  <a:prstClr val="black">
                    <a:tint val="75000"/>
                  </a:prstClr>
                </a:solidFill>
              </a:rPr>
              <a:pPr/>
              <a:t>17</a:t>
            </a:fld>
            <a:endParaRPr lang="en-US">
              <a:solidFill>
                <a:prstClr val="black">
                  <a:tint val="75000"/>
                </a:prstClr>
              </a:solidFill>
            </a:endParaRPr>
          </a:p>
        </p:txBody>
      </p:sp>
      <p:pic>
        <p:nvPicPr>
          <p:cNvPr id="5" name="Picture 2" descr="G:\Логотип модерн 1 копия.JPG"/>
          <p:cNvPicPr>
            <a:picLocks noChangeAspect="1" noChangeArrowheads="1"/>
          </p:cNvPicPr>
          <p:nvPr/>
        </p:nvPicPr>
        <p:blipFill>
          <a:blip r:embed="rId2"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7740352" y="836712"/>
            <a:ext cx="844238" cy="4034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Таблица 6"/>
          <p:cNvGraphicFramePr>
            <a:graphicFrameLocks noGrp="1"/>
          </p:cNvGraphicFramePr>
          <p:nvPr>
            <p:extLst>
              <p:ext uri="{D42A27DB-BD31-4B8C-83A1-F6EECF244321}">
                <p14:modId xmlns:p14="http://schemas.microsoft.com/office/powerpoint/2010/main" val="1737687918"/>
              </p:ext>
            </p:extLst>
          </p:nvPr>
        </p:nvGraphicFramePr>
        <p:xfrm>
          <a:off x="179512" y="5013176"/>
          <a:ext cx="8763000" cy="1407309"/>
        </p:xfrm>
        <a:graphic>
          <a:graphicData uri="http://schemas.openxmlformats.org/drawingml/2006/table">
            <a:tbl>
              <a:tblPr firstRow="1" bandRow="1">
                <a:tableStyleId>{5C22544A-7EE6-4342-B048-85BDC9FD1C3A}</a:tableStyleId>
              </a:tblPr>
              <a:tblGrid>
                <a:gridCol w="2190750"/>
                <a:gridCol w="2190750"/>
                <a:gridCol w="2190750"/>
                <a:gridCol w="2190750"/>
              </a:tblGrid>
              <a:tr h="370941">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800" dirty="0" smtClean="0">
                          <a:solidFill>
                            <a:schemeClr val="bg1"/>
                          </a:solidFill>
                          <a:latin typeface="Times New Roman" panose="02020603050405020304" pitchFamily="18" charset="0"/>
                          <a:cs typeface="Times New Roman" panose="02020603050405020304" pitchFamily="18" charset="0"/>
                        </a:rPr>
                        <a:t>ВІДПОВІДІ УЧАСНИКІВ (у %)</a:t>
                      </a:r>
                      <a:endParaRPr lang="uk-UA" sz="1800" dirty="0">
                        <a:solidFill>
                          <a:schemeClr val="bg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dirty="0"/>
                    </a:p>
                  </a:txBody>
                  <a:tcPr/>
                </a:tc>
              </a:tr>
              <a:tr h="396348">
                <a:tc>
                  <a:txBody>
                    <a:bodyPr/>
                    <a:lstStyle/>
                    <a:p>
                      <a:pPr algn="ctr"/>
                      <a:r>
                        <a:rPr lang="uk-UA" sz="2800" b="1" dirty="0" smtClean="0">
                          <a:solidFill>
                            <a:srgbClr val="C00000"/>
                          </a:solidFill>
                          <a:latin typeface="Times New Roman" panose="02020603050405020304" pitchFamily="18" charset="0"/>
                          <a:cs typeface="Times New Roman" panose="02020603050405020304" pitchFamily="18" charset="0"/>
                        </a:rPr>
                        <a:t>А* </a:t>
                      </a:r>
                      <a:endParaRPr lang="uk-UA" sz="2800" b="1" dirty="0">
                        <a:solidFill>
                          <a:srgbClr val="C00000"/>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800" b="1" dirty="0" smtClean="0">
                          <a:latin typeface="Times New Roman" panose="02020603050405020304" pitchFamily="18" charset="0"/>
                          <a:cs typeface="Times New Roman" panose="02020603050405020304" pitchFamily="18" charset="0"/>
                        </a:rPr>
                        <a:t>Б</a:t>
                      </a:r>
                      <a:endParaRPr lang="uk-UA" sz="2800" b="1" dirty="0">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800" b="1" dirty="0" smtClean="0">
                          <a:latin typeface="Times New Roman" panose="02020603050405020304" pitchFamily="18" charset="0"/>
                          <a:cs typeface="Times New Roman" panose="02020603050405020304" pitchFamily="18" charset="0"/>
                        </a:rPr>
                        <a:t>В</a:t>
                      </a:r>
                      <a:endParaRPr lang="uk-UA" sz="2800" b="1" dirty="0">
                        <a:solidFill>
                          <a:srgbClr val="C00000"/>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800" b="1" dirty="0" smtClean="0">
                          <a:latin typeface="Times New Roman" panose="02020603050405020304" pitchFamily="18" charset="0"/>
                          <a:cs typeface="Times New Roman" panose="02020603050405020304" pitchFamily="18" charset="0"/>
                        </a:rPr>
                        <a:t>Г</a:t>
                      </a:r>
                      <a:endParaRPr lang="uk-UA" sz="2800" b="1" dirty="0">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6348">
                <a:tc>
                  <a:txBody>
                    <a:bodyPr/>
                    <a:lstStyle/>
                    <a:p>
                      <a:pPr algn="ctr"/>
                      <a:r>
                        <a:rPr lang="uk-UA" sz="2800" b="1" dirty="0" smtClean="0">
                          <a:solidFill>
                            <a:srgbClr val="C00000"/>
                          </a:solidFill>
                          <a:latin typeface="Times New Roman" panose="02020603050405020304" pitchFamily="18" charset="0"/>
                          <a:cs typeface="Times New Roman" panose="02020603050405020304" pitchFamily="18" charset="0"/>
                        </a:rPr>
                        <a:t>37,02</a:t>
                      </a:r>
                      <a:endParaRPr lang="uk-UA" sz="2800" b="1" dirty="0">
                        <a:solidFill>
                          <a:srgbClr val="C00000"/>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800" b="1" dirty="0" smtClean="0">
                          <a:latin typeface="Times New Roman" panose="02020603050405020304" pitchFamily="18" charset="0"/>
                          <a:cs typeface="Times New Roman" panose="02020603050405020304" pitchFamily="18" charset="0"/>
                        </a:rPr>
                        <a:t>21,86</a:t>
                      </a:r>
                      <a:endParaRPr lang="uk-UA" sz="2800" b="1" dirty="0">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800" b="1" dirty="0" smtClean="0">
                          <a:solidFill>
                            <a:schemeClr val="tx1"/>
                          </a:solidFill>
                          <a:latin typeface="Times New Roman" panose="02020603050405020304" pitchFamily="18" charset="0"/>
                          <a:cs typeface="Times New Roman" panose="02020603050405020304" pitchFamily="18" charset="0"/>
                        </a:rPr>
                        <a:t>37,79</a:t>
                      </a:r>
                      <a:endParaRPr lang="uk-UA" sz="2800" b="1" dirty="0">
                        <a:solidFill>
                          <a:schemeClr val="tx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800" b="1" dirty="0" smtClean="0">
                          <a:latin typeface="Times New Roman" panose="02020603050405020304" pitchFamily="18" charset="0"/>
                          <a:cs typeface="Times New Roman" panose="02020603050405020304" pitchFamily="18" charset="0"/>
                        </a:rPr>
                        <a:t>3,15</a:t>
                      </a:r>
                      <a:endParaRPr lang="uk-UA" sz="2800" b="1" dirty="0">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93062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76200"/>
            <a:ext cx="7360096" cy="1143000"/>
          </a:xfrm>
        </p:spPr>
        <p:txBody>
          <a:bodyPr>
            <a:noAutofit/>
          </a:bodyPr>
          <a:lstStyle/>
          <a:p>
            <a:pPr algn="ctr"/>
            <a:r>
              <a:rPr lang="uk-UA" sz="2800"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Кількість правильних відповідей у % до завдань тесту з</a:t>
            </a:r>
            <a:r>
              <a:rPr lang="ru-RU" sz="2800"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ru-RU" sz="2800"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вибором </a:t>
            </a:r>
            <a:r>
              <a:rPr lang="ru-RU" sz="2800" dirty="0" err="1">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однієї</a:t>
            </a:r>
            <a:r>
              <a:rPr lang="ru-RU" sz="2800"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ru-RU" sz="2800" dirty="0" err="1"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правильної</a:t>
            </a:r>
            <a:r>
              <a:rPr lang="ru-RU" sz="2800"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ru-RU" sz="2800" dirty="0" err="1"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відповіді</a:t>
            </a:r>
            <a:r>
              <a:rPr lang="ru-RU" sz="2800"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ru-RU" sz="2800" i="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a:t>
            </a:r>
            <a:r>
              <a:rPr lang="ru-RU" sz="2800" i="1" dirty="0" err="1"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програма</a:t>
            </a:r>
            <a:r>
              <a:rPr lang="ru-RU" sz="2800" i="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для 8 </a:t>
            </a:r>
            <a:r>
              <a:rPr lang="ru-RU" sz="2800" i="1" dirty="0" err="1"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класу</a:t>
            </a:r>
            <a:r>
              <a:rPr lang="ru-RU" sz="2800" i="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a:t>
            </a:r>
            <a:endParaRPr lang="ru-RU" sz="2800" i="1"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fld id="{EDC8AA99-7238-42D3-B68A-A4E1B56FEE73}" type="slidenum">
              <a:rPr lang="en-US" smtClean="0">
                <a:solidFill>
                  <a:prstClr val="black">
                    <a:tint val="75000"/>
                  </a:prstClr>
                </a:solidFill>
              </a:rPr>
              <a:pPr/>
              <a:t>18</a:t>
            </a:fld>
            <a:endParaRPr lang="en-US">
              <a:solidFill>
                <a:prstClr val="black">
                  <a:tint val="75000"/>
                </a:prstClr>
              </a:solidFill>
            </a:endParaRPr>
          </a:p>
        </p:txBody>
      </p:sp>
      <p:pic>
        <p:nvPicPr>
          <p:cNvPr id="5" name="Picture 2" descr="G:\Логотип модерн 1 копия.JPG"/>
          <p:cNvPicPr>
            <a:picLocks noChangeAspect="1" noChangeArrowheads="1"/>
          </p:cNvPicPr>
          <p:nvPr/>
        </p:nvPicPr>
        <p:blipFill>
          <a:blip r:embed="rId2"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7740352" y="836712"/>
            <a:ext cx="844238" cy="4034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Диаграмма 5"/>
          <p:cNvGraphicFramePr>
            <a:graphicFrameLocks/>
          </p:cNvGraphicFramePr>
          <p:nvPr>
            <p:extLst>
              <p:ext uri="{D42A27DB-BD31-4B8C-83A1-F6EECF244321}">
                <p14:modId xmlns:p14="http://schemas.microsoft.com/office/powerpoint/2010/main" val="889344440"/>
              </p:ext>
            </p:extLst>
          </p:nvPr>
        </p:nvGraphicFramePr>
        <p:xfrm>
          <a:off x="179512" y="1412776"/>
          <a:ext cx="8856984" cy="50405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6647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fade">
                                      <p:cBhvr>
                                        <p:cTn id="13" dur="1000"/>
                                        <p:tgtEl>
                                          <p:spTgt spid="6">
                                            <p:graphicEl>
                                              <a:chart seriesIdx="-3" categoryIdx="-3" bldStep="gridLegend"/>
                                            </p:graphicEl>
                                          </p:spTgt>
                                        </p:tgtEl>
                                      </p:cBhvr>
                                    </p:animEffect>
                                    <p:anim calcmode="lin" valueType="num">
                                      <p:cBhvr>
                                        <p:cTn id="14" dur="1000" fill="hold"/>
                                        <p:tgtEl>
                                          <p:spTgt spid="6">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p:cTn id="15" dur="1000" fill="hold"/>
                                        <p:tgtEl>
                                          <p:spTgt spid="6">
                                            <p:graphicEl>
                                              <a:chart seriesIdx="-3" categoryIdx="-3" bldStep="gridLegend"/>
                                            </p:graphic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graphicEl>
                                              <a:chart seriesIdx="0" categoryIdx="0" bldStep="ptInCategory"/>
                                            </p:graphicEl>
                                          </p:spTgt>
                                        </p:tgtEl>
                                        <p:attrNameLst>
                                          <p:attrName>style.visibility</p:attrName>
                                        </p:attrNameLst>
                                      </p:cBhvr>
                                      <p:to>
                                        <p:strVal val="visible"/>
                                      </p:to>
                                    </p:set>
                                    <p:animEffect transition="in" filter="fade">
                                      <p:cBhvr>
                                        <p:cTn id="19" dur="1000"/>
                                        <p:tgtEl>
                                          <p:spTgt spid="6">
                                            <p:graphicEl>
                                              <a:chart seriesIdx="0" categoryIdx="0" bldStep="ptInCategory"/>
                                            </p:graphicEl>
                                          </p:spTgt>
                                        </p:tgtEl>
                                      </p:cBhvr>
                                    </p:animEffect>
                                    <p:anim calcmode="lin" valueType="num">
                                      <p:cBhvr>
                                        <p:cTn id="20" dur="1000" fill="hold"/>
                                        <p:tgtEl>
                                          <p:spTgt spid="6">
                                            <p:graphicEl>
                                              <a:chart seriesIdx="0" categoryIdx="0" bldStep="ptInCategory"/>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chart seriesIdx="0" categoryIdx="0" bldStep="ptInCategory"/>
                                            </p:graphic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6">
                                            <p:graphicEl>
                                              <a:chart seriesIdx="0" categoryIdx="1" bldStep="ptInCategory"/>
                                            </p:graphicEl>
                                          </p:spTgt>
                                        </p:tgtEl>
                                        <p:attrNameLst>
                                          <p:attrName>style.visibility</p:attrName>
                                        </p:attrNameLst>
                                      </p:cBhvr>
                                      <p:to>
                                        <p:strVal val="visible"/>
                                      </p:to>
                                    </p:set>
                                    <p:animEffect transition="in" filter="fade">
                                      <p:cBhvr>
                                        <p:cTn id="25" dur="1000"/>
                                        <p:tgtEl>
                                          <p:spTgt spid="6">
                                            <p:graphicEl>
                                              <a:chart seriesIdx="0" categoryIdx="1" bldStep="ptInCategory"/>
                                            </p:graphicEl>
                                          </p:spTgt>
                                        </p:tgtEl>
                                      </p:cBhvr>
                                    </p:animEffect>
                                    <p:anim calcmode="lin" valueType="num">
                                      <p:cBhvr>
                                        <p:cTn id="26" dur="1000" fill="hold"/>
                                        <p:tgtEl>
                                          <p:spTgt spid="6">
                                            <p:graphicEl>
                                              <a:chart seriesIdx="0" categoryIdx="1" bldStep="ptInCategory"/>
                                            </p:graphicEl>
                                          </p:spTgt>
                                        </p:tgtEl>
                                        <p:attrNameLst>
                                          <p:attrName>ppt_x</p:attrName>
                                        </p:attrNameLst>
                                      </p:cBhvr>
                                      <p:tavLst>
                                        <p:tav tm="0">
                                          <p:val>
                                            <p:strVal val="#ppt_x"/>
                                          </p:val>
                                        </p:tav>
                                        <p:tav tm="100000">
                                          <p:val>
                                            <p:strVal val="#ppt_x"/>
                                          </p:val>
                                        </p:tav>
                                      </p:tavLst>
                                    </p:anim>
                                    <p:anim calcmode="lin" valueType="num">
                                      <p:cBhvr>
                                        <p:cTn id="27" dur="1000" fill="hold"/>
                                        <p:tgtEl>
                                          <p:spTgt spid="6">
                                            <p:graphicEl>
                                              <a:chart seriesIdx="0" categoryIdx="1" bldStep="ptInCategory"/>
                                            </p:graphic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6">
                                            <p:graphicEl>
                                              <a:chart seriesIdx="0" categoryIdx="2" bldStep="ptInCategory"/>
                                            </p:graphicEl>
                                          </p:spTgt>
                                        </p:tgtEl>
                                        <p:attrNameLst>
                                          <p:attrName>style.visibility</p:attrName>
                                        </p:attrNameLst>
                                      </p:cBhvr>
                                      <p:to>
                                        <p:strVal val="visible"/>
                                      </p:to>
                                    </p:set>
                                    <p:animEffect transition="in" filter="fade">
                                      <p:cBhvr>
                                        <p:cTn id="31" dur="1000"/>
                                        <p:tgtEl>
                                          <p:spTgt spid="6">
                                            <p:graphicEl>
                                              <a:chart seriesIdx="0" categoryIdx="2" bldStep="ptInCategory"/>
                                            </p:graphicEl>
                                          </p:spTgt>
                                        </p:tgtEl>
                                      </p:cBhvr>
                                    </p:animEffect>
                                    <p:anim calcmode="lin" valueType="num">
                                      <p:cBhvr>
                                        <p:cTn id="32" dur="1000" fill="hold"/>
                                        <p:tgtEl>
                                          <p:spTgt spid="6">
                                            <p:graphicEl>
                                              <a:chart seriesIdx="0" categoryIdx="2" bldStep="ptInCategory"/>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chart seriesIdx="0" categoryIdx="2" bldStep="ptInCategory"/>
                                            </p:graphic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6">
                                            <p:graphicEl>
                                              <a:chart seriesIdx="0" categoryIdx="3" bldStep="ptInCategory"/>
                                            </p:graphicEl>
                                          </p:spTgt>
                                        </p:tgtEl>
                                        <p:attrNameLst>
                                          <p:attrName>style.visibility</p:attrName>
                                        </p:attrNameLst>
                                      </p:cBhvr>
                                      <p:to>
                                        <p:strVal val="visible"/>
                                      </p:to>
                                    </p:set>
                                    <p:animEffect transition="in" filter="fade">
                                      <p:cBhvr>
                                        <p:cTn id="37" dur="1000"/>
                                        <p:tgtEl>
                                          <p:spTgt spid="6">
                                            <p:graphicEl>
                                              <a:chart seriesIdx="0" categoryIdx="3" bldStep="ptInCategory"/>
                                            </p:graphicEl>
                                          </p:spTgt>
                                        </p:tgtEl>
                                      </p:cBhvr>
                                    </p:animEffect>
                                    <p:anim calcmode="lin" valueType="num">
                                      <p:cBhvr>
                                        <p:cTn id="38" dur="1000" fill="hold"/>
                                        <p:tgtEl>
                                          <p:spTgt spid="6">
                                            <p:graphicEl>
                                              <a:chart seriesIdx="0" categoryIdx="3" bldStep="ptInCategory"/>
                                            </p:graphicEl>
                                          </p:spTgt>
                                        </p:tgtEl>
                                        <p:attrNameLst>
                                          <p:attrName>ppt_x</p:attrName>
                                        </p:attrNameLst>
                                      </p:cBhvr>
                                      <p:tavLst>
                                        <p:tav tm="0">
                                          <p:val>
                                            <p:strVal val="#ppt_x"/>
                                          </p:val>
                                        </p:tav>
                                        <p:tav tm="100000">
                                          <p:val>
                                            <p:strVal val="#ppt_x"/>
                                          </p:val>
                                        </p:tav>
                                      </p:tavLst>
                                    </p:anim>
                                    <p:anim calcmode="lin" valueType="num">
                                      <p:cBhvr>
                                        <p:cTn id="39" dur="1000" fill="hold"/>
                                        <p:tgtEl>
                                          <p:spTgt spid="6">
                                            <p:graphicEl>
                                              <a:chart seriesIdx="0" categoryIdx="3" bldStep="ptInCategory"/>
                                            </p:graphic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6">
                                            <p:graphicEl>
                                              <a:chart seriesIdx="0" categoryIdx="4" bldStep="ptInCategory"/>
                                            </p:graphicEl>
                                          </p:spTgt>
                                        </p:tgtEl>
                                        <p:attrNameLst>
                                          <p:attrName>style.visibility</p:attrName>
                                        </p:attrNameLst>
                                      </p:cBhvr>
                                      <p:to>
                                        <p:strVal val="visible"/>
                                      </p:to>
                                    </p:set>
                                    <p:animEffect transition="in" filter="fade">
                                      <p:cBhvr>
                                        <p:cTn id="43" dur="1000"/>
                                        <p:tgtEl>
                                          <p:spTgt spid="6">
                                            <p:graphicEl>
                                              <a:chart seriesIdx="0" categoryIdx="4" bldStep="ptInCategory"/>
                                            </p:graphicEl>
                                          </p:spTgt>
                                        </p:tgtEl>
                                      </p:cBhvr>
                                    </p:animEffect>
                                    <p:anim calcmode="lin" valueType="num">
                                      <p:cBhvr>
                                        <p:cTn id="44" dur="1000" fill="hold"/>
                                        <p:tgtEl>
                                          <p:spTgt spid="6">
                                            <p:graphicEl>
                                              <a:chart seriesIdx="0" categoryIdx="4" bldStep="ptInCategory"/>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chart seriesIdx="0" categoryIdx="4" bldStep="ptInCategory"/>
                                            </p:graphic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6">
                                            <p:graphicEl>
                                              <a:chart seriesIdx="0" categoryIdx="5" bldStep="ptInCategory"/>
                                            </p:graphicEl>
                                          </p:spTgt>
                                        </p:tgtEl>
                                        <p:attrNameLst>
                                          <p:attrName>style.visibility</p:attrName>
                                        </p:attrNameLst>
                                      </p:cBhvr>
                                      <p:to>
                                        <p:strVal val="visible"/>
                                      </p:to>
                                    </p:set>
                                    <p:animEffect transition="in" filter="fade">
                                      <p:cBhvr>
                                        <p:cTn id="49" dur="1000"/>
                                        <p:tgtEl>
                                          <p:spTgt spid="6">
                                            <p:graphicEl>
                                              <a:chart seriesIdx="0" categoryIdx="5" bldStep="ptInCategory"/>
                                            </p:graphicEl>
                                          </p:spTgt>
                                        </p:tgtEl>
                                      </p:cBhvr>
                                    </p:animEffect>
                                    <p:anim calcmode="lin" valueType="num">
                                      <p:cBhvr>
                                        <p:cTn id="50" dur="1000" fill="hold"/>
                                        <p:tgtEl>
                                          <p:spTgt spid="6">
                                            <p:graphicEl>
                                              <a:chart seriesIdx="0" categoryIdx="5" bldStep="ptInCategory"/>
                                            </p:graphicEl>
                                          </p:spTgt>
                                        </p:tgtEl>
                                        <p:attrNameLst>
                                          <p:attrName>ppt_x</p:attrName>
                                        </p:attrNameLst>
                                      </p:cBhvr>
                                      <p:tavLst>
                                        <p:tav tm="0">
                                          <p:val>
                                            <p:strVal val="#ppt_x"/>
                                          </p:val>
                                        </p:tav>
                                        <p:tav tm="100000">
                                          <p:val>
                                            <p:strVal val="#ppt_x"/>
                                          </p:val>
                                        </p:tav>
                                      </p:tavLst>
                                    </p:anim>
                                    <p:anim calcmode="lin" valueType="num">
                                      <p:cBhvr>
                                        <p:cTn id="51" dur="1000" fill="hold"/>
                                        <p:tgtEl>
                                          <p:spTgt spid="6">
                                            <p:graphicEl>
                                              <a:chart seriesIdx="0" categoryIdx="5" bldStep="ptInCategory"/>
                                            </p:graphicEl>
                                          </p:spTgt>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grpId="0" nodeType="afterEffect">
                                  <p:stCondLst>
                                    <p:cond delay="0"/>
                                  </p:stCondLst>
                                  <p:childTnLst>
                                    <p:set>
                                      <p:cBhvr>
                                        <p:cTn id="54" dur="1" fill="hold">
                                          <p:stCondLst>
                                            <p:cond delay="0"/>
                                          </p:stCondLst>
                                        </p:cTn>
                                        <p:tgtEl>
                                          <p:spTgt spid="6">
                                            <p:graphicEl>
                                              <a:chart seriesIdx="0" categoryIdx="6" bldStep="ptInCategory"/>
                                            </p:graphicEl>
                                          </p:spTgt>
                                        </p:tgtEl>
                                        <p:attrNameLst>
                                          <p:attrName>style.visibility</p:attrName>
                                        </p:attrNameLst>
                                      </p:cBhvr>
                                      <p:to>
                                        <p:strVal val="visible"/>
                                      </p:to>
                                    </p:set>
                                    <p:animEffect transition="in" filter="fade">
                                      <p:cBhvr>
                                        <p:cTn id="55" dur="1000"/>
                                        <p:tgtEl>
                                          <p:spTgt spid="6">
                                            <p:graphicEl>
                                              <a:chart seriesIdx="0" categoryIdx="6" bldStep="ptInCategory"/>
                                            </p:graphicEl>
                                          </p:spTgt>
                                        </p:tgtEl>
                                      </p:cBhvr>
                                    </p:animEffect>
                                    <p:anim calcmode="lin" valueType="num">
                                      <p:cBhvr>
                                        <p:cTn id="56" dur="1000" fill="hold"/>
                                        <p:tgtEl>
                                          <p:spTgt spid="6">
                                            <p:graphicEl>
                                              <a:chart seriesIdx="0" categoryIdx="6" bldStep="ptInCategory"/>
                                            </p:graphicEl>
                                          </p:spTgt>
                                        </p:tgtEl>
                                        <p:attrNameLst>
                                          <p:attrName>ppt_x</p:attrName>
                                        </p:attrNameLst>
                                      </p:cBhvr>
                                      <p:tavLst>
                                        <p:tav tm="0">
                                          <p:val>
                                            <p:strVal val="#ppt_x"/>
                                          </p:val>
                                        </p:tav>
                                        <p:tav tm="100000">
                                          <p:val>
                                            <p:strVal val="#ppt_x"/>
                                          </p:val>
                                        </p:tav>
                                      </p:tavLst>
                                    </p:anim>
                                    <p:anim calcmode="lin" valueType="num">
                                      <p:cBhvr>
                                        <p:cTn id="57" dur="1000" fill="hold"/>
                                        <p:tgtEl>
                                          <p:spTgt spid="6">
                                            <p:graphicEl>
                                              <a:chart seriesIdx="0" categoryIdx="6" bldStep="ptInCategory"/>
                                            </p:graphicEl>
                                          </p:spTgt>
                                        </p:tgtEl>
                                        <p:attrNameLst>
                                          <p:attrName>ppt_y</p:attrName>
                                        </p:attrNameLst>
                                      </p:cBhvr>
                                      <p:tavLst>
                                        <p:tav tm="0">
                                          <p:val>
                                            <p:strVal val="#ppt_y+.1"/>
                                          </p:val>
                                        </p:tav>
                                        <p:tav tm="100000">
                                          <p:val>
                                            <p:strVal val="#ppt_y"/>
                                          </p:val>
                                        </p:tav>
                                      </p:tavLst>
                                    </p:anim>
                                  </p:childTnLst>
                                </p:cTn>
                              </p:par>
                            </p:childTnLst>
                          </p:cTn>
                        </p:par>
                        <p:par>
                          <p:cTn id="58" fill="hold">
                            <p:stCondLst>
                              <p:cond delay="9000"/>
                            </p:stCondLst>
                            <p:childTnLst>
                              <p:par>
                                <p:cTn id="59" presetID="42" presetClass="entr" presetSubtype="0" fill="hold" grpId="0" nodeType="afterEffect">
                                  <p:stCondLst>
                                    <p:cond delay="0"/>
                                  </p:stCondLst>
                                  <p:childTnLst>
                                    <p:set>
                                      <p:cBhvr>
                                        <p:cTn id="60" dur="1" fill="hold">
                                          <p:stCondLst>
                                            <p:cond delay="0"/>
                                          </p:stCondLst>
                                        </p:cTn>
                                        <p:tgtEl>
                                          <p:spTgt spid="6">
                                            <p:graphicEl>
                                              <a:chart seriesIdx="0" categoryIdx="7" bldStep="ptInCategory"/>
                                            </p:graphicEl>
                                          </p:spTgt>
                                        </p:tgtEl>
                                        <p:attrNameLst>
                                          <p:attrName>style.visibility</p:attrName>
                                        </p:attrNameLst>
                                      </p:cBhvr>
                                      <p:to>
                                        <p:strVal val="visible"/>
                                      </p:to>
                                    </p:set>
                                    <p:animEffect transition="in" filter="fade">
                                      <p:cBhvr>
                                        <p:cTn id="61" dur="1000"/>
                                        <p:tgtEl>
                                          <p:spTgt spid="6">
                                            <p:graphicEl>
                                              <a:chart seriesIdx="0" categoryIdx="7" bldStep="ptInCategory"/>
                                            </p:graphicEl>
                                          </p:spTgt>
                                        </p:tgtEl>
                                      </p:cBhvr>
                                    </p:animEffect>
                                    <p:anim calcmode="lin" valueType="num">
                                      <p:cBhvr>
                                        <p:cTn id="62" dur="1000" fill="hold"/>
                                        <p:tgtEl>
                                          <p:spTgt spid="6">
                                            <p:graphicEl>
                                              <a:chart seriesIdx="0" categoryIdx="7" bldStep="ptInCategory"/>
                                            </p:graphicEl>
                                          </p:spTgt>
                                        </p:tgtEl>
                                        <p:attrNameLst>
                                          <p:attrName>ppt_x</p:attrName>
                                        </p:attrNameLst>
                                      </p:cBhvr>
                                      <p:tavLst>
                                        <p:tav tm="0">
                                          <p:val>
                                            <p:strVal val="#ppt_x"/>
                                          </p:val>
                                        </p:tav>
                                        <p:tav tm="100000">
                                          <p:val>
                                            <p:strVal val="#ppt_x"/>
                                          </p:val>
                                        </p:tav>
                                      </p:tavLst>
                                    </p:anim>
                                    <p:anim calcmode="lin" valueType="num">
                                      <p:cBhvr>
                                        <p:cTn id="63" dur="1000" fill="hold"/>
                                        <p:tgtEl>
                                          <p:spTgt spid="6">
                                            <p:graphicEl>
                                              <a:chart seriesIdx="0" categoryIdx="7"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Sub>
          <a:bldChart bld="categoryEl"/>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uk-UA" sz="3200" u="sng" dirty="0">
                <a:latin typeface="Times New Roman" panose="02020603050405020304" pitchFamily="18" charset="0"/>
                <a:cs typeface="Times New Roman" panose="02020603050405020304" pitchFamily="18" charset="0"/>
              </a:rPr>
              <a:t>ТЗ № </a:t>
            </a:r>
            <a:r>
              <a:rPr lang="uk-UA" sz="3200" u="sng" dirty="0" smtClean="0">
                <a:latin typeface="Times New Roman" panose="02020603050405020304" pitchFamily="18" charset="0"/>
                <a:cs typeface="Times New Roman" panose="02020603050405020304" pitchFamily="18" charset="0"/>
              </a:rPr>
              <a:t>9.  Найгірший показник </a:t>
            </a:r>
            <a:r>
              <a:rPr lang="uk-UA" sz="2800" u="sng" dirty="0" smtClean="0">
                <a:solidFill>
                  <a:srgbClr val="C00000"/>
                </a:solidFill>
                <a:latin typeface="Times New Roman" panose="02020603050405020304" pitchFamily="18" charset="0"/>
                <a:cs typeface="Times New Roman" panose="02020603050405020304" pitchFamily="18" charset="0"/>
              </a:rPr>
              <a:t/>
            </a:r>
            <a:br>
              <a:rPr lang="uk-UA" sz="2800" u="sng" dirty="0" smtClean="0">
                <a:solidFill>
                  <a:srgbClr val="C00000"/>
                </a:solidFill>
                <a:latin typeface="Times New Roman" panose="02020603050405020304" pitchFamily="18" charset="0"/>
                <a:cs typeface="Times New Roman" panose="02020603050405020304" pitchFamily="18" charset="0"/>
              </a:rPr>
            </a:br>
            <a:r>
              <a:rPr lang="ru-RU" sz="2800"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ru-RU" sz="2800" i="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a:t>
            </a:r>
            <a:r>
              <a:rPr lang="ru-RU" sz="2800" i="1" dirty="0" err="1"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програма</a:t>
            </a:r>
            <a:r>
              <a:rPr lang="ru-RU" sz="2800" i="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для 8 </a:t>
            </a:r>
            <a:r>
              <a:rPr lang="ru-RU" sz="2800" i="1" dirty="0" err="1"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класу</a:t>
            </a:r>
            <a:r>
              <a:rPr lang="ru-RU" sz="2800" i="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a:t>
            </a:r>
            <a:endParaRPr lang="ru-RU" sz="2800" i="1"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07504" y="1556792"/>
            <a:ext cx="8686800" cy="3384376"/>
          </a:xfrm>
        </p:spPr>
        <p:txBody>
          <a:bodyPr>
            <a:normAutofit fontScale="85000" lnSpcReduction="10000"/>
          </a:bodyPr>
          <a:lstStyle/>
          <a:p>
            <a:pPr marL="0" indent="0">
              <a:buNone/>
            </a:pPr>
            <a:r>
              <a:rPr lang="ru-RU" dirty="0" err="1" smtClean="0">
                <a:latin typeface="Times New Roman" panose="02020603050405020304" pitchFamily="18" charset="0"/>
                <a:cs typeface="Times New Roman" panose="02020603050405020304" pitchFamily="18" charset="0"/>
              </a:rPr>
              <a:t>Укажіть</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мету </a:t>
            </a:r>
            <a:r>
              <a:rPr lang="ru-RU" dirty="0" err="1">
                <a:latin typeface="Times New Roman" panose="02020603050405020304" pitchFamily="18" charset="0"/>
                <a:cs typeface="Times New Roman" panose="02020603050405020304" pitchFamily="18" charset="0"/>
              </a:rPr>
              <a:t>братського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руху</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українських</a:t>
            </a:r>
            <a:r>
              <a:rPr lang="ru-RU" dirty="0">
                <a:latin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cs typeface="Times New Roman" panose="02020603050405020304" pitchFamily="18" charset="0"/>
            </a:endParaRPr>
          </a:p>
          <a:p>
            <a:pPr marL="0" indent="0">
              <a:buNone/>
            </a:pPr>
            <a:r>
              <a:rPr lang="ru-RU" dirty="0" smtClean="0">
                <a:latin typeface="Times New Roman" panose="02020603050405020304" pitchFamily="18" charset="0"/>
                <a:cs typeface="Times New Roman" panose="02020603050405020304" pitchFamily="18" charset="0"/>
              </a:rPr>
              <a:t>землях </a:t>
            </a:r>
            <a:r>
              <a:rPr lang="ru-RU" dirty="0">
                <a:latin typeface="Times New Roman" panose="02020603050405020304" pitchFamily="18" charset="0"/>
                <a:cs typeface="Times New Roman" panose="02020603050405020304" pitchFamily="18" charset="0"/>
              </a:rPr>
              <a:t>у ХVІ ст.</a:t>
            </a:r>
          </a:p>
          <a:p>
            <a:pPr marL="0" indent="0">
              <a:buNone/>
            </a:pPr>
            <a:r>
              <a:rPr lang="ru-RU" b="1" dirty="0">
                <a:latin typeface="Times New Roman" panose="02020603050405020304" pitchFamily="18" charset="0"/>
                <a:cs typeface="Times New Roman" panose="02020603050405020304" pitchFamily="18" charset="0"/>
              </a:rPr>
              <a:t>А </a:t>
            </a:r>
            <a:r>
              <a:rPr lang="ru-RU" dirty="0" err="1">
                <a:latin typeface="Times New Roman" panose="02020603050405020304" pitchFamily="18" charset="0"/>
                <a:cs typeface="Times New Roman" panose="02020603050405020304" pitchFamily="18" charset="0"/>
              </a:rPr>
              <a:t>визнання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станових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привілеїв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українського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козацтва</a:t>
            </a:r>
            <a:endParaRPr lang="ru-RU" dirty="0">
              <a:latin typeface="Times New Roman" panose="02020603050405020304" pitchFamily="18" charset="0"/>
              <a:cs typeface="Times New Roman" panose="02020603050405020304" pitchFamily="18" charset="0"/>
            </a:endParaRPr>
          </a:p>
          <a:p>
            <a:pPr marL="0" indent="0">
              <a:buNone/>
            </a:pPr>
            <a:r>
              <a:rPr lang="ru-RU" b="1" dirty="0">
                <a:latin typeface="Times New Roman" panose="02020603050405020304" pitchFamily="18" charset="0"/>
                <a:cs typeface="Times New Roman" panose="02020603050405020304" pitchFamily="18" charset="0"/>
              </a:rPr>
              <a:t>Б </a:t>
            </a:r>
            <a:r>
              <a:rPr lang="ru-RU" dirty="0" err="1">
                <a:latin typeface="Times New Roman" panose="02020603050405020304" pitchFamily="18" charset="0"/>
                <a:cs typeface="Times New Roman" panose="02020603050405020304" pitchFamily="18" charset="0"/>
              </a:rPr>
              <a:t>укладення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унії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між</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католицькою</a:t>
            </a:r>
            <a:r>
              <a:rPr lang="ru-RU" dirty="0">
                <a:latin typeface="Times New Roman" panose="02020603050405020304" pitchFamily="18" charset="0"/>
                <a:cs typeface="Times New Roman" panose="02020603050405020304" pitchFamily="18" charset="0"/>
              </a:rPr>
              <a:t> і православною церквами</a:t>
            </a:r>
          </a:p>
          <a:p>
            <a:pPr marL="0" indent="0">
              <a:buNone/>
            </a:pPr>
            <a:r>
              <a:rPr lang="ru-RU" b="1" dirty="0">
                <a:solidFill>
                  <a:srgbClr val="C00000"/>
                </a:solidFill>
                <a:latin typeface="Times New Roman" panose="02020603050405020304" pitchFamily="18" charset="0"/>
                <a:cs typeface="Times New Roman" panose="02020603050405020304" pitchFamily="18" charset="0"/>
              </a:rPr>
              <a:t>В </a:t>
            </a:r>
            <a:r>
              <a:rPr lang="ru-RU" dirty="0" err="1">
                <a:solidFill>
                  <a:srgbClr val="C00000"/>
                </a:solidFill>
                <a:latin typeface="Times New Roman" panose="02020603050405020304" pitchFamily="18" charset="0"/>
                <a:cs typeface="Times New Roman" panose="02020603050405020304" pitchFamily="18" charset="0"/>
              </a:rPr>
              <a:t>захист</a:t>
            </a:r>
            <a:r>
              <a:rPr lang="ru-RU" dirty="0">
                <a:solidFill>
                  <a:srgbClr val="C00000"/>
                </a:solidFill>
                <a:latin typeface="Times New Roman" panose="02020603050405020304" pitchFamily="18" charset="0"/>
                <a:cs typeface="Times New Roman" panose="02020603050405020304" pitchFamily="18" charset="0"/>
              </a:rPr>
              <a:t> і </a:t>
            </a:r>
            <a:r>
              <a:rPr lang="ru-RU" dirty="0" err="1">
                <a:solidFill>
                  <a:srgbClr val="C00000"/>
                </a:solidFill>
                <a:latin typeface="Times New Roman" panose="02020603050405020304" pitchFamily="18" charset="0"/>
                <a:cs typeface="Times New Roman" panose="02020603050405020304" pitchFamily="18" charset="0"/>
              </a:rPr>
              <a:t>підтримка</a:t>
            </a:r>
            <a:r>
              <a:rPr lang="ru-RU" dirty="0">
                <a:solidFill>
                  <a:srgbClr val="C00000"/>
                </a:solidFill>
                <a:latin typeface="Times New Roman" panose="02020603050405020304" pitchFamily="18" charset="0"/>
                <a:cs typeface="Times New Roman" panose="02020603050405020304" pitchFamily="18" charset="0"/>
              </a:rPr>
              <a:t> </a:t>
            </a:r>
            <a:r>
              <a:rPr lang="ru-RU" dirty="0" err="1">
                <a:solidFill>
                  <a:srgbClr val="C00000"/>
                </a:solidFill>
                <a:latin typeface="Times New Roman" panose="02020603050405020304" pitchFamily="18" charset="0"/>
                <a:cs typeface="Times New Roman" panose="02020603050405020304" pitchFamily="18" charset="0"/>
              </a:rPr>
              <a:t>православної</a:t>
            </a:r>
            <a:r>
              <a:rPr lang="ru-RU" dirty="0">
                <a:solidFill>
                  <a:srgbClr val="C00000"/>
                </a:solidFill>
                <a:latin typeface="Times New Roman" panose="02020603050405020304" pitchFamily="18" charset="0"/>
                <a:cs typeface="Times New Roman" panose="02020603050405020304" pitchFamily="18" charset="0"/>
              </a:rPr>
              <a:t> церкви</a:t>
            </a:r>
          </a:p>
          <a:p>
            <a:pPr marL="0" indent="0">
              <a:buNone/>
            </a:pPr>
            <a:r>
              <a:rPr lang="ru-RU" b="1" dirty="0">
                <a:latin typeface="Times New Roman" panose="02020603050405020304" pitchFamily="18" charset="0"/>
                <a:cs typeface="Times New Roman" panose="02020603050405020304" pitchFamily="18" charset="0"/>
              </a:rPr>
              <a:t>Г </a:t>
            </a:r>
            <a:r>
              <a:rPr lang="ru-RU" dirty="0" err="1">
                <a:latin typeface="Times New Roman" panose="02020603050405020304" pitchFamily="18" charset="0"/>
                <a:cs typeface="Times New Roman" panose="02020603050405020304" pitchFamily="18" charset="0"/>
              </a:rPr>
              <a:t>ліквідація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кріпосної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залежності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українського</a:t>
            </a:r>
            <a:r>
              <a:rPr lang="ru-RU" dirty="0">
                <a:latin typeface="Times New Roman" panose="02020603050405020304" pitchFamily="18" charset="0"/>
                <a:cs typeface="Times New Roman" panose="02020603050405020304" pitchFamily="18" charset="0"/>
              </a:rPr>
              <a:t> селянства</a:t>
            </a:r>
          </a:p>
        </p:txBody>
      </p:sp>
      <p:sp>
        <p:nvSpPr>
          <p:cNvPr id="4" name="Номер слайда 3"/>
          <p:cNvSpPr>
            <a:spLocks noGrp="1"/>
          </p:cNvSpPr>
          <p:nvPr>
            <p:ph type="sldNum" sz="quarter" idx="12"/>
          </p:nvPr>
        </p:nvSpPr>
        <p:spPr/>
        <p:txBody>
          <a:bodyPr/>
          <a:lstStyle/>
          <a:p>
            <a:fld id="{EDC8AA99-7238-42D3-B68A-A4E1B56FEE73}" type="slidenum">
              <a:rPr lang="en-US" smtClean="0">
                <a:solidFill>
                  <a:prstClr val="black">
                    <a:tint val="75000"/>
                  </a:prstClr>
                </a:solidFill>
              </a:rPr>
              <a:pPr/>
              <a:t>19</a:t>
            </a:fld>
            <a:endParaRPr lang="en-US">
              <a:solidFill>
                <a:prstClr val="black">
                  <a:tint val="75000"/>
                </a:prstClr>
              </a:solidFill>
            </a:endParaRPr>
          </a:p>
        </p:txBody>
      </p:sp>
      <p:pic>
        <p:nvPicPr>
          <p:cNvPr id="5" name="Picture 2" descr="G:\Логотип модерн 1 копия.JPG"/>
          <p:cNvPicPr>
            <a:picLocks noChangeAspect="1" noChangeArrowheads="1"/>
          </p:cNvPicPr>
          <p:nvPr/>
        </p:nvPicPr>
        <p:blipFill>
          <a:blip r:embed="rId2"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7740352" y="836712"/>
            <a:ext cx="844238" cy="4034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Таблица 6"/>
          <p:cNvGraphicFramePr>
            <a:graphicFrameLocks noGrp="1"/>
          </p:cNvGraphicFramePr>
          <p:nvPr>
            <p:extLst>
              <p:ext uri="{D42A27DB-BD31-4B8C-83A1-F6EECF244321}">
                <p14:modId xmlns:p14="http://schemas.microsoft.com/office/powerpoint/2010/main" val="2622033092"/>
              </p:ext>
            </p:extLst>
          </p:nvPr>
        </p:nvGraphicFramePr>
        <p:xfrm>
          <a:off x="179512" y="5013176"/>
          <a:ext cx="8763000" cy="1407309"/>
        </p:xfrm>
        <a:graphic>
          <a:graphicData uri="http://schemas.openxmlformats.org/drawingml/2006/table">
            <a:tbl>
              <a:tblPr firstRow="1" bandRow="1">
                <a:tableStyleId>{5C22544A-7EE6-4342-B048-85BDC9FD1C3A}</a:tableStyleId>
              </a:tblPr>
              <a:tblGrid>
                <a:gridCol w="2190750"/>
                <a:gridCol w="2190750"/>
                <a:gridCol w="2190750"/>
                <a:gridCol w="2190750"/>
              </a:tblGrid>
              <a:tr h="370941">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800" dirty="0" smtClean="0">
                          <a:solidFill>
                            <a:schemeClr val="bg1"/>
                          </a:solidFill>
                          <a:latin typeface="Times New Roman" panose="02020603050405020304" pitchFamily="18" charset="0"/>
                          <a:cs typeface="Times New Roman" panose="02020603050405020304" pitchFamily="18" charset="0"/>
                        </a:rPr>
                        <a:t>ВІДПОВІДІ УЧАСНИКІВ (у %)</a:t>
                      </a:r>
                      <a:endParaRPr lang="uk-UA" sz="1800" dirty="0">
                        <a:solidFill>
                          <a:schemeClr val="bg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dirty="0"/>
                    </a:p>
                  </a:txBody>
                  <a:tcPr/>
                </a:tc>
              </a:tr>
              <a:tr h="396348">
                <a:tc>
                  <a:txBody>
                    <a:bodyPr/>
                    <a:lstStyle/>
                    <a:p>
                      <a:pPr algn="ctr"/>
                      <a:r>
                        <a:rPr lang="uk-UA" sz="2800" b="1" dirty="0" smtClean="0">
                          <a:solidFill>
                            <a:schemeClr val="tx1"/>
                          </a:solidFill>
                          <a:latin typeface="Times New Roman" panose="02020603050405020304" pitchFamily="18" charset="0"/>
                          <a:cs typeface="Times New Roman" panose="02020603050405020304" pitchFamily="18" charset="0"/>
                        </a:rPr>
                        <a:t>А </a:t>
                      </a:r>
                      <a:endParaRPr lang="uk-UA" sz="2800" b="1" dirty="0">
                        <a:solidFill>
                          <a:schemeClr val="tx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800" b="1" dirty="0" smtClean="0">
                          <a:latin typeface="Times New Roman" panose="02020603050405020304" pitchFamily="18" charset="0"/>
                          <a:cs typeface="Times New Roman" panose="02020603050405020304" pitchFamily="18" charset="0"/>
                        </a:rPr>
                        <a:t>Б</a:t>
                      </a:r>
                      <a:endParaRPr lang="uk-UA" sz="2800" b="1" dirty="0">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800" b="1" dirty="0" smtClean="0">
                          <a:solidFill>
                            <a:srgbClr val="C00000"/>
                          </a:solidFill>
                          <a:latin typeface="Times New Roman" panose="02020603050405020304" pitchFamily="18" charset="0"/>
                          <a:cs typeface="Times New Roman" panose="02020603050405020304" pitchFamily="18" charset="0"/>
                        </a:rPr>
                        <a:t>В*</a:t>
                      </a:r>
                      <a:endParaRPr lang="uk-UA" sz="2800" b="1" dirty="0">
                        <a:solidFill>
                          <a:srgbClr val="C00000"/>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800" b="1" dirty="0" smtClean="0">
                          <a:latin typeface="Times New Roman" panose="02020603050405020304" pitchFamily="18" charset="0"/>
                          <a:cs typeface="Times New Roman" panose="02020603050405020304" pitchFamily="18" charset="0"/>
                        </a:rPr>
                        <a:t>Г</a:t>
                      </a:r>
                      <a:endParaRPr lang="uk-UA" sz="2800" b="1" dirty="0">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6348">
                <a:tc>
                  <a:txBody>
                    <a:bodyPr/>
                    <a:lstStyle/>
                    <a:p>
                      <a:pPr algn="ctr"/>
                      <a:r>
                        <a:rPr lang="uk-UA" sz="2800" b="1" dirty="0" smtClean="0">
                          <a:solidFill>
                            <a:schemeClr val="tx1"/>
                          </a:solidFill>
                          <a:latin typeface="Times New Roman" panose="02020603050405020304" pitchFamily="18" charset="0"/>
                          <a:cs typeface="Times New Roman" panose="02020603050405020304" pitchFamily="18" charset="0"/>
                        </a:rPr>
                        <a:t>14,47</a:t>
                      </a:r>
                      <a:endParaRPr lang="uk-UA" sz="2800" b="1" dirty="0">
                        <a:solidFill>
                          <a:schemeClr val="tx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800" b="1" dirty="0" smtClean="0">
                          <a:latin typeface="Times New Roman" panose="02020603050405020304" pitchFamily="18" charset="0"/>
                          <a:cs typeface="Times New Roman" panose="02020603050405020304" pitchFamily="18" charset="0"/>
                        </a:rPr>
                        <a:t>26,34</a:t>
                      </a:r>
                      <a:endParaRPr lang="uk-UA" sz="2800" b="1" dirty="0">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800" b="1" dirty="0" smtClean="0">
                          <a:solidFill>
                            <a:srgbClr val="C00000"/>
                          </a:solidFill>
                          <a:latin typeface="Times New Roman" panose="02020603050405020304" pitchFamily="18" charset="0"/>
                          <a:cs typeface="Times New Roman" panose="02020603050405020304" pitchFamily="18" charset="0"/>
                        </a:rPr>
                        <a:t>32,75</a:t>
                      </a:r>
                      <a:endParaRPr lang="uk-UA" sz="2800" b="1" dirty="0">
                        <a:solidFill>
                          <a:srgbClr val="C00000"/>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800" b="1" dirty="0" smtClean="0">
                          <a:latin typeface="Times New Roman" panose="02020603050405020304" pitchFamily="18" charset="0"/>
                          <a:cs typeface="Times New Roman" panose="02020603050405020304" pitchFamily="18" charset="0"/>
                        </a:rPr>
                        <a:t>26,23</a:t>
                      </a:r>
                      <a:endParaRPr lang="uk-UA" sz="2800" b="1" dirty="0">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9424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rc 13"/>
          <p:cNvSpPr/>
          <p:nvPr/>
        </p:nvSpPr>
        <p:spPr>
          <a:xfrm>
            <a:off x="-3429001" y="1"/>
            <a:ext cx="6858002" cy="6858000"/>
          </a:xfrm>
          <a:prstGeom prst="arc">
            <a:avLst>
              <a:gd name="adj1" fmla="val 16200000"/>
              <a:gd name="adj2" fmla="val 5370932"/>
            </a:avLst>
          </a:prstGeom>
          <a:solidFill>
            <a:srgbClr val="00B0F0"/>
          </a:solidFill>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8" name="TextBox 7"/>
          <p:cNvSpPr txBox="1"/>
          <p:nvPr/>
        </p:nvSpPr>
        <p:spPr>
          <a:xfrm flipH="1">
            <a:off x="3138052" y="1279566"/>
            <a:ext cx="4746315" cy="1077218"/>
          </a:xfrm>
          <a:prstGeom prst="rect">
            <a:avLst/>
          </a:prstGeom>
          <a:noFill/>
        </p:spPr>
        <p:txBody>
          <a:bodyPr wrap="square" rtlCol="0">
            <a:spAutoFit/>
          </a:bodyPr>
          <a:lstStyle/>
          <a:p>
            <a:pPr algn="ctr"/>
            <a:r>
              <a:rPr lang="uk-UA" sz="3200" b="1" dirty="0" smtClean="0">
                <a:solidFill>
                  <a:srgbClr val="002060"/>
                </a:solidFill>
                <a:latin typeface="Times New Roman" panose="02020603050405020304" pitchFamily="18" charset="0"/>
                <a:cs typeface="Times New Roman" panose="02020603050405020304" pitchFamily="18" charset="0"/>
              </a:rPr>
              <a:t>Результати ЗНО-2014. Україна</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9" name="TextBox 8"/>
          <p:cNvSpPr txBox="1"/>
          <p:nvPr/>
        </p:nvSpPr>
        <p:spPr>
          <a:xfrm flipH="1">
            <a:off x="3627911" y="2557483"/>
            <a:ext cx="4544488" cy="1077218"/>
          </a:xfrm>
          <a:prstGeom prst="rect">
            <a:avLst/>
          </a:prstGeom>
          <a:noFill/>
        </p:spPr>
        <p:txBody>
          <a:bodyPr wrap="square" rtlCol="0">
            <a:spAutoFit/>
          </a:bodyPr>
          <a:lstStyle/>
          <a:p>
            <a:pPr algn="ctr"/>
            <a:r>
              <a:rPr lang="uk-UA" sz="3200" b="1" dirty="0" smtClean="0">
                <a:solidFill>
                  <a:srgbClr val="002060"/>
                </a:solidFill>
                <a:latin typeface="Times New Roman" panose="02020603050405020304" pitchFamily="18" charset="0"/>
                <a:cs typeface="Times New Roman" panose="02020603050405020304" pitchFamily="18" charset="0"/>
              </a:rPr>
              <a:t>Результати ЗНО-2014. </a:t>
            </a:r>
            <a:r>
              <a:rPr lang="uk-UA" sz="3200" b="1" dirty="0" smtClean="0">
                <a:solidFill>
                  <a:srgbClr val="002060"/>
                </a:solidFill>
                <a:latin typeface="Times New Roman" panose="02020603050405020304" pitchFamily="18" charset="0"/>
                <a:cs typeface="Times New Roman" panose="02020603050405020304" pitchFamily="18" charset="0"/>
              </a:rPr>
              <a:t>Одеська</a:t>
            </a:r>
            <a:r>
              <a:rPr lang="uk-UA" sz="3200" b="1" dirty="0" smtClean="0">
                <a:solidFill>
                  <a:srgbClr val="002060"/>
                </a:solidFill>
                <a:latin typeface="Times New Roman" panose="02020603050405020304" pitchFamily="18" charset="0"/>
                <a:cs typeface="Times New Roman" panose="02020603050405020304" pitchFamily="18" charset="0"/>
              </a:rPr>
              <a:t> </a:t>
            </a:r>
            <a:r>
              <a:rPr lang="uk-UA" sz="3200" b="1" dirty="0" smtClean="0">
                <a:solidFill>
                  <a:srgbClr val="002060"/>
                </a:solidFill>
                <a:latin typeface="Times New Roman" panose="02020603050405020304" pitchFamily="18" charset="0"/>
                <a:cs typeface="Times New Roman" panose="02020603050405020304" pitchFamily="18" charset="0"/>
              </a:rPr>
              <a:t>область</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10" name="TextBox 9"/>
          <p:cNvSpPr txBox="1"/>
          <p:nvPr/>
        </p:nvSpPr>
        <p:spPr>
          <a:xfrm flipH="1">
            <a:off x="3627912" y="3835400"/>
            <a:ext cx="3840481" cy="1077218"/>
          </a:xfrm>
          <a:prstGeom prst="rect">
            <a:avLst/>
          </a:prstGeom>
          <a:noFill/>
        </p:spPr>
        <p:txBody>
          <a:bodyPr wrap="square" rtlCol="0">
            <a:spAutoFit/>
          </a:bodyPr>
          <a:lstStyle/>
          <a:p>
            <a:pPr algn="ctr"/>
            <a:r>
              <a:rPr lang="uk-UA" sz="3200" b="1" dirty="0" smtClean="0">
                <a:solidFill>
                  <a:srgbClr val="002060"/>
                </a:solidFill>
                <a:latin typeface="Times New Roman" panose="02020603050405020304" pitchFamily="18" charset="0"/>
                <a:cs typeface="Times New Roman" panose="02020603050405020304" pitchFamily="18" charset="0"/>
              </a:rPr>
              <a:t>Історія України: ЗНО-2015</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flipH="1">
            <a:off x="3253482" y="5113317"/>
            <a:ext cx="4186840" cy="584775"/>
          </a:xfrm>
          <a:prstGeom prst="rect">
            <a:avLst/>
          </a:prstGeom>
          <a:noFill/>
        </p:spPr>
        <p:txBody>
          <a:bodyPr wrap="square" rtlCol="0">
            <a:spAutoFit/>
          </a:bodyPr>
          <a:lstStyle/>
          <a:p>
            <a:pPr algn="ctr"/>
            <a:r>
              <a:rPr lang="uk-UA" sz="3200" b="1" dirty="0" smtClean="0">
                <a:solidFill>
                  <a:srgbClr val="002060"/>
                </a:solidFill>
                <a:latin typeface="Times New Roman" panose="02020603050405020304" pitchFamily="18" charset="0"/>
                <a:cs typeface="Times New Roman" panose="02020603050405020304" pitchFamily="18" charset="0"/>
              </a:rPr>
              <a:t>Календар ЗНО-2015</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15" name="Oval 14"/>
          <p:cNvSpPr/>
          <p:nvPr/>
        </p:nvSpPr>
        <p:spPr>
          <a:xfrm>
            <a:off x="2721676" y="1370363"/>
            <a:ext cx="311727" cy="311727"/>
          </a:xfrm>
          <a:prstGeom prst="ellips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Oval 15"/>
          <p:cNvSpPr/>
          <p:nvPr/>
        </p:nvSpPr>
        <p:spPr>
          <a:xfrm>
            <a:off x="3220192" y="2638879"/>
            <a:ext cx="311727" cy="311727"/>
          </a:xfrm>
          <a:prstGeom prst="ellips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16"/>
          <p:cNvSpPr/>
          <p:nvPr/>
        </p:nvSpPr>
        <p:spPr>
          <a:xfrm>
            <a:off x="3222174" y="3907395"/>
            <a:ext cx="311727" cy="311727"/>
          </a:xfrm>
          <a:prstGeom prst="ellips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p:cNvSpPr/>
          <p:nvPr/>
        </p:nvSpPr>
        <p:spPr>
          <a:xfrm>
            <a:off x="2733551" y="5175910"/>
            <a:ext cx="311727" cy="311727"/>
          </a:xfrm>
          <a:prstGeom prst="ellips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Arc 18"/>
          <p:cNvSpPr/>
          <p:nvPr/>
        </p:nvSpPr>
        <p:spPr>
          <a:xfrm>
            <a:off x="-1524000" y="1905000"/>
            <a:ext cx="3048000" cy="3048000"/>
          </a:xfrm>
          <a:prstGeom prst="arc">
            <a:avLst>
              <a:gd name="adj1" fmla="val 16200000"/>
              <a:gd name="adj2" fmla="val 5359794"/>
            </a:avLst>
          </a:prstGeom>
          <a:solidFill>
            <a:schemeClr val="bg1">
              <a:lumMod val="95000"/>
            </a:schemeClr>
          </a:solidFill>
          <a:ln>
            <a:noFill/>
          </a:ln>
          <a:effectLst>
            <a:innerShdw blurRad="304800" dist="50800" dir="189000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24"/>
          <p:cNvGrpSpPr/>
          <p:nvPr/>
        </p:nvGrpSpPr>
        <p:grpSpPr>
          <a:xfrm rot="5400000">
            <a:off x="-3129150" y="3314700"/>
            <a:ext cx="6246420" cy="228600"/>
            <a:chOff x="-3200400" y="3314700"/>
            <a:chExt cx="6246420" cy="228600"/>
          </a:xfrm>
          <a:solidFill>
            <a:srgbClr val="FF0000"/>
          </a:solidFill>
        </p:grpSpPr>
        <p:sp>
          <p:nvSpPr>
            <p:cNvPr id="13" name="Rounded Rectangle 12"/>
            <p:cNvSpPr/>
            <p:nvPr/>
          </p:nvSpPr>
          <p:spPr>
            <a:xfrm rot="5400000">
              <a:off x="1331520" y="1828800"/>
              <a:ext cx="228600" cy="3200400"/>
            </a:xfrm>
            <a:prstGeom prst="roundRect">
              <a:avLst>
                <a:gd name="adj" fmla="val 35051"/>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ounded Rectangle 23"/>
            <p:cNvSpPr/>
            <p:nvPr/>
          </p:nvSpPr>
          <p:spPr>
            <a:xfrm rot="5400000">
              <a:off x="-1714500" y="1828800"/>
              <a:ext cx="228600" cy="3200400"/>
            </a:xfrm>
            <a:prstGeom prst="roundRect">
              <a:avLst>
                <a:gd name="adj" fmla="val 35051"/>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 name="Заголовок 2"/>
          <p:cNvSpPr>
            <a:spLocks noGrp="1"/>
          </p:cNvSpPr>
          <p:nvPr>
            <p:ph type="title"/>
          </p:nvPr>
        </p:nvSpPr>
        <p:spPr>
          <a:xfrm>
            <a:off x="2555776" y="0"/>
            <a:ext cx="6285384" cy="908720"/>
          </a:xfrm>
        </p:spPr>
        <p:txBody>
          <a:bodyPr/>
          <a:lstStyle/>
          <a:p>
            <a:r>
              <a:rPr lang="uk-UA" sz="3600" b="1" dirty="0" smtClean="0">
                <a:solidFill>
                  <a:schemeClr val="bg1"/>
                </a:solidFill>
                <a:latin typeface="Times New Roman" panose="02020603050405020304" pitchFamily="18" charset="0"/>
                <a:cs typeface="Times New Roman" panose="02020603050405020304" pitchFamily="18" charset="0"/>
              </a:rPr>
              <a:t>Питання для розгляду</a:t>
            </a:r>
            <a:endParaRPr lang="uk-UA"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74197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7380000">
                                      <p:cBhvr>
                                        <p:cTn id="6" dur="1000" fill="hold"/>
                                        <p:tgtEl>
                                          <p:spTgt spid="2"/>
                                        </p:tgtEl>
                                        <p:attrNameLst>
                                          <p:attrName>r</p:attrName>
                                        </p:attrNameLst>
                                      </p:cBhvr>
                                    </p:animRot>
                                  </p:childTnLst>
                                </p:cTn>
                              </p:par>
                            </p:childTnLst>
                          </p:cTn>
                        </p:par>
                        <p:par>
                          <p:cTn id="7" fill="hold">
                            <p:stCondLst>
                              <p:cond delay="1000"/>
                            </p:stCondLst>
                            <p:childTnLst>
                              <p:par>
                                <p:cTn id="8" presetID="1" presetClass="emph" presetSubtype="2" fill="hold" nodeType="afterEffect">
                                  <p:stCondLst>
                                    <p:cond delay="0"/>
                                  </p:stCondLst>
                                  <p:childTnLst>
                                    <p:animClr clrSpc="rgb" dir="cw">
                                      <p:cBhvr>
                                        <p:cTn id="9" dur="500" fill="hold"/>
                                        <p:tgtEl>
                                          <p:spTgt spid="15"/>
                                        </p:tgtEl>
                                        <p:attrNameLst>
                                          <p:attrName>fillcolor</p:attrName>
                                        </p:attrNameLst>
                                      </p:cBhvr>
                                      <p:to>
                                        <a:srgbClr val="829975"/>
                                      </p:to>
                                    </p:animClr>
                                    <p:set>
                                      <p:cBhvr>
                                        <p:cTn id="10" dur="500" fill="hold"/>
                                        <p:tgtEl>
                                          <p:spTgt spid="15"/>
                                        </p:tgtEl>
                                        <p:attrNameLst>
                                          <p:attrName>fill.type</p:attrName>
                                        </p:attrNameLst>
                                      </p:cBhvr>
                                      <p:to>
                                        <p:strVal val="solid"/>
                                      </p:to>
                                    </p:set>
                                    <p:set>
                                      <p:cBhvr>
                                        <p:cTn id="11" dur="500" fill="hold"/>
                                        <p:tgtEl>
                                          <p:spTgt spid="15"/>
                                        </p:tgtEl>
                                        <p:attrNameLst>
                                          <p:attrName>fill.on</p:attrName>
                                        </p:attrNameLst>
                                      </p:cBhvr>
                                      <p:to>
                                        <p:strVal val="true"/>
                                      </p:to>
                                    </p:se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1320000">
                                      <p:cBhvr>
                                        <p:cTn id="18" dur="500" fill="hold"/>
                                        <p:tgtEl>
                                          <p:spTgt spid="2"/>
                                        </p:tgtEl>
                                        <p:attrNameLst>
                                          <p:attrName>r</p:attrName>
                                        </p:attrNameLst>
                                      </p:cBhvr>
                                    </p:animRot>
                                  </p:childTnLst>
                                </p:cTn>
                              </p:par>
                            </p:childTnLst>
                          </p:cTn>
                        </p:par>
                        <p:par>
                          <p:cTn id="19" fill="hold">
                            <p:stCondLst>
                              <p:cond delay="500"/>
                            </p:stCondLst>
                            <p:childTnLst>
                              <p:par>
                                <p:cTn id="20" presetID="1" presetClass="emph" presetSubtype="2" fill="hold" nodeType="afterEffect">
                                  <p:stCondLst>
                                    <p:cond delay="0"/>
                                  </p:stCondLst>
                                  <p:childTnLst>
                                    <p:animClr clrSpc="rgb" dir="cw">
                                      <p:cBhvr>
                                        <p:cTn id="21" dur="500" fill="hold"/>
                                        <p:tgtEl>
                                          <p:spTgt spid="16"/>
                                        </p:tgtEl>
                                        <p:attrNameLst>
                                          <p:attrName>fillcolor</p:attrName>
                                        </p:attrNameLst>
                                      </p:cBhvr>
                                      <p:to>
                                        <a:srgbClr val="829975"/>
                                      </p:to>
                                    </p:animClr>
                                    <p:set>
                                      <p:cBhvr>
                                        <p:cTn id="22" dur="500" fill="hold"/>
                                        <p:tgtEl>
                                          <p:spTgt spid="16"/>
                                        </p:tgtEl>
                                        <p:attrNameLst>
                                          <p:attrName>fill.type</p:attrName>
                                        </p:attrNameLst>
                                      </p:cBhvr>
                                      <p:to>
                                        <p:strVal val="solid"/>
                                      </p:to>
                                    </p:set>
                                    <p:set>
                                      <p:cBhvr>
                                        <p:cTn id="23" dur="500" fill="hold"/>
                                        <p:tgtEl>
                                          <p:spTgt spid="16"/>
                                        </p:tgtEl>
                                        <p:attrNameLst>
                                          <p:attrName>fill.on</p:attrName>
                                        </p:attrNameLst>
                                      </p:cBhvr>
                                      <p:to>
                                        <p:strVal val="true"/>
                                      </p:to>
                                    </p:se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1320000">
                                      <p:cBhvr>
                                        <p:cTn id="30" dur="500" fill="hold"/>
                                        <p:tgtEl>
                                          <p:spTgt spid="2"/>
                                        </p:tgtEl>
                                        <p:attrNameLst>
                                          <p:attrName>r</p:attrName>
                                        </p:attrNameLst>
                                      </p:cBhvr>
                                    </p:animRot>
                                  </p:childTnLst>
                                </p:cTn>
                              </p:par>
                            </p:childTnLst>
                          </p:cTn>
                        </p:par>
                        <p:par>
                          <p:cTn id="31" fill="hold">
                            <p:stCondLst>
                              <p:cond delay="500"/>
                            </p:stCondLst>
                            <p:childTnLst>
                              <p:par>
                                <p:cTn id="32" presetID="1" presetClass="emph" presetSubtype="2" fill="hold" nodeType="afterEffect">
                                  <p:stCondLst>
                                    <p:cond delay="0"/>
                                  </p:stCondLst>
                                  <p:childTnLst>
                                    <p:animClr clrSpc="rgb" dir="cw">
                                      <p:cBhvr>
                                        <p:cTn id="33" dur="500" fill="hold"/>
                                        <p:tgtEl>
                                          <p:spTgt spid="17"/>
                                        </p:tgtEl>
                                        <p:attrNameLst>
                                          <p:attrName>fillcolor</p:attrName>
                                        </p:attrNameLst>
                                      </p:cBhvr>
                                      <p:to>
                                        <a:srgbClr val="829975"/>
                                      </p:to>
                                    </p:animClr>
                                    <p:set>
                                      <p:cBhvr>
                                        <p:cTn id="34" dur="500" fill="hold"/>
                                        <p:tgtEl>
                                          <p:spTgt spid="17"/>
                                        </p:tgtEl>
                                        <p:attrNameLst>
                                          <p:attrName>fill.type</p:attrName>
                                        </p:attrNameLst>
                                      </p:cBhvr>
                                      <p:to>
                                        <p:strVal val="solid"/>
                                      </p:to>
                                    </p:set>
                                    <p:set>
                                      <p:cBhvr>
                                        <p:cTn id="35" dur="500" fill="hold"/>
                                        <p:tgtEl>
                                          <p:spTgt spid="17"/>
                                        </p:tgtEl>
                                        <p:attrNameLst>
                                          <p:attrName>fill.on</p:attrName>
                                        </p:attrNameLst>
                                      </p:cBhvr>
                                      <p:to>
                                        <p:strVal val="true"/>
                                      </p:to>
                                    </p:se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8" presetClass="emph" presetSubtype="0" fill="hold" nodeType="clickEffect">
                                  <p:stCondLst>
                                    <p:cond delay="0"/>
                                  </p:stCondLst>
                                  <p:childTnLst>
                                    <p:animRot by="1320000">
                                      <p:cBhvr>
                                        <p:cTn id="42" dur="500" fill="hold"/>
                                        <p:tgtEl>
                                          <p:spTgt spid="2"/>
                                        </p:tgtEl>
                                        <p:attrNameLst>
                                          <p:attrName>r</p:attrName>
                                        </p:attrNameLst>
                                      </p:cBhvr>
                                    </p:animRot>
                                  </p:childTnLst>
                                </p:cTn>
                              </p:par>
                            </p:childTnLst>
                          </p:cTn>
                        </p:par>
                        <p:par>
                          <p:cTn id="43" fill="hold">
                            <p:stCondLst>
                              <p:cond delay="500"/>
                            </p:stCondLst>
                            <p:childTnLst>
                              <p:par>
                                <p:cTn id="44" presetID="1" presetClass="emph" presetSubtype="2" fill="hold" nodeType="afterEffect">
                                  <p:stCondLst>
                                    <p:cond delay="0"/>
                                  </p:stCondLst>
                                  <p:childTnLst>
                                    <p:animClr clrSpc="rgb" dir="cw">
                                      <p:cBhvr>
                                        <p:cTn id="45" dur="500" fill="hold"/>
                                        <p:tgtEl>
                                          <p:spTgt spid="18"/>
                                        </p:tgtEl>
                                        <p:attrNameLst>
                                          <p:attrName>fillcolor</p:attrName>
                                        </p:attrNameLst>
                                      </p:cBhvr>
                                      <p:to>
                                        <a:srgbClr val="829975"/>
                                      </p:to>
                                    </p:animClr>
                                    <p:set>
                                      <p:cBhvr>
                                        <p:cTn id="46" dur="500" fill="hold"/>
                                        <p:tgtEl>
                                          <p:spTgt spid="18"/>
                                        </p:tgtEl>
                                        <p:attrNameLst>
                                          <p:attrName>fill.type</p:attrName>
                                        </p:attrNameLst>
                                      </p:cBhvr>
                                      <p:to>
                                        <p:strVal val="solid"/>
                                      </p:to>
                                    </p:set>
                                    <p:set>
                                      <p:cBhvr>
                                        <p:cTn id="47" dur="500" fill="hold"/>
                                        <p:tgtEl>
                                          <p:spTgt spid="18"/>
                                        </p:tgtEl>
                                        <p:attrNameLst>
                                          <p:attrName>fill.on</p:attrName>
                                        </p:attrNameLst>
                                      </p:cBhvr>
                                      <p:to>
                                        <p:strVal val="true"/>
                                      </p:to>
                                    </p:set>
                                  </p:childTnLst>
                                </p:cTn>
                              </p:par>
                              <p:par>
                                <p:cTn id="48" presetID="10" presetClass="entr" presetSubtype="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76200"/>
            <a:ext cx="7360096" cy="1143000"/>
          </a:xfrm>
        </p:spPr>
        <p:txBody>
          <a:bodyPr>
            <a:noAutofit/>
          </a:bodyPr>
          <a:lstStyle/>
          <a:p>
            <a:pPr algn="ctr"/>
            <a:r>
              <a:rPr lang="uk-UA" sz="2800"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Кількість правильних відповідей у % до завдань тесту з</a:t>
            </a:r>
            <a:r>
              <a:rPr lang="ru-RU" sz="2800"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ru-RU" sz="2800"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вибором </a:t>
            </a:r>
            <a:r>
              <a:rPr lang="ru-RU" sz="2800" dirty="0" err="1">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однієї</a:t>
            </a:r>
            <a:r>
              <a:rPr lang="ru-RU" sz="2800"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ru-RU" sz="2800" dirty="0" err="1"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правильної</a:t>
            </a:r>
            <a:r>
              <a:rPr lang="ru-RU" sz="2800"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ru-RU" sz="2800" dirty="0" err="1"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відповіді</a:t>
            </a:r>
            <a:r>
              <a:rPr lang="ru-RU" sz="2800"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ru-RU" sz="2800" i="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a:t>
            </a:r>
            <a:r>
              <a:rPr lang="ru-RU" sz="2800" i="1" dirty="0" err="1"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програма</a:t>
            </a:r>
            <a:r>
              <a:rPr lang="ru-RU" sz="2800" i="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для 9 </a:t>
            </a:r>
            <a:r>
              <a:rPr lang="ru-RU" sz="2800" i="1" dirty="0" err="1"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класу</a:t>
            </a:r>
            <a:r>
              <a:rPr lang="ru-RU" sz="2800" i="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a:t>
            </a:r>
            <a:endParaRPr lang="ru-RU" sz="2800" i="1"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fld id="{EDC8AA99-7238-42D3-B68A-A4E1B56FEE73}" type="slidenum">
              <a:rPr lang="en-US" smtClean="0">
                <a:solidFill>
                  <a:prstClr val="black">
                    <a:tint val="75000"/>
                  </a:prstClr>
                </a:solidFill>
              </a:rPr>
              <a:pPr/>
              <a:t>20</a:t>
            </a:fld>
            <a:endParaRPr lang="en-US">
              <a:solidFill>
                <a:prstClr val="black">
                  <a:tint val="75000"/>
                </a:prstClr>
              </a:solidFill>
            </a:endParaRPr>
          </a:p>
        </p:txBody>
      </p:sp>
      <p:pic>
        <p:nvPicPr>
          <p:cNvPr id="5" name="Picture 2" descr="G:\Логотип модерн 1 копия.JPG"/>
          <p:cNvPicPr>
            <a:picLocks noChangeAspect="1" noChangeArrowheads="1"/>
          </p:cNvPicPr>
          <p:nvPr/>
        </p:nvPicPr>
        <p:blipFill>
          <a:blip r:embed="rId2"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7740352" y="836712"/>
            <a:ext cx="844238" cy="4034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Диаграмма 5"/>
          <p:cNvGraphicFramePr>
            <a:graphicFrameLocks/>
          </p:cNvGraphicFramePr>
          <p:nvPr>
            <p:extLst>
              <p:ext uri="{D42A27DB-BD31-4B8C-83A1-F6EECF244321}">
                <p14:modId xmlns:p14="http://schemas.microsoft.com/office/powerpoint/2010/main" val="4104457284"/>
              </p:ext>
            </p:extLst>
          </p:nvPr>
        </p:nvGraphicFramePr>
        <p:xfrm>
          <a:off x="107504" y="1412776"/>
          <a:ext cx="8928992" cy="51125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2839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fade">
                                      <p:cBhvr>
                                        <p:cTn id="13" dur="1000"/>
                                        <p:tgtEl>
                                          <p:spTgt spid="6">
                                            <p:graphicEl>
                                              <a:chart seriesIdx="-3" categoryIdx="-3" bldStep="gridLegend"/>
                                            </p:graphicEl>
                                          </p:spTgt>
                                        </p:tgtEl>
                                      </p:cBhvr>
                                    </p:animEffect>
                                    <p:anim calcmode="lin" valueType="num">
                                      <p:cBhvr>
                                        <p:cTn id="14" dur="1000" fill="hold"/>
                                        <p:tgtEl>
                                          <p:spTgt spid="6">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p:cTn id="15" dur="1000" fill="hold"/>
                                        <p:tgtEl>
                                          <p:spTgt spid="6">
                                            <p:graphicEl>
                                              <a:chart seriesIdx="-3" categoryIdx="-3" bldStep="gridLegend"/>
                                            </p:graphic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graphicEl>
                                              <a:chart seriesIdx="0" categoryIdx="0" bldStep="ptInCategory"/>
                                            </p:graphicEl>
                                          </p:spTgt>
                                        </p:tgtEl>
                                        <p:attrNameLst>
                                          <p:attrName>style.visibility</p:attrName>
                                        </p:attrNameLst>
                                      </p:cBhvr>
                                      <p:to>
                                        <p:strVal val="visible"/>
                                      </p:to>
                                    </p:set>
                                    <p:animEffect transition="in" filter="fade">
                                      <p:cBhvr>
                                        <p:cTn id="19" dur="1000"/>
                                        <p:tgtEl>
                                          <p:spTgt spid="6">
                                            <p:graphicEl>
                                              <a:chart seriesIdx="0" categoryIdx="0" bldStep="ptInCategory"/>
                                            </p:graphicEl>
                                          </p:spTgt>
                                        </p:tgtEl>
                                      </p:cBhvr>
                                    </p:animEffect>
                                    <p:anim calcmode="lin" valueType="num">
                                      <p:cBhvr>
                                        <p:cTn id="20" dur="1000" fill="hold"/>
                                        <p:tgtEl>
                                          <p:spTgt spid="6">
                                            <p:graphicEl>
                                              <a:chart seriesIdx="0" categoryIdx="0" bldStep="ptInCategory"/>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chart seriesIdx="0" categoryIdx="0" bldStep="ptInCategory"/>
                                            </p:graphic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6">
                                            <p:graphicEl>
                                              <a:chart seriesIdx="0" categoryIdx="1" bldStep="ptInCategory"/>
                                            </p:graphicEl>
                                          </p:spTgt>
                                        </p:tgtEl>
                                        <p:attrNameLst>
                                          <p:attrName>style.visibility</p:attrName>
                                        </p:attrNameLst>
                                      </p:cBhvr>
                                      <p:to>
                                        <p:strVal val="visible"/>
                                      </p:to>
                                    </p:set>
                                    <p:animEffect transition="in" filter="fade">
                                      <p:cBhvr>
                                        <p:cTn id="25" dur="1000"/>
                                        <p:tgtEl>
                                          <p:spTgt spid="6">
                                            <p:graphicEl>
                                              <a:chart seriesIdx="0" categoryIdx="1" bldStep="ptInCategory"/>
                                            </p:graphicEl>
                                          </p:spTgt>
                                        </p:tgtEl>
                                      </p:cBhvr>
                                    </p:animEffect>
                                    <p:anim calcmode="lin" valueType="num">
                                      <p:cBhvr>
                                        <p:cTn id="26" dur="1000" fill="hold"/>
                                        <p:tgtEl>
                                          <p:spTgt spid="6">
                                            <p:graphicEl>
                                              <a:chart seriesIdx="0" categoryIdx="1" bldStep="ptInCategory"/>
                                            </p:graphicEl>
                                          </p:spTgt>
                                        </p:tgtEl>
                                        <p:attrNameLst>
                                          <p:attrName>ppt_x</p:attrName>
                                        </p:attrNameLst>
                                      </p:cBhvr>
                                      <p:tavLst>
                                        <p:tav tm="0">
                                          <p:val>
                                            <p:strVal val="#ppt_x"/>
                                          </p:val>
                                        </p:tav>
                                        <p:tav tm="100000">
                                          <p:val>
                                            <p:strVal val="#ppt_x"/>
                                          </p:val>
                                        </p:tav>
                                      </p:tavLst>
                                    </p:anim>
                                    <p:anim calcmode="lin" valueType="num">
                                      <p:cBhvr>
                                        <p:cTn id="27" dur="1000" fill="hold"/>
                                        <p:tgtEl>
                                          <p:spTgt spid="6">
                                            <p:graphicEl>
                                              <a:chart seriesIdx="0" categoryIdx="1" bldStep="ptInCategory"/>
                                            </p:graphic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6">
                                            <p:graphicEl>
                                              <a:chart seriesIdx="0" categoryIdx="2" bldStep="ptInCategory"/>
                                            </p:graphicEl>
                                          </p:spTgt>
                                        </p:tgtEl>
                                        <p:attrNameLst>
                                          <p:attrName>style.visibility</p:attrName>
                                        </p:attrNameLst>
                                      </p:cBhvr>
                                      <p:to>
                                        <p:strVal val="visible"/>
                                      </p:to>
                                    </p:set>
                                    <p:animEffect transition="in" filter="fade">
                                      <p:cBhvr>
                                        <p:cTn id="31" dur="1000"/>
                                        <p:tgtEl>
                                          <p:spTgt spid="6">
                                            <p:graphicEl>
                                              <a:chart seriesIdx="0" categoryIdx="2" bldStep="ptInCategory"/>
                                            </p:graphicEl>
                                          </p:spTgt>
                                        </p:tgtEl>
                                      </p:cBhvr>
                                    </p:animEffect>
                                    <p:anim calcmode="lin" valueType="num">
                                      <p:cBhvr>
                                        <p:cTn id="32" dur="1000" fill="hold"/>
                                        <p:tgtEl>
                                          <p:spTgt spid="6">
                                            <p:graphicEl>
                                              <a:chart seriesIdx="0" categoryIdx="2" bldStep="ptInCategory"/>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chart seriesIdx="0" categoryIdx="2" bldStep="ptInCategory"/>
                                            </p:graphic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6">
                                            <p:graphicEl>
                                              <a:chart seriesIdx="0" categoryIdx="3" bldStep="ptInCategory"/>
                                            </p:graphicEl>
                                          </p:spTgt>
                                        </p:tgtEl>
                                        <p:attrNameLst>
                                          <p:attrName>style.visibility</p:attrName>
                                        </p:attrNameLst>
                                      </p:cBhvr>
                                      <p:to>
                                        <p:strVal val="visible"/>
                                      </p:to>
                                    </p:set>
                                    <p:animEffect transition="in" filter="fade">
                                      <p:cBhvr>
                                        <p:cTn id="37" dur="1000"/>
                                        <p:tgtEl>
                                          <p:spTgt spid="6">
                                            <p:graphicEl>
                                              <a:chart seriesIdx="0" categoryIdx="3" bldStep="ptInCategory"/>
                                            </p:graphicEl>
                                          </p:spTgt>
                                        </p:tgtEl>
                                      </p:cBhvr>
                                    </p:animEffect>
                                    <p:anim calcmode="lin" valueType="num">
                                      <p:cBhvr>
                                        <p:cTn id="38" dur="1000" fill="hold"/>
                                        <p:tgtEl>
                                          <p:spTgt spid="6">
                                            <p:graphicEl>
                                              <a:chart seriesIdx="0" categoryIdx="3" bldStep="ptInCategory"/>
                                            </p:graphicEl>
                                          </p:spTgt>
                                        </p:tgtEl>
                                        <p:attrNameLst>
                                          <p:attrName>ppt_x</p:attrName>
                                        </p:attrNameLst>
                                      </p:cBhvr>
                                      <p:tavLst>
                                        <p:tav tm="0">
                                          <p:val>
                                            <p:strVal val="#ppt_x"/>
                                          </p:val>
                                        </p:tav>
                                        <p:tav tm="100000">
                                          <p:val>
                                            <p:strVal val="#ppt_x"/>
                                          </p:val>
                                        </p:tav>
                                      </p:tavLst>
                                    </p:anim>
                                    <p:anim calcmode="lin" valueType="num">
                                      <p:cBhvr>
                                        <p:cTn id="39" dur="1000" fill="hold"/>
                                        <p:tgtEl>
                                          <p:spTgt spid="6">
                                            <p:graphicEl>
                                              <a:chart seriesIdx="0" categoryIdx="3" bldStep="ptInCategory"/>
                                            </p:graphic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6">
                                            <p:graphicEl>
                                              <a:chart seriesIdx="0" categoryIdx="4" bldStep="ptInCategory"/>
                                            </p:graphicEl>
                                          </p:spTgt>
                                        </p:tgtEl>
                                        <p:attrNameLst>
                                          <p:attrName>style.visibility</p:attrName>
                                        </p:attrNameLst>
                                      </p:cBhvr>
                                      <p:to>
                                        <p:strVal val="visible"/>
                                      </p:to>
                                    </p:set>
                                    <p:animEffect transition="in" filter="fade">
                                      <p:cBhvr>
                                        <p:cTn id="43" dur="1000"/>
                                        <p:tgtEl>
                                          <p:spTgt spid="6">
                                            <p:graphicEl>
                                              <a:chart seriesIdx="0" categoryIdx="4" bldStep="ptInCategory"/>
                                            </p:graphicEl>
                                          </p:spTgt>
                                        </p:tgtEl>
                                      </p:cBhvr>
                                    </p:animEffect>
                                    <p:anim calcmode="lin" valueType="num">
                                      <p:cBhvr>
                                        <p:cTn id="44" dur="1000" fill="hold"/>
                                        <p:tgtEl>
                                          <p:spTgt spid="6">
                                            <p:graphicEl>
                                              <a:chart seriesIdx="0" categoryIdx="4" bldStep="ptInCategory"/>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chart seriesIdx="0" categoryIdx="4" bldStep="ptInCategory"/>
                                            </p:graphic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6">
                                            <p:graphicEl>
                                              <a:chart seriesIdx="0" categoryIdx="5" bldStep="ptInCategory"/>
                                            </p:graphicEl>
                                          </p:spTgt>
                                        </p:tgtEl>
                                        <p:attrNameLst>
                                          <p:attrName>style.visibility</p:attrName>
                                        </p:attrNameLst>
                                      </p:cBhvr>
                                      <p:to>
                                        <p:strVal val="visible"/>
                                      </p:to>
                                    </p:set>
                                    <p:animEffect transition="in" filter="fade">
                                      <p:cBhvr>
                                        <p:cTn id="49" dur="1000"/>
                                        <p:tgtEl>
                                          <p:spTgt spid="6">
                                            <p:graphicEl>
                                              <a:chart seriesIdx="0" categoryIdx="5" bldStep="ptInCategory"/>
                                            </p:graphicEl>
                                          </p:spTgt>
                                        </p:tgtEl>
                                      </p:cBhvr>
                                    </p:animEffect>
                                    <p:anim calcmode="lin" valueType="num">
                                      <p:cBhvr>
                                        <p:cTn id="50" dur="1000" fill="hold"/>
                                        <p:tgtEl>
                                          <p:spTgt spid="6">
                                            <p:graphicEl>
                                              <a:chart seriesIdx="0" categoryIdx="5" bldStep="ptInCategory"/>
                                            </p:graphicEl>
                                          </p:spTgt>
                                        </p:tgtEl>
                                        <p:attrNameLst>
                                          <p:attrName>ppt_x</p:attrName>
                                        </p:attrNameLst>
                                      </p:cBhvr>
                                      <p:tavLst>
                                        <p:tav tm="0">
                                          <p:val>
                                            <p:strVal val="#ppt_x"/>
                                          </p:val>
                                        </p:tav>
                                        <p:tav tm="100000">
                                          <p:val>
                                            <p:strVal val="#ppt_x"/>
                                          </p:val>
                                        </p:tav>
                                      </p:tavLst>
                                    </p:anim>
                                    <p:anim calcmode="lin" valueType="num">
                                      <p:cBhvr>
                                        <p:cTn id="51" dur="1000" fill="hold"/>
                                        <p:tgtEl>
                                          <p:spTgt spid="6">
                                            <p:graphicEl>
                                              <a:chart seriesIdx="0" categoryIdx="5" bldStep="ptInCategory"/>
                                            </p:graphicEl>
                                          </p:spTgt>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grpId="0" nodeType="afterEffect">
                                  <p:stCondLst>
                                    <p:cond delay="0"/>
                                  </p:stCondLst>
                                  <p:childTnLst>
                                    <p:set>
                                      <p:cBhvr>
                                        <p:cTn id="54" dur="1" fill="hold">
                                          <p:stCondLst>
                                            <p:cond delay="0"/>
                                          </p:stCondLst>
                                        </p:cTn>
                                        <p:tgtEl>
                                          <p:spTgt spid="6">
                                            <p:graphicEl>
                                              <a:chart seriesIdx="0" categoryIdx="6" bldStep="ptInCategory"/>
                                            </p:graphicEl>
                                          </p:spTgt>
                                        </p:tgtEl>
                                        <p:attrNameLst>
                                          <p:attrName>style.visibility</p:attrName>
                                        </p:attrNameLst>
                                      </p:cBhvr>
                                      <p:to>
                                        <p:strVal val="visible"/>
                                      </p:to>
                                    </p:set>
                                    <p:animEffect transition="in" filter="fade">
                                      <p:cBhvr>
                                        <p:cTn id="55" dur="1000"/>
                                        <p:tgtEl>
                                          <p:spTgt spid="6">
                                            <p:graphicEl>
                                              <a:chart seriesIdx="0" categoryIdx="6" bldStep="ptInCategory"/>
                                            </p:graphicEl>
                                          </p:spTgt>
                                        </p:tgtEl>
                                      </p:cBhvr>
                                    </p:animEffect>
                                    <p:anim calcmode="lin" valueType="num">
                                      <p:cBhvr>
                                        <p:cTn id="56" dur="1000" fill="hold"/>
                                        <p:tgtEl>
                                          <p:spTgt spid="6">
                                            <p:graphicEl>
                                              <a:chart seriesIdx="0" categoryIdx="6" bldStep="ptInCategory"/>
                                            </p:graphicEl>
                                          </p:spTgt>
                                        </p:tgtEl>
                                        <p:attrNameLst>
                                          <p:attrName>ppt_x</p:attrName>
                                        </p:attrNameLst>
                                      </p:cBhvr>
                                      <p:tavLst>
                                        <p:tav tm="0">
                                          <p:val>
                                            <p:strVal val="#ppt_x"/>
                                          </p:val>
                                        </p:tav>
                                        <p:tav tm="100000">
                                          <p:val>
                                            <p:strVal val="#ppt_x"/>
                                          </p:val>
                                        </p:tav>
                                      </p:tavLst>
                                    </p:anim>
                                    <p:anim calcmode="lin" valueType="num">
                                      <p:cBhvr>
                                        <p:cTn id="57" dur="1000" fill="hold"/>
                                        <p:tgtEl>
                                          <p:spTgt spid="6">
                                            <p:graphicEl>
                                              <a:chart seriesIdx="0" categoryIdx="6" bldStep="ptInCategory"/>
                                            </p:graphicEl>
                                          </p:spTgt>
                                        </p:tgtEl>
                                        <p:attrNameLst>
                                          <p:attrName>ppt_y</p:attrName>
                                        </p:attrNameLst>
                                      </p:cBhvr>
                                      <p:tavLst>
                                        <p:tav tm="0">
                                          <p:val>
                                            <p:strVal val="#ppt_y+.1"/>
                                          </p:val>
                                        </p:tav>
                                        <p:tav tm="100000">
                                          <p:val>
                                            <p:strVal val="#ppt_y"/>
                                          </p:val>
                                        </p:tav>
                                      </p:tavLst>
                                    </p:anim>
                                  </p:childTnLst>
                                </p:cTn>
                              </p:par>
                            </p:childTnLst>
                          </p:cTn>
                        </p:par>
                        <p:par>
                          <p:cTn id="58" fill="hold">
                            <p:stCondLst>
                              <p:cond delay="9000"/>
                            </p:stCondLst>
                            <p:childTnLst>
                              <p:par>
                                <p:cTn id="59" presetID="42" presetClass="entr" presetSubtype="0" fill="hold" grpId="0" nodeType="afterEffect">
                                  <p:stCondLst>
                                    <p:cond delay="0"/>
                                  </p:stCondLst>
                                  <p:childTnLst>
                                    <p:set>
                                      <p:cBhvr>
                                        <p:cTn id="60" dur="1" fill="hold">
                                          <p:stCondLst>
                                            <p:cond delay="0"/>
                                          </p:stCondLst>
                                        </p:cTn>
                                        <p:tgtEl>
                                          <p:spTgt spid="6">
                                            <p:graphicEl>
                                              <a:chart seriesIdx="0" categoryIdx="7" bldStep="ptInCategory"/>
                                            </p:graphicEl>
                                          </p:spTgt>
                                        </p:tgtEl>
                                        <p:attrNameLst>
                                          <p:attrName>style.visibility</p:attrName>
                                        </p:attrNameLst>
                                      </p:cBhvr>
                                      <p:to>
                                        <p:strVal val="visible"/>
                                      </p:to>
                                    </p:set>
                                    <p:animEffect transition="in" filter="fade">
                                      <p:cBhvr>
                                        <p:cTn id="61" dur="1000"/>
                                        <p:tgtEl>
                                          <p:spTgt spid="6">
                                            <p:graphicEl>
                                              <a:chart seriesIdx="0" categoryIdx="7" bldStep="ptInCategory"/>
                                            </p:graphicEl>
                                          </p:spTgt>
                                        </p:tgtEl>
                                      </p:cBhvr>
                                    </p:animEffect>
                                    <p:anim calcmode="lin" valueType="num">
                                      <p:cBhvr>
                                        <p:cTn id="62" dur="1000" fill="hold"/>
                                        <p:tgtEl>
                                          <p:spTgt spid="6">
                                            <p:graphicEl>
                                              <a:chart seriesIdx="0" categoryIdx="7" bldStep="ptInCategory"/>
                                            </p:graphicEl>
                                          </p:spTgt>
                                        </p:tgtEl>
                                        <p:attrNameLst>
                                          <p:attrName>ppt_x</p:attrName>
                                        </p:attrNameLst>
                                      </p:cBhvr>
                                      <p:tavLst>
                                        <p:tav tm="0">
                                          <p:val>
                                            <p:strVal val="#ppt_x"/>
                                          </p:val>
                                        </p:tav>
                                        <p:tav tm="100000">
                                          <p:val>
                                            <p:strVal val="#ppt_x"/>
                                          </p:val>
                                        </p:tav>
                                      </p:tavLst>
                                    </p:anim>
                                    <p:anim calcmode="lin" valueType="num">
                                      <p:cBhvr>
                                        <p:cTn id="63" dur="1000" fill="hold"/>
                                        <p:tgtEl>
                                          <p:spTgt spid="6">
                                            <p:graphicEl>
                                              <a:chart seriesIdx="0" categoryIdx="7"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Sub>
          <a:bldChart bld="categoryEl"/>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uk-UA" sz="3200" u="sng" dirty="0">
                <a:latin typeface="Times New Roman" panose="02020603050405020304" pitchFamily="18" charset="0"/>
                <a:cs typeface="Times New Roman" panose="02020603050405020304" pitchFamily="18" charset="0"/>
              </a:rPr>
              <a:t>ТЗ № </a:t>
            </a:r>
            <a:r>
              <a:rPr lang="uk-UA" sz="3200" u="sng" dirty="0" smtClean="0">
                <a:latin typeface="Times New Roman" panose="02020603050405020304" pitchFamily="18" charset="0"/>
                <a:cs typeface="Times New Roman" panose="02020603050405020304" pitchFamily="18" charset="0"/>
              </a:rPr>
              <a:t>18.  Найгірший показник </a:t>
            </a:r>
            <a:r>
              <a:rPr lang="uk-UA" sz="2800" u="sng" dirty="0" smtClean="0">
                <a:solidFill>
                  <a:srgbClr val="C00000"/>
                </a:solidFill>
                <a:latin typeface="Times New Roman" panose="02020603050405020304" pitchFamily="18" charset="0"/>
                <a:cs typeface="Times New Roman" panose="02020603050405020304" pitchFamily="18" charset="0"/>
              </a:rPr>
              <a:t/>
            </a:r>
            <a:br>
              <a:rPr lang="uk-UA" sz="2800" u="sng" dirty="0" smtClean="0">
                <a:solidFill>
                  <a:srgbClr val="C00000"/>
                </a:solidFill>
                <a:latin typeface="Times New Roman" panose="02020603050405020304" pitchFamily="18" charset="0"/>
                <a:cs typeface="Times New Roman" panose="02020603050405020304" pitchFamily="18" charset="0"/>
              </a:rPr>
            </a:br>
            <a:r>
              <a:rPr lang="ru-RU" sz="2800"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ru-RU" sz="2800" i="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a:t>
            </a:r>
            <a:r>
              <a:rPr lang="ru-RU" sz="2800" i="1" dirty="0" err="1"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програма</a:t>
            </a:r>
            <a:r>
              <a:rPr lang="ru-RU" sz="2800" i="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для 9 </a:t>
            </a:r>
            <a:r>
              <a:rPr lang="ru-RU" sz="2800" i="1" dirty="0" err="1"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класу</a:t>
            </a:r>
            <a:r>
              <a:rPr lang="ru-RU" sz="2800" i="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a:t>
            </a:r>
            <a:endParaRPr lang="ru-RU" sz="2800" i="1"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07504" y="1556792"/>
            <a:ext cx="8686800" cy="3384376"/>
          </a:xfrm>
        </p:spPr>
        <p:txBody>
          <a:bodyPr>
            <a:normAutofit fontScale="92500" lnSpcReduction="10000"/>
          </a:bodyPr>
          <a:lstStyle/>
          <a:p>
            <a:pPr marL="0" indent="0">
              <a:spcBef>
                <a:spcPts val="0"/>
              </a:spcBef>
              <a:buNone/>
            </a:pPr>
            <a:r>
              <a:rPr lang="ru-RU" dirty="0" smtClean="0">
                <a:latin typeface="Times New Roman" panose="02020603050405020304" pitchFamily="18" charset="0"/>
                <a:cs typeface="Times New Roman" panose="02020603050405020304" pitchFamily="18" charset="0"/>
              </a:rPr>
              <a:t>Коли </a:t>
            </a:r>
            <a:r>
              <a:rPr lang="ru-RU" dirty="0" err="1">
                <a:latin typeface="Times New Roman" panose="02020603050405020304" pitchFamily="18" charset="0"/>
                <a:cs typeface="Times New Roman" panose="02020603050405020304" pitchFamily="18" charset="0"/>
              </a:rPr>
              <a:t>відбулося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повстання</a:t>
            </a:r>
            <a:r>
              <a:rPr lang="ru-RU" dirty="0">
                <a:latin typeface="Times New Roman" panose="02020603050405020304" pitchFamily="18" charset="0"/>
                <a:cs typeface="Times New Roman" panose="02020603050405020304" pitchFamily="18" charset="0"/>
              </a:rPr>
              <a:t>, яке дало </a:t>
            </a:r>
            <a:r>
              <a:rPr lang="ru-RU" dirty="0" err="1">
                <a:latin typeface="Times New Roman" panose="02020603050405020304" pitchFamily="18" charset="0"/>
                <a:cs typeface="Times New Roman" panose="02020603050405020304" pitchFamily="18" charset="0"/>
              </a:rPr>
              <a:t>привід</a:t>
            </a:r>
            <a:r>
              <a:rPr lang="ru-RU" dirty="0">
                <a:latin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cs typeface="Times New Roman" panose="02020603050405020304" pitchFamily="18" charset="0"/>
            </a:endParaRPr>
          </a:p>
          <a:p>
            <a:pPr marL="0" indent="0">
              <a:spcBef>
                <a:spcPts val="0"/>
              </a:spcBef>
              <a:buNone/>
            </a:pPr>
            <a:r>
              <a:rPr lang="ru-RU" dirty="0" err="1" smtClean="0">
                <a:latin typeface="Times New Roman" panose="02020603050405020304" pitchFamily="18" charset="0"/>
                <a:cs typeface="Times New Roman" panose="02020603050405020304" pitchFamily="18" charset="0"/>
              </a:rPr>
              <a:t>царській</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владі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розпочати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масову</a:t>
            </a:r>
            <a:endParaRPr lang="ru-RU" dirty="0">
              <a:latin typeface="Times New Roman" panose="02020603050405020304" pitchFamily="18" charset="0"/>
              <a:cs typeface="Times New Roman" panose="02020603050405020304" pitchFamily="18" charset="0"/>
            </a:endParaRPr>
          </a:p>
          <a:p>
            <a:pPr marL="0" indent="0">
              <a:spcBef>
                <a:spcPts val="0"/>
              </a:spcBef>
              <a:buNone/>
            </a:pPr>
            <a:r>
              <a:rPr lang="ru-RU" dirty="0" err="1">
                <a:latin typeface="Times New Roman" panose="02020603050405020304" pitchFamily="18" charset="0"/>
                <a:cs typeface="Times New Roman" panose="02020603050405020304" pitchFamily="18" charset="0"/>
              </a:rPr>
              <a:t>русифікацію</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Правобережної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України</a:t>
            </a:r>
            <a:r>
              <a:rPr lang="ru-RU" dirty="0">
                <a:latin typeface="Times New Roman" panose="02020603050405020304" pitchFamily="18" charset="0"/>
                <a:cs typeface="Times New Roman" panose="02020603050405020304" pitchFamily="18" charset="0"/>
              </a:rPr>
              <a:t>?</a:t>
            </a:r>
          </a:p>
          <a:p>
            <a:pPr marL="0" indent="0">
              <a:buNone/>
            </a:pPr>
            <a:r>
              <a:rPr lang="ru-RU" b="1" dirty="0">
                <a:solidFill>
                  <a:srgbClr val="C00000"/>
                </a:solidFill>
                <a:latin typeface="Times New Roman" panose="02020603050405020304" pitchFamily="18" charset="0"/>
                <a:cs typeface="Times New Roman" panose="02020603050405020304" pitchFamily="18" charset="0"/>
              </a:rPr>
              <a:t>А </a:t>
            </a:r>
            <a:r>
              <a:rPr lang="ru-RU" dirty="0">
                <a:solidFill>
                  <a:srgbClr val="C00000"/>
                </a:solidFill>
                <a:latin typeface="Times New Roman" panose="02020603050405020304" pitchFamily="18" charset="0"/>
                <a:cs typeface="Times New Roman" panose="02020603050405020304" pitchFamily="18" charset="0"/>
              </a:rPr>
              <a:t>1830–1831 </a:t>
            </a:r>
            <a:r>
              <a:rPr lang="ru-RU" dirty="0" err="1">
                <a:solidFill>
                  <a:srgbClr val="C00000"/>
                </a:solidFill>
                <a:latin typeface="Times New Roman" panose="02020603050405020304" pitchFamily="18" charset="0"/>
                <a:cs typeface="Times New Roman" panose="02020603050405020304" pitchFamily="18" charset="0"/>
              </a:rPr>
              <a:t>рр</a:t>
            </a:r>
            <a:r>
              <a:rPr lang="ru-RU" dirty="0">
                <a:solidFill>
                  <a:srgbClr val="C00000"/>
                </a:solidFill>
                <a:latin typeface="Times New Roman" panose="02020603050405020304" pitchFamily="18" charset="0"/>
                <a:cs typeface="Times New Roman" panose="02020603050405020304" pitchFamily="18" charset="0"/>
              </a:rPr>
              <a:t>.</a:t>
            </a:r>
          </a:p>
          <a:p>
            <a:pPr marL="0" indent="0">
              <a:buNone/>
            </a:pPr>
            <a:r>
              <a:rPr lang="ru-RU" b="1" dirty="0">
                <a:latin typeface="Times New Roman" panose="02020603050405020304" pitchFamily="18" charset="0"/>
                <a:cs typeface="Times New Roman" panose="02020603050405020304" pitchFamily="18" charset="0"/>
              </a:rPr>
              <a:t>Б </a:t>
            </a:r>
            <a:r>
              <a:rPr lang="ru-RU" dirty="0">
                <a:latin typeface="Times New Roman" panose="02020603050405020304" pitchFamily="18" charset="0"/>
                <a:cs typeface="Times New Roman" panose="02020603050405020304" pitchFamily="18" charset="0"/>
              </a:rPr>
              <a:t>1833–1837 </a:t>
            </a:r>
            <a:r>
              <a:rPr lang="ru-RU" dirty="0" err="1">
                <a:latin typeface="Times New Roman" panose="02020603050405020304" pitchFamily="18" charset="0"/>
                <a:cs typeface="Times New Roman" panose="02020603050405020304" pitchFamily="18" charset="0"/>
              </a:rPr>
              <a:t>рр</a:t>
            </a:r>
            <a:r>
              <a:rPr lang="ru-RU" dirty="0">
                <a:latin typeface="Times New Roman" panose="02020603050405020304" pitchFamily="18" charset="0"/>
                <a:cs typeface="Times New Roman" panose="02020603050405020304" pitchFamily="18" charset="0"/>
              </a:rPr>
              <a:t>.</a:t>
            </a:r>
          </a:p>
          <a:p>
            <a:pPr marL="0" indent="0">
              <a:buNone/>
            </a:pPr>
            <a:r>
              <a:rPr lang="ru-RU" b="1" dirty="0">
                <a:latin typeface="Times New Roman" panose="02020603050405020304" pitchFamily="18" charset="0"/>
                <a:cs typeface="Times New Roman" panose="02020603050405020304" pitchFamily="18" charset="0"/>
              </a:rPr>
              <a:t>В </a:t>
            </a:r>
            <a:r>
              <a:rPr lang="ru-RU" dirty="0">
                <a:latin typeface="Times New Roman" panose="02020603050405020304" pitchFamily="18" charset="0"/>
                <a:cs typeface="Times New Roman" panose="02020603050405020304" pitchFamily="18" charset="0"/>
              </a:rPr>
              <a:t>1846–1847 </a:t>
            </a:r>
            <a:r>
              <a:rPr lang="ru-RU" dirty="0" err="1">
                <a:latin typeface="Times New Roman" panose="02020603050405020304" pitchFamily="18" charset="0"/>
                <a:cs typeface="Times New Roman" panose="02020603050405020304" pitchFamily="18" charset="0"/>
              </a:rPr>
              <a:t>рр</a:t>
            </a:r>
            <a:r>
              <a:rPr lang="ru-RU" dirty="0">
                <a:latin typeface="Times New Roman" panose="02020603050405020304" pitchFamily="18" charset="0"/>
                <a:cs typeface="Times New Roman" panose="02020603050405020304" pitchFamily="18" charset="0"/>
              </a:rPr>
              <a:t>.</a:t>
            </a:r>
          </a:p>
          <a:p>
            <a:pPr marL="0" indent="0">
              <a:buNone/>
            </a:pPr>
            <a:r>
              <a:rPr lang="ru-RU" b="1" dirty="0">
                <a:latin typeface="Times New Roman" panose="02020603050405020304" pitchFamily="18" charset="0"/>
                <a:cs typeface="Times New Roman" panose="02020603050405020304" pitchFamily="18" charset="0"/>
              </a:rPr>
              <a:t>Г </a:t>
            </a:r>
            <a:r>
              <a:rPr lang="ru-RU" dirty="0">
                <a:latin typeface="Times New Roman" panose="02020603050405020304" pitchFamily="18" charset="0"/>
                <a:cs typeface="Times New Roman" panose="02020603050405020304" pitchFamily="18" charset="0"/>
              </a:rPr>
              <a:t>1853–1856 </a:t>
            </a:r>
            <a:r>
              <a:rPr lang="ru-RU" dirty="0" err="1">
                <a:latin typeface="Times New Roman" panose="02020603050405020304" pitchFamily="18" charset="0"/>
                <a:cs typeface="Times New Roman" panose="02020603050405020304" pitchFamily="18" charset="0"/>
              </a:rPr>
              <a:t>рр</a:t>
            </a:r>
            <a:r>
              <a:rPr lang="ru-RU" dirty="0">
                <a:latin typeface="Times New Roman" panose="02020603050405020304" pitchFamily="18" charset="0"/>
                <a:cs typeface="Times New Roman" panose="02020603050405020304" pitchFamily="18" charset="0"/>
              </a:rPr>
              <a:t>.</a:t>
            </a:r>
          </a:p>
        </p:txBody>
      </p:sp>
      <p:sp>
        <p:nvSpPr>
          <p:cNvPr id="4" name="Номер слайда 3"/>
          <p:cNvSpPr>
            <a:spLocks noGrp="1"/>
          </p:cNvSpPr>
          <p:nvPr>
            <p:ph type="sldNum" sz="quarter" idx="12"/>
          </p:nvPr>
        </p:nvSpPr>
        <p:spPr/>
        <p:txBody>
          <a:bodyPr/>
          <a:lstStyle/>
          <a:p>
            <a:fld id="{EDC8AA99-7238-42D3-B68A-A4E1B56FEE73}" type="slidenum">
              <a:rPr lang="en-US" smtClean="0">
                <a:solidFill>
                  <a:prstClr val="black">
                    <a:tint val="75000"/>
                  </a:prstClr>
                </a:solidFill>
              </a:rPr>
              <a:pPr/>
              <a:t>21</a:t>
            </a:fld>
            <a:endParaRPr lang="en-US">
              <a:solidFill>
                <a:prstClr val="black">
                  <a:tint val="75000"/>
                </a:prstClr>
              </a:solidFill>
            </a:endParaRPr>
          </a:p>
        </p:txBody>
      </p:sp>
      <p:pic>
        <p:nvPicPr>
          <p:cNvPr id="5" name="Picture 2" descr="G:\Логотип модерн 1 копия.JPG"/>
          <p:cNvPicPr>
            <a:picLocks noChangeAspect="1" noChangeArrowheads="1"/>
          </p:cNvPicPr>
          <p:nvPr/>
        </p:nvPicPr>
        <p:blipFill>
          <a:blip r:embed="rId2"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7740352" y="836712"/>
            <a:ext cx="844238" cy="4034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Таблица 6"/>
          <p:cNvGraphicFramePr>
            <a:graphicFrameLocks noGrp="1"/>
          </p:cNvGraphicFramePr>
          <p:nvPr>
            <p:extLst>
              <p:ext uri="{D42A27DB-BD31-4B8C-83A1-F6EECF244321}">
                <p14:modId xmlns:p14="http://schemas.microsoft.com/office/powerpoint/2010/main" val="3316375092"/>
              </p:ext>
            </p:extLst>
          </p:nvPr>
        </p:nvGraphicFramePr>
        <p:xfrm>
          <a:off x="179512" y="5013176"/>
          <a:ext cx="8763000" cy="1407309"/>
        </p:xfrm>
        <a:graphic>
          <a:graphicData uri="http://schemas.openxmlformats.org/drawingml/2006/table">
            <a:tbl>
              <a:tblPr firstRow="1" bandRow="1">
                <a:tableStyleId>{5C22544A-7EE6-4342-B048-85BDC9FD1C3A}</a:tableStyleId>
              </a:tblPr>
              <a:tblGrid>
                <a:gridCol w="2190750"/>
                <a:gridCol w="2190750"/>
                <a:gridCol w="2190750"/>
                <a:gridCol w="2190750"/>
              </a:tblGrid>
              <a:tr h="370941">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800" dirty="0" smtClean="0">
                          <a:solidFill>
                            <a:schemeClr val="bg1"/>
                          </a:solidFill>
                          <a:latin typeface="Times New Roman" panose="02020603050405020304" pitchFamily="18" charset="0"/>
                          <a:cs typeface="Times New Roman" panose="02020603050405020304" pitchFamily="18" charset="0"/>
                        </a:rPr>
                        <a:t>ВІДПОВІДІ УЧАСНИКІВ (у %)</a:t>
                      </a:r>
                      <a:endParaRPr lang="uk-UA" sz="1800" dirty="0">
                        <a:solidFill>
                          <a:schemeClr val="bg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dirty="0"/>
                    </a:p>
                  </a:txBody>
                  <a:tcPr/>
                </a:tc>
              </a:tr>
              <a:tr h="396348">
                <a:tc>
                  <a:txBody>
                    <a:bodyPr/>
                    <a:lstStyle/>
                    <a:p>
                      <a:pPr algn="ctr"/>
                      <a:r>
                        <a:rPr lang="uk-UA" sz="2800" b="1" dirty="0" smtClean="0">
                          <a:solidFill>
                            <a:srgbClr val="C00000"/>
                          </a:solidFill>
                          <a:latin typeface="Times New Roman" panose="02020603050405020304" pitchFamily="18" charset="0"/>
                          <a:cs typeface="Times New Roman" panose="02020603050405020304" pitchFamily="18" charset="0"/>
                        </a:rPr>
                        <a:t>А* </a:t>
                      </a:r>
                      <a:endParaRPr lang="uk-UA" sz="2800" b="1" dirty="0">
                        <a:solidFill>
                          <a:srgbClr val="C00000"/>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800" b="1" dirty="0" smtClean="0">
                          <a:latin typeface="Times New Roman" panose="02020603050405020304" pitchFamily="18" charset="0"/>
                          <a:cs typeface="Times New Roman" panose="02020603050405020304" pitchFamily="18" charset="0"/>
                        </a:rPr>
                        <a:t>Б</a:t>
                      </a:r>
                      <a:endParaRPr lang="uk-UA" sz="2800" b="1" dirty="0">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800" b="1" dirty="0" smtClean="0">
                          <a:solidFill>
                            <a:schemeClr val="tx1"/>
                          </a:solidFill>
                          <a:latin typeface="Times New Roman" panose="02020603050405020304" pitchFamily="18" charset="0"/>
                          <a:cs typeface="Times New Roman" panose="02020603050405020304" pitchFamily="18" charset="0"/>
                        </a:rPr>
                        <a:t>В</a:t>
                      </a:r>
                      <a:endParaRPr lang="uk-UA" sz="2800" b="1" dirty="0">
                        <a:solidFill>
                          <a:schemeClr val="tx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800" b="1" dirty="0" smtClean="0">
                          <a:latin typeface="Times New Roman" panose="02020603050405020304" pitchFamily="18" charset="0"/>
                          <a:cs typeface="Times New Roman" panose="02020603050405020304" pitchFamily="18" charset="0"/>
                        </a:rPr>
                        <a:t>Г</a:t>
                      </a:r>
                      <a:endParaRPr lang="uk-UA" sz="2800" b="1" dirty="0">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6348">
                <a:tc>
                  <a:txBody>
                    <a:bodyPr/>
                    <a:lstStyle/>
                    <a:p>
                      <a:pPr algn="ctr"/>
                      <a:r>
                        <a:rPr lang="uk-UA" sz="2800" b="1" dirty="0" smtClean="0">
                          <a:solidFill>
                            <a:srgbClr val="C00000"/>
                          </a:solidFill>
                          <a:latin typeface="Times New Roman" panose="02020603050405020304" pitchFamily="18" charset="0"/>
                          <a:cs typeface="Times New Roman" panose="02020603050405020304" pitchFamily="18" charset="0"/>
                        </a:rPr>
                        <a:t>17,13</a:t>
                      </a:r>
                      <a:endParaRPr lang="uk-UA" sz="2800" b="1" dirty="0">
                        <a:solidFill>
                          <a:srgbClr val="C00000"/>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800" b="1" dirty="0" smtClean="0">
                          <a:latin typeface="Times New Roman" panose="02020603050405020304" pitchFamily="18" charset="0"/>
                          <a:cs typeface="Times New Roman" panose="02020603050405020304" pitchFamily="18" charset="0"/>
                        </a:rPr>
                        <a:t>28,28</a:t>
                      </a:r>
                      <a:endParaRPr lang="uk-UA" sz="2800" b="1" dirty="0">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800" b="1" dirty="0" smtClean="0">
                          <a:solidFill>
                            <a:schemeClr val="tx1"/>
                          </a:solidFill>
                          <a:latin typeface="Times New Roman" panose="02020603050405020304" pitchFamily="18" charset="0"/>
                          <a:cs typeface="Times New Roman" panose="02020603050405020304" pitchFamily="18" charset="0"/>
                        </a:rPr>
                        <a:t>37,20</a:t>
                      </a:r>
                      <a:endParaRPr lang="uk-UA" sz="2800" b="1" dirty="0">
                        <a:solidFill>
                          <a:schemeClr val="tx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800" b="1" dirty="0" smtClean="0">
                          <a:latin typeface="Times New Roman" panose="02020603050405020304" pitchFamily="18" charset="0"/>
                          <a:cs typeface="Times New Roman" panose="02020603050405020304" pitchFamily="18" charset="0"/>
                        </a:rPr>
                        <a:t>17,17</a:t>
                      </a:r>
                      <a:endParaRPr lang="uk-UA" sz="2800" b="1" dirty="0">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89278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76200"/>
            <a:ext cx="7360096" cy="1143000"/>
          </a:xfrm>
        </p:spPr>
        <p:txBody>
          <a:bodyPr>
            <a:noAutofit/>
          </a:bodyPr>
          <a:lstStyle/>
          <a:p>
            <a:pPr algn="ctr"/>
            <a:r>
              <a:rPr lang="uk-UA" sz="2800"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Кількість правильних відповідей у % до завдань тесту з</a:t>
            </a:r>
            <a:r>
              <a:rPr lang="ru-RU" sz="2800"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ru-RU" sz="2800"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вибором </a:t>
            </a:r>
            <a:r>
              <a:rPr lang="ru-RU" sz="2800" dirty="0" err="1">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однієї</a:t>
            </a:r>
            <a:r>
              <a:rPr lang="ru-RU" sz="2800"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ru-RU" sz="2800" dirty="0" err="1"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правильної</a:t>
            </a:r>
            <a:r>
              <a:rPr lang="ru-RU" sz="2800"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ru-RU" sz="2800" dirty="0" err="1"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відповіді</a:t>
            </a:r>
            <a:r>
              <a:rPr lang="ru-RU" sz="2800"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ru-RU" sz="2800" i="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a:t>
            </a:r>
            <a:r>
              <a:rPr lang="ru-RU" sz="2800" i="1" dirty="0" err="1"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програма</a:t>
            </a:r>
            <a:r>
              <a:rPr lang="ru-RU" sz="2800" i="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для 10 </a:t>
            </a:r>
            <a:r>
              <a:rPr lang="ru-RU" sz="2800" i="1" dirty="0" err="1"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класу</a:t>
            </a:r>
            <a:r>
              <a:rPr lang="ru-RU" sz="2800" i="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a:t>
            </a:r>
            <a:endParaRPr lang="ru-RU" sz="2800" i="1"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fld id="{EDC8AA99-7238-42D3-B68A-A4E1B56FEE73}" type="slidenum">
              <a:rPr lang="en-US" smtClean="0">
                <a:solidFill>
                  <a:prstClr val="black">
                    <a:tint val="75000"/>
                  </a:prstClr>
                </a:solidFill>
              </a:rPr>
              <a:pPr/>
              <a:t>22</a:t>
            </a:fld>
            <a:endParaRPr lang="en-US">
              <a:solidFill>
                <a:prstClr val="black">
                  <a:tint val="75000"/>
                </a:prstClr>
              </a:solidFill>
            </a:endParaRPr>
          </a:p>
        </p:txBody>
      </p:sp>
      <p:pic>
        <p:nvPicPr>
          <p:cNvPr id="5" name="Picture 2" descr="G:\Логотип модерн 1 копия.JPG"/>
          <p:cNvPicPr>
            <a:picLocks noChangeAspect="1" noChangeArrowheads="1"/>
          </p:cNvPicPr>
          <p:nvPr/>
        </p:nvPicPr>
        <p:blipFill>
          <a:blip r:embed="rId2"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7740352" y="836712"/>
            <a:ext cx="844238" cy="4034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Диаграмма 5"/>
          <p:cNvGraphicFramePr>
            <a:graphicFrameLocks/>
          </p:cNvGraphicFramePr>
          <p:nvPr>
            <p:extLst>
              <p:ext uri="{D42A27DB-BD31-4B8C-83A1-F6EECF244321}">
                <p14:modId xmlns:p14="http://schemas.microsoft.com/office/powerpoint/2010/main" val="1286224817"/>
              </p:ext>
            </p:extLst>
          </p:nvPr>
        </p:nvGraphicFramePr>
        <p:xfrm>
          <a:off x="107504" y="1412776"/>
          <a:ext cx="8928992" cy="51125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1554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fade">
                                      <p:cBhvr>
                                        <p:cTn id="13" dur="1000"/>
                                        <p:tgtEl>
                                          <p:spTgt spid="6">
                                            <p:graphicEl>
                                              <a:chart seriesIdx="-3" categoryIdx="-3" bldStep="gridLegend"/>
                                            </p:graphicEl>
                                          </p:spTgt>
                                        </p:tgtEl>
                                      </p:cBhvr>
                                    </p:animEffect>
                                    <p:anim calcmode="lin" valueType="num">
                                      <p:cBhvr>
                                        <p:cTn id="14" dur="1000" fill="hold"/>
                                        <p:tgtEl>
                                          <p:spTgt spid="6">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p:cTn id="15" dur="1000" fill="hold"/>
                                        <p:tgtEl>
                                          <p:spTgt spid="6">
                                            <p:graphicEl>
                                              <a:chart seriesIdx="-3" categoryIdx="-3" bldStep="gridLegend"/>
                                            </p:graphic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graphicEl>
                                              <a:chart seriesIdx="0" categoryIdx="0" bldStep="ptInCategory"/>
                                            </p:graphicEl>
                                          </p:spTgt>
                                        </p:tgtEl>
                                        <p:attrNameLst>
                                          <p:attrName>style.visibility</p:attrName>
                                        </p:attrNameLst>
                                      </p:cBhvr>
                                      <p:to>
                                        <p:strVal val="visible"/>
                                      </p:to>
                                    </p:set>
                                    <p:animEffect transition="in" filter="fade">
                                      <p:cBhvr>
                                        <p:cTn id="19" dur="1000"/>
                                        <p:tgtEl>
                                          <p:spTgt spid="6">
                                            <p:graphicEl>
                                              <a:chart seriesIdx="0" categoryIdx="0" bldStep="ptInCategory"/>
                                            </p:graphicEl>
                                          </p:spTgt>
                                        </p:tgtEl>
                                      </p:cBhvr>
                                    </p:animEffect>
                                    <p:anim calcmode="lin" valueType="num">
                                      <p:cBhvr>
                                        <p:cTn id="20" dur="1000" fill="hold"/>
                                        <p:tgtEl>
                                          <p:spTgt spid="6">
                                            <p:graphicEl>
                                              <a:chart seriesIdx="0" categoryIdx="0" bldStep="ptInCategory"/>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chart seriesIdx="0" categoryIdx="0" bldStep="ptInCategory"/>
                                            </p:graphic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6">
                                            <p:graphicEl>
                                              <a:chart seriesIdx="0" categoryIdx="1" bldStep="ptInCategory"/>
                                            </p:graphicEl>
                                          </p:spTgt>
                                        </p:tgtEl>
                                        <p:attrNameLst>
                                          <p:attrName>style.visibility</p:attrName>
                                        </p:attrNameLst>
                                      </p:cBhvr>
                                      <p:to>
                                        <p:strVal val="visible"/>
                                      </p:to>
                                    </p:set>
                                    <p:animEffect transition="in" filter="fade">
                                      <p:cBhvr>
                                        <p:cTn id="25" dur="1000"/>
                                        <p:tgtEl>
                                          <p:spTgt spid="6">
                                            <p:graphicEl>
                                              <a:chart seriesIdx="0" categoryIdx="1" bldStep="ptInCategory"/>
                                            </p:graphicEl>
                                          </p:spTgt>
                                        </p:tgtEl>
                                      </p:cBhvr>
                                    </p:animEffect>
                                    <p:anim calcmode="lin" valueType="num">
                                      <p:cBhvr>
                                        <p:cTn id="26" dur="1000" fill="hold"/>
                                        <p:tgtEl>
                                          <p:spTgt spid="6">
                                            <p:graphicEl>
                                              <a:chart seriesIdx="0" categoryIdx="1" bldStep="ptInCategory"/>
                                            </p:graphicEl>
                                          </p:spTgt>
                                        </p:tgtEl>
                                        <p:attrNameLst>
                                          <p:attrName>ppt_x</p:attrName>
                                        </p:attrNameLst>
                                      </p:cBhvr>
                                      <p:tavLst>
                                        <p:tav tm="0">
                                          <p:val>
                                            <p:strVal val="#ppt_x"/>
                                          </p:val>
                                        </p:tav>
                                        <p:tav tm="100000">
                                          <p:val>
                                            <p:strVal val="#ppt_x"/>
                                          </p:val>
                                        </p:tav>
                                      </p:tavLst>
                                    </p:anim>
                                    <p:anim calcmode="lin" valueType="num">
                                      <p:cBhvr>
                                        <p:cTn id="27" dur="1000" fill="hold"/>
                                        <p:tgtEl>
                                          <p:spTgt spid="6">
                                            <p:graphicEl>
                                              <a:chart seriesIdx="0" categoryIdx="1" bldStep="ptInCategory"/>
                                            </p:graphic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6">
                                            <p:graphicEl>
                                              <a:chart seriesIdx="0" categoryIdx="2" bldStep="ptInCategory"/>
                                            </p:graphicEl>
                                          </p:spTgt>
                                        </p:tgtEl>
                                        <p:attrNameLst>
                                          <p:attrName>style.visibility</p:attrName>
                                        </p:attrNameLst>
                                      </p:cBhvr>
                                      <p:to>
                                        <p:strVal val="visible"/>
                                      </p:to>
                                    </p:set>
                                    <p:animEffect transition="in" filter="fade">
                                      <p:cBhvr>
                                        <p:cTn id="31" dur="1000"/>
                                        <p:tgtEl>
                                          <p:spTgt spid="6">
                                            <p:graphicEl>
                                              <a:chart seriesIdx="0" categoryIdx="2" bldStep="ptInCategory"/>
                                            </p:graphicEl>
                                          </p:spTgt>
                                        </p:tgtEl>
                                      </p:cBhvr>
                                    </p:animEffect>
                                    <p:anim calcmode="lin" valueType="num">
                                      <p:cBhvr>
                                        <p:cTn id="32" dur="1000" fill="hold"/>
                                        <p:tgtEl>
                                          <p:spTgt spid="6">
                                            <p:graphicEl>
                                              <a:chart seriesIdx="0" categoryIdx="2" bldStep="ptInCategory"/>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chart seriesIdx="0" categoryIdx="2" bldStep="ptInCategory"/>
                                            </p:graphic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6">
                                            <p:graphicEl>
                                              <a:chart seriesIdx="0" categoryIdx="3" bldStep="ptInCategory"/>
                                            </p:graphicEl>
                                          </p:spTgt>
                                        </p:tgtEl>
                                        <p:attrNameLst>
                                          <p:attrName>style.visibility</p:attrName>
                                        </p:attrNameLst>
                                      </p:cBhvr>
                                      <p:to>
                                        <p:strVal val="visible"/>
                                      </p:to>
                                    </p:set>
                                    <p:animEffect transition="in" filter="fade">
                                      <p:cBhvr>
                                        <p:cTn id="37" dur="1000"/>
                                        <p:tgtEl>
                                          <p:spTgt spid="6">
                                            <p:graphicEl>
                                              <a:chart seriesIdx="0" categoryIdx="3" bldStep="ptInCategory"/>
                                            </p:graphicEl>
                                          </p:spTgt>
                                        </p:tgtEl>
                                      </p:cBhvr>
                                    </p:animEffect>
                                    <p:anim calcmode="lin" valueType="num">
                                      <p:cBhvr>
                                        <p:cTn id="38" dur="1000" fill="hold"/>
                                        <p:tgtEl>
                                          <p:spTgt spid="6">
                                            <p:graphicEl>
                                              <a:chart seriesIdx="0" categoryIdx="3" bldStep="ptInCategory"/>
                                            </p:graphicEl>
                                          </p:spTgt>
                                        </p:tgtEl>
                                        <p:attrNameLst>
                                          <p:attrName>ppt_x</p:attrName>
                                        </p:attrNameLst>
                                      </p:cBhvr>
                                      <p:tavLst>
                                        <p:tav tm="0">
                                          <p:val>
                                            <p:strVal val="#ppt_x"/>
                                          </p:val>
                                        </p:tav>
                                        <p:tav tm="100000">
                                          <p:val>
                                            <p:strVal val="#ppt_x"/>
                                          </p:val>
                                        </p:tav>
                                      </p:tavLst>
                                    </p:anim>
                                    <p:anim calcmode="lin" valueType="num">
                                      <p:cBhvr>
                                        <p:cTn id="39" dur="1000" fill="hold"/>
                                        <p:tgtEl>
                                          <p:spTgt spid="6">
                                            <p:graphicEl>
                                              <a:chart seriesIdx="0" categoryIdx="3" bldStep="ptInCategory"/>
                                            </p:graphic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6">
                                            <p:graphicEl>
                                              <a:chart seriesIdx="0" categoryIdx="4" bldStep="ptInCategory"/>
                                            </p:graphicEl>
                                          </p:spTgt>
                                        </p:tgtEl>
                                        <p:attrNameLst>
                                          <p:attrName>style.visibility</p:attrName>
                                        </p:attrNameLst>
                                      </p:cBhvr>
                                      <p:to>
                                        <p:strVal val="visible"/>
                                      </p:to>
                                    </p:set>
                                    <p:animEffect transition="in" filter="fade">
                                      <p:cBhvr>
                                        <p:cTn id="43" dur="1000"/>
                                        <p:tgtEl>
                                          <p:spTgt spid="6">
                                            <p:graphicEl>
                                              <a:chart seriesIdx="0" categoryIdx="4" bldStep="ptInCategory"/>
                                            </p:graphicEl>
                                          </p:spTgt>
                                        </p:tgtEl>
                                      </p:cBhvr>
                                    </p:animEffect>
                                    <p:anim calcmode="lin" valueType="num">
                                      <p:cBhvr>
                                        <p:cTn id="44" dur="1000" fill="hold"/>
                                        <p:tgtEl>
                                          <p:spTgt spid="6">
                                            <p:graphicEl>
                                              <a:chart seriesIdx="0" categoryIdx="4" bldStep="ptInCategory"/>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chart seriesIdx="0" categoryIdx="4" bldStep="ptInCategory"/>
                                            </p:graphic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6">
                                            <p:graphicEl>
                                              <a:chart seriesIdx="0" categoryIdx="5" bldStep="ptInCategory"/>
                                            </p:graphicEl>
                                          </p:spTgt>
                                        </p:tgtEl>
                                        <p:attrNameLst>
                                          <p:attrName>style.visibility</p:attrName>
                                        </p:attrNameLst>
                                      </p:cBhvr>
                                      <p:to>
                                        <p:strVal val="visible"/>
                                      </p:to>
                                    </p:set>
                                    <p:animEffect transition="in" filter="fade">
                                      <p:cBhvr>
                                        <p:cTn id="49" dur="1000"/>
                                        <p:tgtEl>
                                          <p:spTgt spid="6">
                                            <p:graphicEl>
                                              <a:chart seriesIdx="0" categoryIdx="5" bldStep="ptInCategory"/>
                                            </p:graphicEl>
                                          </p:spTgt>
                                        </p:tgtEl>
                                      </p:cBhvr>
                                    </p:animEffect>
                                    <p:anim calcmode="lin" valueType="num">
                                      <p:cBhvr>
                                        <p:cTn id="50" dur="1000" fill="hold"/>
                                        <p:tgtEl>
                                          <p:spTgt spid="6">
                                            <p:graphicEl>
                                              <a:chart seriesIdx="0" categoryIdx="5" bldStep="ptInCategory"/>
                                            </p:graphicEl>
                                          </p:spTgt>
                                        </p:tgtEl>
                                        <p:attrNameLst>
                                          <p:attrName>ppt_x</p:attrName>
                                        </p:attrNameLst>
                                      </p:cBhvr>
                                      <p:tavLst>
                                        <p:tav tm="0">
                                          <p:val>
                                            <p:strVal val="#ppt_x"/>
                                          </p:val>
                                        </p:tav>
                                        <p:tav tm="100000">
                                          <p:val>
                                            <p:strVal val="#ppt_x"/>
                                          </p:val>
                                        </p:tav>
                                      </p:tavLst>
                                    </p:anim>
                                    <p:anim calcmode="lin" valueType="num">
                                      <p:cBhvr>
                                        <p:cTn id="51" dur="1000" fill="hold"/>
                                        <p:tgtEl>
                                          <p:spTgt spid="6">
                                            <p:graphicEl>
                                              <a:chart seriesIdx="0" categoryIdx="5" bldStep="ptInCategory"/>
                                            </p:graphicEl>
                                          </p:spTgt>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grpId="0" nodeType="afterEffect">
                                  <p:stCondLst>
                                    <p:cond delay="0"/>
                                  </p:stCondLst>
                                  <p:childTnLst>
                                    <p:set>
                                      <p:cBhvr>
                                        <p:cTn id="54" dur="1" fill="hold">
                                          <p:stCondLst>
                                            <p:cond delay="0"/>
                                          </p:stCondLst>
                                        </p:cTn>
                                        <p:tgtEl>
                                          <p:spTgt spid="6">
                                            <p:graphicEl>
                                              <a:chart seriesIdx="0" categoryIdx="6" bldStep="ptInCategory"/>
                                            </p:graphicEl>
                                          </p:spTgt>
                                        </p:tgtEl>
                                        <p:attrNameLst>
                                          <p:attrName>style.visibility</p:attrName>
                                        </p:attrNameLst>
                                      </p:cBhvr>
                                      <p:to>
                                        <p:strVal val="visible"/>
                                      </p:to>
                                    </p:set>
                                    <p:animEffect transition="in" filter="fade">
                                      <p:cBhvr>
                                        <p:cTn id="55" dur="1000"/>
                                        <p:tgtEl>
                                          <p:spTgt spid="6">
                                            <p:graphicEl>
                                              <a:chart seriesIdx="0" categoryIdx="6" bldStep="ptInCategory"/>
                                            </p:graphicEl>
                                          </p:spTgt>
                                        </p:tgtEl>
                                      </p:cBhvr>
                                    </p:animEffect>
                                    <p:anim calcmode="lin" valueType="num">
                                      <p:cBhvr>
                                        <p:cTn id="56" dur="1000" fill="hold"/>
                                        <p:tgtEl>
                                          <p:spTgt spid="6">
                                            <p:graphicEl>
                                              <a:chart seriesIdx="0" categoryIdx="6" bldStep="ptInCategory"/>
                                            </p:graphicEl>
                                          </p:spTgt>
                                        </p:tgtEl>
                                        <p:attrNameLst>
                                          <p:attrName>ppt_x</p:attrName>
                                        </p:attrNameLst>
                                      </p:cBhvr>
                                      <p:tavLst>
                                        <p:tav tm="0">
                                          <p:val>
                                            <p:strVal val="#ppt_x"/>
                                          </p:val>
                                        </p:tav>
                                        <p:tav tm="100000">
                                          <p:val>
                                            <p:strVal val="#ppt_x"/>
                                          </p:val>
                                        </p:tav>
                                      </p:tavLst>
                                    </p:anim>
                                    <p:anim calcmode="lin" valueType="num">
                                      <p:cBhvr>
                                        <p:cTn id="57" dur="1000" fill="hold"/>
                                        <p:tgtEl>
                                          <p:spTgt spid="6">
                                            <p:graphicEl>
                                              <a:chart seriesIdx="0" categoryIdx="6" bldStep="ptInCategory"/>
                                            </p:graphicEl>
                                          </p:spTgt>
                                        </p:tgtEl>
                                        <p:attrNameLst>
                                          <p:attrName>ppt_y</p:attrName>
                                        </p:attrNameLst>
                                      </p:cBhvr>
                                      <p:tavLst>
                                        <p:tav tm="0">
                                          <p:val>
                                            <p:strVal val="#ppt_y+.1"/>
                                          </p:val>
                                        </p:tav>
                                        <p:tav tm="100000">
                                          <p:val>
                                            <p:strVal val="#ppt_y"/>
                                          </p:val>
                                        </p:tav>
                                      </p:tavLst>
                                    </p:anim>
                                  </p:childTnLst>
                                </p:cTn>
                              </p:par>
                            </p:childTnLst>
                          </p:cTn>
                        </p:par>
                        <p:par>
                          <p:cTn id="58" fill="hold">
                            <p:stCondLst>
                              <p:cond delay="9000"/>
                            </p:stCondLst>
                            <p:childTnLst>
                              <p:par>
                                <p:cTn id="59" presetID="42" presetClass="entr" presetSubtype="0" fill="hold" grpId="0" nodeType="afterEffect">
                                  <p:stCondLst>
                                    <p:cond delay="0"/>
                                  </p:stCondLst>
                                  <p:childTnLst>
                                    <p:set>
                                      <p:cBhvr>
                                        <p:cTn id="60" dur="1" fill="hold">
                                          <p:stCondLst>
                                            <p:cond delay="0"/>
                                          </p:stCondLst>
                                        </p:cTn>
                                        <p:tgtEl>
                                          <p:spTgt spid="6">
                                            <p:graphicEl>
                                              <a:chart seriesIdx="0" categoryIdx="7" bldStep="ptInCategory"/>
                                            </p:graphicEl>
                                          </p:spTgt>
                                        </p:tgtEl>
                                        <p:attrNameLst>
                                          <p:attrName>style.visibility</p:attrName>
                                        </p:attrNameLst>
                                      </p:cBhvr>
                                      <p:to>
                                        <p:strVal val="visible"/>
                                      </p:to>
                                    </p:set>
                                    <p:animEffect transition="in" filter="fade">
                                      <p:cBhvr>
                                        <p:cTn id="61" dur="1000"/>
                                        <p:tgtEl>
                                          <p:spTgt spid="6">
                                            <p:graphicEl>
                                              <a:chart seriesIdx="0" categoryIdx="7" bldStep="ptInCategory"/>
                                            </p:graphicEl>
                                          </p:spTgt>
                                        </p:tgtEl>
                                      </p:cBhvr>
                                    </p:animEffect>
                                    <p:anim calcmode="lin" valueType="num">
                                      <p:cBhvr>
                                        <p:cTn id="62" dur="1000" fill="hold"/>
                                        <p:tgtEl>
                                          <p:spTgt spid="6">
                                            <p:graphicEl>
                                              <a:chart seriesIdx="0" categoryIdx="7" bldStep="ptInCategory"/>
                                            </p:graphicEl>
                                          </p:spTgt>
                                        </p:tgtEl>
                                        <p:attrNameLst>
                                          <p:attrName>ppt_x</p:attrName>
                                        </p:attrNameLst>
                                      </p:cBhvr>
                                      <p:tavLst>
                                        <p:tav tm="0">
                                          <p:val>
                                            <p:strVal val="#ppt_x"/>
                                          </p:val>
                                        </p:tav>
                                        <p:tav tm="100000">
                                          <p:val>
                                            <p:strVal val="#ppt_x"/>
                                          </p:val>
                                        </p:tav>
                                      </p:tavLst>
                                    </p:anim>
                                    <p:anim calcmode="lin" valueType="num">
                                      <p:cBhvr>
                                        <p:cTn id="63" dur="1000" fill="hold"/>
                                        <p:tgtEl>
                                          <p:spTgt spid="6">
                                            <p:graphicEl>
                                              <a:chart seriesIdx="0" categoryIdx="7" bldStep="ptInCategory"/>
                                            </p:graphicEl>
                                          </p:spTgt>
                                        </p:tgtEl>
                                        <p:attrNameLst>
                                          <p:attrName>ppt_y</p:attrName>
                                        </p:attrNameLst>
                                      </p:cBhvr>
                                      <p:tavLst>
                                        <p:tav tm="0">
                                          <p:val>
                                            <p:strVal val="#ppt_y+.1"/>
                                          </p:val>
                                        </p:tav>
                                        <p:tav tm="100000">
                                          <p:val>
                                            <p:strVal val="#ppt_y"/>
                                          </p:val>
                                        </p:tav>
                                      </p:tavLst>
                                    </p:anim>
                                  </p:childTnLst>
                                </p:cTn>
                              </p:par>
                            </p:childTnLst>
                          </p:cTn>
                        </p:par>
                        <p:par>
                          <p:cTn id="64" fill="hold">
                            <p:stCondLst>
                              <p:cond delay="10000"/>
                            </p:stCondLst>
                            <p:childTnLst>
                              <p:par>
                                <p:cTn id="65" presetID="42" presetClass="entr" presetSubtype="0" fill="hold" grpId="0" nodeType="afterEffect">
                                  <p:stCondLst>
                                    <p:cond delay="0"/>
                                  </p:stCondLst>
                                  <p:childTnLst>
                                    <p:set>
                                      <p:cBhvr>
                                        <p:cTn id="66" dur="1" fill="hold">
                                          <p:stCondLst>
                                            <p:cond delay="0"/>
                                          </p:stCondLst>
                                        </p:cTn>
                                        <p:tgtEl>
                                          <p:spTgt spid="6">
                                            <p:graphicEl>
                                              <a:chart seriesIdx="0" categoryIdx="8" bldStep="ptInCategory"/>
                                            </p:graphicEl>
                                          </p:spTgt>
                                        </p:tgtEl>
                                        <p:attrNameLst>
                                          <p:attrName>style.visibility</p:attrName>
                                        </p:attrNameLst>
                                      </p:cBhvr>
                                      <p:to>
                                        <p:strVal val="visible"/>
                                      </p:to>
                                    </p:set>
                                    <p:animEffect transition="in" filter="fade">
                                      <p:cBhvr>
                                        <p:cTn id="67" dur="1000"/>
                                        <p:tgtEl>
                                          <p:spTgt spid="6">
                                            <p:graphicEl>
                                              <a:chart seriesIdx="0" categoryIdx="8" bldStep="ptInCategory"/>
                                            </p:graphicEl>
                                          </p:spTgt>
                                        </p:tgtEl>
                                      </p:cBhvr>
                                    </p:animEffect>
                                    <p:anim calcmode="lin" valueType="num">
                                      <p:cBhvr>
                                        <p:cTn id="68" dur="1000" fill="hold"/>
                                        <p:tgtEl>
                                          <p:spTgt spid="6">
                                            <p:graphicEl>
                                              <a:chart seriesIdx="0" categoryIdx="8" bldStep="ptInCategory"/>
                                            </p:graphicEl>
                                          </p:spTgt>
                                        </p:tgtEl>
                                        <p:attrNameLst>
                                          <p:attrName>ppt_x</p:attrName>
                                        </p:attrNameLst>
                                      </p:cBhvr>
                                      <p:tavLst>
                                        <p:tav tm="0">
                                          <p:val>
                                            <p:strVal val="#ppt_x"/>
                                          </p:val>
                                        </p:tav>
                                        <p:tav tm="100000">
                                          <p:val>
                                            <p:strVal val="#ppt_x"/>
                                          </p:val>
                                        </p:tav>
                                      </p:tavLst>
                                    </p:anim>
                                    <p:anim calcmode="lin" valueType="num">
                                      <p:cBhvr>
                                        <p:cTn id="69" dur="1000" fill="hold"/>
                                        <p:tgtEl>
                                          <p:spTgt spid="6">
                                            <p:graphicEl>
                                              <a:chart seriesIdx="0" categoryIdx="8"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Sub>
          <a:bldChart bld="categoryEl"/>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uk-UA" sz="3200" u="sng" dirty="0">
                <a:latin typeface="Times New Roman" panose="02020603050405020304" pitchFamily="18" charset="0"/>
                <a:cs typeface="Times New Roman" panose="02020603050405020304" pitchFamily="18" charset="0"/>
              </a:rPr>
              <a:t>ТЗ № </a:t>
            </a:r>
            <a:r>
              <a:rPr lang="uk-UA" sz="3200" u="sng" dirty="0" smtClean="0">
                <a:latin typeface="Times New Roman" panose="02020603050405020304" pitchFamily="18" charset="0"/>
                <a:cs typeface="Times New Roman" panose="02020603050405020304" pitchFamily="18" charset="0"/>
              </a:rPr>
              <a:t>26.  Найгірший показник </a:t>
            </a:r>
            <a:r>
              <a:rPr lang="uk-UA" sz="2800" u="sng" dirty="0" smtClean="0">
                <a:solidFill>
                  <a:srgbClr val="C00000"/>
                </a:solidFill>
                <a:latin typeface="Times New Roman" panose="02020603050405020304" pitchFamily="18" charset="0"/>
                <a:cs typeface="Times New Roman" panose="02020603050405020304" pitchFamily="18" charset="0"/>
              </a:rPr>
              <a:t/>
            </a:r>
            <a:br>
              <a:rPr lang="uk-UA" sz="2800" u="sng" dirty="0" smtClean="0">
                <a:solidFill>
                  <a:srgbClr val="C00000"/>
                </a:solidFill>
                <a:latin typeface="Times New Roman" panose="02020603050405020304" pitchFamily="18" charset="0"/>
                <a:cs typeface="Times New Roman" panose="02020603050405020304" pitchFamily="18" charset="0"/>
              </a:rPr>
            </a:br>
            <a:r>
              <a:rPr lang="ru-RU" sz="2800"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ru-RU" sz="2800" i="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a:t>
            </a:r>
            <a:r>
              <a:rPr lang="ru-RU" sz="2800" i="1" dirty="0" err="1"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програма</a:t>
            </a:r>
            <a:r>
              <a:rPr lang="ru-RU" sz="2800" i="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для 10 </a:t>
            </a:r>
            <a:r>
              <a:rPr lang="ru-RU" sz="2800" i="1" dirty="0" err="1"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класу</a:t>
            </a:r>
            <a:r>
              <a:rPr lang="ru-RU" sz="2800" i="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a:t>
            </a:r>
            <a:endParaRPr lang="ru-RU" sz="2800" i="1"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0" y="1240200"/>
            <a:ext cx="9036496" cy="3888554"/>
          </a:xfrm>
        </p:spPr>
        <p:txBody>
          <a:bodyPr>
            <a:noAutofit/>
          </a:bodyPr>
          <a:lstStyle/>
          <a:p>
            <a:pPr marL="0" indent="0">
              <a:spcBef>
                <a:spcPts val="0"/>
              </a:spcBef>
              <a:buNone/>
            </a:pPr>
            <a:r>
              <a:rPr lang="ru-RU" sz="2200" b="1" dirty="0">
                <a:latin typeface="Times New Roman" panose="02020603050405020304" pitchFamily="18" charset="0"/>
                <a:cs typeface="Times New Roman" panose="02020603050405020304" pitchFamily="18" charset="0"/>
              </a:rPr>
              <a:t>26. </a:t>
            </a:r>
            <a:r>
              <a:rPr lang="ru-RU" sz="2200" dirty="0" err="1">
                <a:latin typeface="Times New Roman" panose="02020603050405020304" pitchFamily="18" charset="0"/>
                <a:cs typeface="Times New Roman" panose="02020603050405020304" pitchFamily="18" charset="0"/>
              </a:rPr>
              <a:t>Який</a:t>
            </a:r>
            <a:r>
              <a:rPr lang="ru-RU" sz="2200" dirty="0">
                <a:latin typeface="Times New Roman" panose="02020603050405020304" pitchFamily="18" charset="0"/>
                <a:cs typeface="Times New Roman" panose="02020603050405020304" pitchFamily="18" charset="0"/>
              </a:rPr>
              <a:t> документ В. Винниченко назвав </a:t>
            </a:r>
            <a:r>
              <a:rPr lang="ru-RU" sz="2200" i="1" dirty="0">
                <a:latin typeface="Times New Roman" panose="02020603050405020304" pitchFamily="18" charset="0"/>
                <a:cs typeface="Times New Roman" panose="02020603050405020304" pitchFamily="18" charset="0"/>
              </a:rPr>
              <a:t>«…не </a:t>
            </a:r>
            <a:r>
              <a:rPr lang="ru-RU" sz="2200" i="1" dirty="0" err="1">
                <a:latin typeface="Times New Roman" panose="02020603050405020304" pitchFamily="18" charset="0"/>
                <a:cs typeface="Times New Roman" panose="02020603050405020304" pitchFamily="18" charset="0"/>
              </a:rPr>
              <a:t>чим</a:t>
            </a:r>
            <a:r>
              <a:rPr lang="ru-RU" sz="2200" i="1" dirty="0">
                <a:latin typeface="Times New Roman" panose="02020603050405020304" pitchFamily="18" charset="0"/>
                <a:cs typeface="Times New Roman" panose="02020603050405020304" pitchFamily="18" charset="0"/>
              </a:rPr>
              <a:t> </a:t>
            </a:r>
            <a:endParaRPr lang="ru-RU" sz="2200" i="1" dirty="0" smtClean="0">
              <a:latin typeface="Times New Roman" panose="02020603050405020304" pitchFamily="18" charset="0"/>
              <a:cs typeface="Times New Roman" panose="02020603050405020304" pitchFamily="18" charset="0"/>
            </a:endParaRPr>
          </a:p>
          <a:p>
            <a:pPr marL="0" indent="0">
              <a:spcBef>
                <a:spcPts val="0"/>
              </a:spcBef>
              <a:buNone/>
            </a:pPr>
            <a:r>
              <a:rPr lang="ru-RU" sz="2200" i="1" dirty="0" err="1" smtClean="0">
                <a:latin typeface="Times New Roman" panose="02020603050405020304" pitchFamily="18" charset="0"/>
                <a:cs typeface="Times New Roman" panose="02020603050405020304" pitchFamily="18" charset="0"/>
              </a:rPr>
              <a:t>іншим</a:t>
            </a:r>
            <a:r>
              <a:rPr lang="ru-RU" sz="2200" i="1" dirty="0">
                <a:latin typeface="Times New Roman" panose="02020603050405020304" pitchFamily="18" charset="0"/>
                <a:cs typeface="Times New Roman" panose="02020603050405020304" pitchFamily="18" charset="0"/>
              </a:rPr>
              <a:t>, </a:t>
            </a:r>
            <a:r>
              <a:rPr lang="ru-RU" sz="2200" i="1" dirty="0" smtClean="0">
                <a:latin typeface="Times New Roman" panose="02020603050405020304" pitchFamily="18" charset="0"/>
                <a:cs typeface="Times New Roman" panose="02020603050405020304" pitchFamily="18" charset="0"/>
              </a:rPr>
              <a:t>як </a:t>
            </a:r>
            <a:r>
              <a:rPr lang="ru-RU" sz="2200" i="1" dirty="0" err="1">
                <a:latin typeface="Times New Roman" panose="02020603050405020304" pitchFamily="18" charset="0"/>
                <a:cs typeface="Times New Roman" panose="02020603050405020304" pitchFamily="18" charset="0"/>
              </a:rPr>
              <a:t>цинічним</a:t>
            </a:r>
            <a:r>
              <a:rPr lang="ru-RU" sz="2200" i="1" dirty="0">
                <a:latin typeface="Times New Roman" panose="02020603050405020304" pitchFamily="18" charset="0"/>
                <a:cs typeface="Times New Roman" panose="02020603050405020304" pitchFamily="18" charset="0"/>
              </a:rPr>
              <a:t> і </a:t>
            </a:r>
            <a:r>
              <a:rPr lang="ru-RU" sz="2200" i="1" dirty="0" err="1" smtClean="0">
                <a:latin typeface="Times New Roman" panose="02020603050405020304" pitchFamily="18" charset="0"/>
                <a:cs typeface="Times New Roman" panose="02020603050405020304" pitchFamily="18" charset="0"/>
              </a:rPr>
              <a:t>провокаційним</a:t>
            </a:r>
            <a:r>
              <a:rPr lang="ru-RU" sz="2200" i="1" dirty="0" smtClean="0">
                <a:latin typeface="Times New Roman" panose="02020603050405020304" pitchFamily="18" charset="0"/>
                <a:cs typeface="Times New Roman" panose="02020603050405020304" pitchFamily="18" charset="0"/>
              </a:rPr>
              <a:t> </a:t>
            </a:r>
            <a:r>
              <a:rPr lang="ru-RU" sz="2200" i="1" dirty="0" err="1">
                <a:latin typeface="Times New Roman" panose="02020603050405020304" pitchFamily="18" charset="0"/>
                <a:cs typeface="Times New Roman" panose="02020603050405020304" pitchFamily="18" charset="0"/>
              </a:rPr>
              <a:t>порушенням</a:t>
            </a:r>
            <a:r>
              <a:rPr lang="ru-RU" sz="2200" i="1" dirty="0">
                <a:latin typeface="Times New Roman" panose="02020603050405020304" pitchFamily="18" charset="0"/>
                <a:cs typeface="Times New Roman" panose="02020603050405020304" pitchFamily="18" charset="0"/>
              </a:rPr>
              <a:t> угоди 16 </a:t>
            </a:r>
            <a:r>
              <a:rPr lang="ru-RU" sz="2200" i="1" dirty="0" err="1">
                <a:latin typeface="Times New Roman" panose="02020603050405020304" pitchFamily="18" charset="0"/>
                <a:cs typeface="Times New Roman" panose="02020603050405020304" pitchFamily="18" charset="0"/>
              </a:rPr>
              <a:t>липня</a:t>
            </a:r>
            <a:r>
              <a:rPr lang="ru-RU" sz="2200" i="1" dirty="0">
                <a:latin typeface="Times New Roman" panose="02020603050405020304" pitchFamily="18" charset="0"/>
                <a:cs typeface="Times New Roman" panose="02020603050405020304" pitchFamily="18" charset="0"/>
              </a:rPr>
              <a:t> й </a:t>
            </a:r>
            <a:r>
              <a:rPr lang="ru-RU" sz="2200" i="1" dirty="0" err="1">
                <a:latin typeface="Times New Roman" panose="02020603050405020304" pitchFamily="18" charset="0"/>
                <a:cs typeface="Times New Roman" panose="02020603050405020304" pitchFamily="18" charset="0"/>
              </a:rPr>
              <a:t>одвертим</a:t>
            </a:r>
            <a:r>
              <a:rPr lang="ru-RU" sz="2200" i="1" dirty="0">
                <a:latin typeface="Times New Roman" panose="02020603050405020304" pitchFamily="18" charset="0"/>
                <a:cs typeface="Times New Roman" panose="02020603050405020304" pitchFamily="18" charset="0"/>
              </a:rPr>
              <a:t> </a:t>
            </a:r>
            <a:r>
              <a:rPr lang="ru-RU" sz="2200" i="1" dirty="0" err="1">
                <a:latin typeface="Times New Roman" panose="02020603050405020304" pitchFamily="18" charset="0"/>
                <a:cs typeface="Times New Roman" panose="02020603050405020304" pitchFamily="18" charset="0"/>
              </a:rPr>
              <a:t>бажанням</a:t>
            </a:r>
            <a:r>
              <a:rPr lang="ru-RU" sz="2200" i="1" dirty="0">
                <a:latin typeface="Times New Roman" panose="02020603050405020304" pitchFamily="18" charset="0"/>
                <a:cs typeface="Times New Roman" panose="02020603050405020304" pitchFamily="18" charset="0"/>
              </a:rPr>
              <a:t> </a:t>
            </a:r>
            <a:r>
              <a:rPr lang="ru-RU" sz="2200" i="1" dirty="0" err="1">
                <a:latin typeface="Times New Roman" panose="02020603050405020304" pitchFamily="18" charset="0"/>
                <a:cs typeface="Times New Roman" panose="02020603050405020304" pitchFamily="18" charset="0"/>
              </a:rPr>
              <a:t>видерти</a:t>
            </a:r>
            <a:r>
              <a:rPr lang="ru-RU" sz="2200" i="1" dirty="0">
                <a:latin typeface="Times New Roman" panose="02020603050405020304" pitchFamily="18" charset="0"/>
                <a:cs typeface="Times New Roman" panose="02020603050405020304" pitchFamily="18" charset="0"/>
              </a:rPr>
              <a:t> з рук </a:t>
            </a:r>
            <a:r>
              <a:rPr lang="ru-RU" sz="2200" i="1" dirty="0" err="1" smtClean="0">
                <a:latin typeface="Times New Roman" panose="02020603050405020304" pitchFamily="18" charset="0"/>
                <a:cs typeface="Times New Roman" panose="02020603050405020304" pitchFamily="18" charset="0"/>
              </a:rPr>
              <a:t>українства</a:t>
            </a:r>
            <a:r>
              <a:rPr lang="ru-RU" sz="2200" i="1" dirty="0" smtClean="0">
                <a:latin typeface="Times New Roman" panose="02020603050405020304" pitchFamily="18" charset="0"/>
                <a:cs typeface="Times New Roman" panose="02020603050405020304" pitchFamily="18" charset="0"/>
              </a:rPr>
              <a:t> </a:t>
            </a:r>
            <a:r>
              <a:rPr lang="ru-RU" sz="2200" i="1" dirty="0" err="1">
                <a:latin typeface="Times New Roman" panose="02020603050405020304" pitchFamily="18" charset="0"/>
                <a:cs typeface="Times New Roman" panose="02020603050405020304" pitchFamily="18" charset="0"/>
              </a:rPr>
              <a:t>всі</a:t>
            </a:r>
            <a:r>
              <a:rPr lang="ru-RU" sz="2200" i="1" dirty="0">
                <a:latin typeface="Times New Roman" panose="02020603050405020304" pitchFamily="18" charset="0"/>
                <a:cs typeface="Times New Roman" panose="02020603050405020304" pitchFamily="18" charset="0"/>
              </a:rPr>
              <a:t> </a:t>
            </a:r>
            <a:r>
              <a:rPr lang="ru-RU" sz="2200" i="1" dirty="0" err="1">
                <a:latin typeface="Times New Roman" panose="02020603050405020304" pitchFamily="18" charset="0"/>
                <a:cs typeface="Times New Roman" panose="02020603050405020304" pitchFamily="18" charset="0"/>
              </a:rPr>
              <a:t>його</a:t>
            </a:r>
            <a:r>
              <a:rPr lang="ru-RU" sz="2200" i="1" dirty="0">
                <a:latin typeface="Times New Roman" panose="02020603050405020304" pitchFamily="18" charset="0"/>
                <a:cs typeface="Times New Roman" panose="02020603050405020304" pitchFamily="18" charset="0"/>
              </a:rPr>
              <a:t> </a:t>
            </a:r>
            <a:r>
              <a:rPr lang="ru-RU" sz="2200" i="1" dirty="0" err="1">
                <a:latin typeface="Times New Roman" panose="02020603050405020304" pitchFamily="18" charset="0"/>
                <a:cs typeface="Times New Roman" panose="02020603050405020304" pitchFamily="18" charset="0"/>
              </a:rPr>
              <a:t>революційні</a:t>
            </a:r>
            <a:r>
              <a:rPr lang="ru-RU" sz="2200" i="1" dirty="0">
                <a:latin typeface="Times New Roman" panose="02020603050405020304" pitchFamily="18" charset="0"/>
                <a:cs typeface="Times New Roman" panose="02020603050405020304" pitchFamily="18" charset="0"/>
              </a:rPr>
              <a:t> </a:t>
            </a:r>
            <a:r>
              <a:rPr lang="ru-RU" sz="2200" i="1" dirty="0" err="1">
                <a:latin typeface="Times New Roman" panose="02020603050405020304" pitchFamily="18" charset="0"/>
                <a:cs typeface="Times New Roman" panose="02020603050405020304" pitchFamily="18" charset="0"/>
              </a:rPr>
              <a:t>здобутки</a:t>
            </a:r>
            <a:r>
              <a:rPr lang="ru-RU" sz="2200" i="1" dirty="0">
                <a:latin typeface="Times New Roman" panose="02020603050405020304" pitchFamily="18" charset="0"/>
                <a:cs typeface="Times New Roman" panose="02020603050405020304" pitchFamily="18" charset="0"/>
              </a:rPr>
              <a:t>…»</a:t>
            </a:r>
            <a:r>
              <a:rPr lang="ru-RU" sz="2200" dirty="0">
                <a:latin typeface="Times New Roman" panose="02020603050405020304" pitchFamily="18" charset="0"/>
                <a:cs typeface="Times New Roman" panose="02020603050405020304" pitchFamily="18" charset="0"/>
              </a:rPr>
              <a:t>?</a:t>
            </a:r>
          </a:p>
          <a:p>
            <a:pPr marL="0" indent="0">
              <a:spcBef>
                <a:spcPts val="0"/>
              </a:spcBef>
              <a:buNone/>
            </a:pPr>
            <a:r>
              <a:rPr lang="ru-RU" sz="2200" b="1" dirty="0">
                <a:latin typeface="Times New Roman" panose="02020603050405020304" pitchFamily="18" charset="0"/>
                <a:cs typeface="Times New Roman" panose="02020603050405020304" pitchFamily="18" charset="0"/>
              </a:rPr>
              <a:t>А </a:t>
            </a:r>
            <a:r>
              <a:rPr lang="ru-RU" sz="2200" dirty="0" err="1">
                <a:latin typeface="Times New Roman" panose="02020603050405020304" pitchFamily="18" charset="0"/>
                <a:cs typeface="Times New Roman" panose="02020603050405020304" pitchFamily="18" charset="0"/>
              </a:rPr>
              <a:t>резолюцію</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Харківського</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з’їзду</a:t>
            </a:r>
            <a:r>
              <a:rPr lang="ru-RU" sz="2200" dirty="0">
                <a:latin typeface="Times New Roman" panose="02020603050405020304" pitchFamily="18" charset="0"/>
                <a:cs typeface="Times New Roman" panose="02020603050405020304" pitchFamily="18" charset="0"/>
              </a:rPr>
              <a:t> рад «Про </a:t>
            </a:r>
            <a:r>
              <a:rPr lang="ru-RU" sz="2200" dirty="0" err="1">
                <a:latin typeface="Times New Roman" panose="02020603050405020304" pitchFamily="18" charset="0"/>
                <a:cs typeface="Times New Roman" panose="02020603050405020304" pitchFamily="18" charset="0"/>
              </a:rPr>
              <a:t>організацію</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влади</a:t>
            </a:r>
            <a:r>
              <a:rPr lang="ru-RU" sz="2200" dirty="0">
                <a:latin typeface="Times New Roman" panose="02020603050405020304" pitchFamily="18" charset="0"/>
                <a:cs typeface="Times New Roman" panose="02020603050405020304" pitchFamily="18" charset="0"/>
              </a:rPr>
              <a:t> на </a:t>
            </a:r>
            <a:r>
              <a:rPr lang="ru-RU" sz="2200" dirty="0" err="1">
                <a:latin typeface="Times New Roman" panose="02020603050405020304" pitchFamily="18" charset="0"/>
                <a:cs typeface="Times New Roman" panose="02020603050405020304" pitchFamily="18" charset="0"/>
              </a:rPr>
              <a:t>Україні</a:t>
            </a:r>
            <a:r>
              <a:rPr lang="ru-RU" sz="2200" dirty="0">
                <a:latin typeface="Times New Roman" panose="02020603050405020304" pitchFamily="18" charset="0"/>
                <a:cs typeface="Times New Roman" panose="02020603050405020304" pitchFamily="18" charset="0"/>
              </a:rPr>
              <a:t>»</a:t>
            </a:r>
          </a:p>
          <a:p>
            <a:pPr marL="0" indent="0">
              <a:spcBef>
                <a:spcPts val="0"/>
              </a:spcBef>
              <a:buNone/>
            </a:pPr>
            <a:r>
              <a:rPr lang="ru-RU" sz="2200" b="1" dirty="0">
                <a:latin typeface="Times New Roman" panose="02020603050405020304" pitchFamily="18" charset="0"/>
                <a:cs typeface="Times New Roman" panose="02020603050405020304" pitchFamily="18" charset="0"/>
              </a:rPr>
              <a:t>Б </a:t>
            </a:r>
            <a:r>
              <a:rPr lang="ru-RU" sz="2200" dirty="0">
                <a:latin typeface="Times New Roman" panose="02020603050405020304" pitchFamily="18" charset="0"/>
                <a:cs typeface="Times New Roman" panose="02020603050405020304" pitchFamily="18" charset="0"/>
              </a:rPr>
              <a:t>постанову </a:t>
            </a:r>
            <a:r>
              <a:rPr lang="ru-RU" sz="2200" dirty="0" err="1">
                <a:latin typeface="Times New Roman" panose="02020603050405020304" pitchFamily="18" charset="0"/>
                <a:cs typeface="Times New Roman" panose="02020603050405020304" pitchFamily="18" charset="0"/>
              </a:rPr>
              <a:t>З’їзду</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народів</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Росії</a:t>
            </a:r>
            <a:r>
              <a:rPr lang="ru-RU" sz="2200" dirty="0">
                <a:latin typeface="Times New Roman" panose="02020603050405020304" pitchFamily="18" charset="0"/>
                <a:cs typeface="Times New Roman" panose="02020603050405020304" pitchFamily="18" charset="0"/>
              </a:rPr>
              <a:t> «Про </a:t>
            </a:r>
            <a:r>
              <a:rPr lang="ru-RU" sz="2200" dirty="0" err="1">
                <a:latin typeface="Times New Roman" panose="02020603050405020304" pitchFamily="18" charset="0"/>
                <a:cs typeface="Times New Roman" panose="02020603050405020304" pitchFamily="18" charset="0"/>
              </a:rPr>
              <a:t>федеративний</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устрій</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Російської</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держави</a:t>
            </a:r>
            <a:r>
              <a:rPr lang="ru-RU" sz="2200" dirty="0">
                <a:latin typeface="Times New Roman" panose="02020603050405020304" pitchFamily="18" charset="0"/>
                <a:cs typeface="Times New Roman" panose="02020603050405020304" pitchFamily="18" charset="0"/>
              </a:rPr>
              <a:t>»</a:t>
            </a:r>
          </a:p>
          <a:p>
            <a:pPr marL="0" indent="0">
              <a:spcBef>
                <a:spcPts val="0"/>
              </a:spcBef>
              <a:buNone/>
            </a:pPr>
            <a:r>
              <a:rPr lang="ru-RU" sz="2200" b="1" dirty="0">
                <a:latin typeface="Times New Roman" panose="02020603050405020304" pitchFamily="18" charset="0"/>
                <a:cs typeface="Times New Roman" panose="02020603050405020304" pitchFamily="18" charset="0"/>
              </a:rPr>
              <a:t>В </a:t>
            </a:r>
            <a:r>
              <a:rPr lang="ru-RU" sz="2200" dirty="0">
                <a:latin typeface="Times New Roman" panose="02020603050405020304" pitchFamily="18" charset="0"/>
                <a:cs typeface="Times New Roman" panose="02020603050405020304" pitchFamily="18" charset="0"/>
              </a:rPr>
              <a:t>«</a:t>
            </a:r>
            <a:r>
              <a:rPr lang="ru-RU" sz="2200" dirty="0" err="1">
                <a:latin typeface="Times New Roman" panose="02020603050405020304" pitchFamily="18" charset="0"/>
                <a:cs typeface="Times New Roman" panose="02020603050405020304" pitchFamily="18" charset="0"/>
              </a:rPr>
              <a:t>Маніфест</a:t>
            </a:r>
            <a:r>
              <a:rPr lang="ru-RU" sz="2200" dirty="0">
                <a:latin typeface="Times New Roman" panose="02020603050405020304" pitchFamily="18" charset="0"/>
                <a:cs typeface="Times New Roman" panose="02020603050405020304" pitchFamily="18" charset="0"/>
              </a:rPr>
              <a:t> до </a:t>
            </a:r>
            <a:r>
              <a:rPr lang="ru-RU" sz="2200" dirty="0" err="1">
                <a:latin typeface="Times New Roman" panose="02020603050405020304" pitchFamily="18" charset="0"/>
                <a:cs typeface="Times New Roman" panose="02020603050405020304" pitchFamily="18" charset="0"/>
              </a:rPr>
              <a:t>українського</a:t>
            </a:r>
            <a:r>
              <a:rPr lang="ru-RU" sz="2200" dirty="0">
                <a:latin typeface="Times New Roman" panose="02020603050405020304" pitchFamily="18" charset="0"/>
                <a:cs typeface="Times New Roman" panose="02020603050405020304" pitchFamily="18" charset="0"/>
              </a:rPr>
              <a:t> народу з </a:t>
            </a:r>
            <a:r>
              <a:rPr lang="ru-RU" sz="2200" dirty="0" err="1">
                <a:latin typeface="Times New Roman" panose="02020603050405020304" pitchFamily="18" charset="0"/>
                <a:cs typeface="Times New Roman" panose="02020603050405020304" pitchFamily="18" charset="0"/>
              </a:rPr>
              <a:t>ультимативними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вимогами</a:t>
            </a:r>
            <a:r>
              <a:rPr lang="ru-RU" sz="2200" dirty="0">
                <a:latin typeface="Times New Roman" panose="02020603050405020304" pitchFamily="18" charset="0"/>
                <a:cs typeface="Times New Roman" panose="02020603050405020304" pitchFamily="18" charset="0"/>
              </a:rPr>
              <a:t> </a:t>
            </a:r>
            <a:r>
              <a:rPr lang="ru-RU" sz="2200" dirty="0" smtClean="0">
                <a:latin typeface="Times New Roman" panose="02020603050405020304" pitchFamily="18" charset="0"/>
                <a:cs typeface="Times New Roman" panose="02020603050405020304" pitchFamily="18" charset="0"/>
              </a:rPr>
              <a:t>до </a:t>
            </a:r>
            <a:r>
              <a:rPr lang="ru-RU" sz="2200" dirty="0" err="1" smtClean="0">
                <a:latin typeface="Times New Roman" panose="02020603050405020304" pitchFamily="18" charset="0"/>
                <a:cs typeface="Times New Roman" panose="02020603050405020304" pitchFamily="18" charset="0"/>
              </a:rPr>
              <a:t>Української</a:t>
            </a:r>
            <a:r>
              <a:rPr lang="ru-RU" sz="2200" dirty="0" smtClean="0">
                <a:latin typeface="Times New Roman" panose="02020603050405020304" pitchFamily="18" charset="0"/>
                <a:cs typeface="Times New Roman" panose="02020603050405020304" pitchFamily="18" charset="0"/>
              </a:rPr>
              <a:t> </a:t>
            </a:r>
            <a:r>
              <a:rPr lang="ru-RU" sz="2200" dirty="0">
                <a:latin typeface="Times New Roman" panose="02020603050405020304" pitchFamily="18" charset="0"/>
                <a:cs typeface="Times New Roman" panose="02020603050405020304" pitchFamily="18" charset="0"/>
              </a:rPr>
              <a:t>Ради»</a:t>
            </a:r>
          </a:p>
          <a:p>
            <a:pPr marL="0" indent="0">
              <a:buNone/>
            </a:pPr>
            <a:r>
              <a:rPr lang="ru-RU" sz="2200" b="1" dirty="0">
                <a:solidFill>
                  <a:srgbClr val="C00000"/>
                </a:solidFill>
                <a:latin typeface="Times New Roman" panose="02020603050405020304" pitchFamily="18" charset="0"/>
                <a:cs typeface="Times New Roman" panose="02020603050405020304" pitchFamily="18" charset="0"/>
              </a:rPr>
              <a:t>Г </a:t>
            </a:r>
            <a:r>
              <a:rPr lang="ru-RU" sz="2200" dirty="0">
                <a:solidFill>
                  <a:srgbClr val="C00000"/>
                </a:solidFill>
                <a:latin typeface="Times New Roman" panose="02020603050405020304" pitchFamily="18" charset="0"/>
                <a:cs typeface="Times New Roman" panose="02020603050405020304" pitchFamily="18" charset="0"/>
              </a:rPr>
              <a:t>«</a:t>
            </a:r>
            <a:r>
              <a:rPr lang="ru-RU" sz="2200" dirty="0" err="1">
                <a:solidFill>
                  <a:srgbClr val="C00000"/>
                </a:solidFill>
                <a:latin typeface="Times New Roman" panose="02020603050405020304" pitchFamily="18" charset="0"/>
                <a:cs typeface="Times New Roman" panose="02020603050405020304" pitchFamily="18" charset="0"/>
              </a:rPr>
              <a:t>Тимчасову</a:t>
            </a:r>
            <a:r>
              <a:rPr lang="ru-RU" sz="2200" dirty="0">
                <a:solidFill>
                  <a:srgbClr val="C00000"/>
                </a:solidFill>
                <a:latin typeface="Times New Roman" panose="02020603050405020304" pitchFamily="18" charset="0"/>
                <a:cs typeface="Times New Roman" panose="02020603050405020304" pitchFamily="18" charset="0"/>
              </a:rPr>
              <a:t> </a:t>
            </a:r>
            <a:r>
              <a:rPr lang="ru-RU" sz="2200" dirty="0" err="1">
                <a:solidFill>
                  <a:srgbClr val="C00000"/>
                </a:solidFill>
                <a:latin typeface="Times New Roman" panose="02020603050405020304" pitchFamily="18" charset="0"/>
                <a:cs typeface="Times New Roman" panose="02020603050405020304" pitchFamily="18" charset="0"/>
              </a:rPr>
              <a:t>інструкцію</a:t>
            </a:r>
            <a:r>
              <a:rPr lang="ru-RU" sz="2200" dirty="0">
                <a:solidFill>
                  <a:srgbClr val="C00000"/>
                </a:solidFill>
                <a:latin typeface="Times New Roman" panose="02020603050405020304" pitchFamily="18" charset="0"/>
                <a:cs typeface="Times New Roman" panose="02020603050405020304" pitchFamily="18" charset="0"/>
              </a:rPr>
              <a:t> Генеральному </a:t>
            </a:r>
            <a:r>
              <a:rPr lang="ru-RU" sz="2200" dirty="0" err="1">
                <a:solidFill>
                  <a:srgbClr val="C00000"/>
                </a:solidFill>
                <a:latin typeface="Times New Roman" panose="02020603050405020304" pitchFamily="18" charset="0"/>
                <a:cs typeface="Times New Roman" panose="02020603050405020304" pitchFamily="18" charset="0"/>
              </a:rPr>
              <a:t>Секретаріату</a:t>
            </a:r>
            <a:r>
              <a:rPr lang="ru-RU" sz="2200" dirty="0">
                <a:solidFill>
                  <a:srgbClr val="C00000"/>
                </a:solidFill>
                <a:latin typeface="Times New Roman" panose="02020603050405020304" pitchFamily="18" charset="0"/>
                <a:cs typeface="Times New Roman" panose="02020603050405020304" pitchFamily="18" charset="0"/>
              </a:rPr>
              <a:t> </a:t>
            </a:r>
            <a:r>
              <a:rPr lang="ru-RU" sz="2200" dirty="0" err="1">
                <a:solidFill>
                  <a:srgbClr val="C00000"/>
                </a:solidFill>
                <a:latin typeface="Times New Roman" panose="02020603050405020304" pitchFamily="18" charset="0"/>
                <a:cs typeface="Times New Roman" panose="02020603050405020304" pitchFamily="18" charset="0"/>
              </a:rPr>
              <a:t>Тимчасового</a:t>
            </a:r>
            <a:r>
              <a:rPr lang="ru-RU" sz="2200" dirty="0">
                <a:solidFill>
                  <a:srgbClr val="C00000"/>
                </a:solidFill>
                <a:latin typeface="Times New Roman" panose="02020603050405020304" pitchFamily="18" charset="0"/>
                <a:cs typeface="Times New Roman" panose="02020603050405020304" pitchFamily="18" charset="0"/>
              </a:rPr>
              <a:t> уряду </a:t>
            </a:r>
            <a:r>
              <a:rPr lang="ru-RU" sz="2200" dirty="0" smtClean="0">
                <a:solidFill>
                  <a:srgbClr val="C00000"/>
                </a:solidFill>
                <a:latin typeface="Times New Roman" panose="02020603050405020304" pitchFamily="18" charset="0"/>
                <a:cs typeface="Times New Roman" panose="02020603050405020304" pitchFamily="18" charset="0"/>
              </a:rPr>
              <a:t>на </a:t>
            </a:r>
            <a:r>
              <a:rPr lang="ru-RU" sz="2200" dirty="0" err="1" smtClean="0">
                <a:solidFill>
                  <a:srgbClr val="C00000"/>
                </a:solidFill>
                <a:latin typeface="Times New Roman" panose="02020603050405020304" pitchFamily="18" charset="0"/>
                <a:cs typeface="Times New Roman" panose="02020603050405020304" pitchFamily="18" charset="0"/>
              </a:rPr>
              <a:t>Україні</a:t>
            </a:r>
            <a:r>
              <a:rPr lang="ru-RU" sz="2200" dirty="0">
                <a:solidFill>
                  <a:srgbClr val="C00000"/>
                </a:solidFill>
                <a:latin typeface="Times New Roman" panose="02020603050405020304" pitchFamily="18" charset="0"/>
                <a:cs typeface="Times New Roman" panose="02020603050405020304" pitchFamily="18" charset="0"/>
              </a:rPr>
              <a:t>»</a:t>
            </a:r>
          </a:p>
        </p:txBody>
      </p:sp>
      <p:sp>
        <p:nvSpPr>
          <p:cNvPr id="4" name="Номер слайда 3"/>
          <p:cNvSpPr>
            <a:spLocks noGrp="1"/>
          </p:cNvSpPr>
          <p:nvPr>
            <p:ph type="sldNum" sz="quarter" idx="12"/>
          </p:nvPr>
        </p:nvSpPr>
        <p:spPr/>
        <p:txBody>
          <a:bodyPr/>
          <a:lstStyle/>
          <a:p>
            <a:fld id="{EDC8AA99-7238-42D3-B68A-A4E1B56FEE73}" type="slidenum">
              <a:rPr lang="en-US" smtClean="0">
                <a:solidFill>
                  <a:prstClr val="black">
                    <a:tint val="75000"/>
                  </a:prstClr>
                </a:solidFill>
              </a:rPr>
              <a:pPr/>
              <a:t>23</a:t>
            </a:fld>
            <a:endParaRPr lang="en-US">
              <a:solidFill>
                <a:prstClr val="black">
                  <a:tint val="75000"/>
                </a:prstClr>
              </a:solidFill>
            </a:endParaRPr>
          </a:p>
        </p:txBody>
      </p:sp>
      <p:pic>
        <p:nvPicPr>
          <p:cNvPr id="5" name="Picture 2" descr="G:\Логотип модерн 1 копия.JPG"/>
          <p:cNvPicPr>
            <a:picLocks noChangeAspect="1" noChangeArrowheads="1"/>
          </p:cNvPicPr>
          <p:nvPr/>
        </p:nvPicPr>
        <p:blipFill>
          <a:blip r:embed="rId2"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7740352" y="836712"/>
            <a:ext cx="844238" cy="4034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Таблица 6"/>
          <p:cNvGraphicFramePr>
            <a:graphicFrameLocks noGrp="1"/>
          </p:cNvGraphicFramePr>
          <p:nvPr>
            <p:extLst>
              <p:ext uri="{D42A27DB-BD31-4B8C-83A1-F6EECF244321}">
                <p14:modId xmlns:p14="http://schemas.microsoft.com/office/powerpoint/2010/main" val="3816893866"/>
              </p:ext>
            </p:extLst>
          </p:nvPr>
        </p:nvGraphicFramePr>
        <p:xfrm>
          <a:off x="179512" y="5229200"/>
          <a:ext cx="8763000" cy="1285389"/>
        </p:xfrm>
        <a:graphic>
          <a:graphicData uri="http://schemas.openxmlformats.org/drawingml/2006/table">
            <a:tbl>
              <a:tblPr firstRow="1" bandRow="1">
                <a:tableStyleId>{5C22544A-7EE6-4342-B048-85BDC9FD1C3A}</a:tableStyleId>
              </a:tblPr>
              <a:tblGrid>
                <a:gridCol w="2190750"/>
                <a:gridCol w="2190750"/>
                <a:gridCol w="2190750"/>
                <a:gridCol w="2190750"/>
              </a:tblGrid>
              <a:tr h="370941">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800" dirty="0" smtClean="0">
                          <a:solidFill>
                            <a:schemeClr val="bg1"/>
                          </a:solidFill>
                          <a:latin typeface="Times New Roman" panose="02020603050405020304" pitchFamily="18" charset="0"/>
                          <a:cs typeface="Times New Roman" panose="02020603050405020304" pitchFamily="18" charset="0"/>
                        </a:rPr>
                        <a:t>ВІДПОВІДІ УЧАСНИКІВ (у %)</a:t>
                      </a:r>
                      <a:endParaRPr lang="uk-UA" sz="1800" dirty="0">
                        <a:solidFill>
                          <a:schemeClr val="bg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dirty="0"/>
                    </a:p>
                  </a:txBody>
                  <a:tcPr/>
                </a:tc>
              </a:tr>
              <a:tr h="396348">
                <a:tc>
                  <a:txBody>
                    <a:bodyPr/>
                    <a:lstStyle/>
                    <a:p>
                      <a:pPr algn="ctr"/>
                      <a:r>
                        <a:rPr lang="uk-UA" sz="2400" b="1" dirty="0" smtClean="0">
                          <a:solidFill>
                            <a:schemeClr val="tx1"/>
                          </a:solidFill>
                          <a:latin typeface="Times New Roman" panose="02020603050405020304" pitchFamily="18" charset="0"/>
                          <a:cs typeface="Times New Roman" panose="02020603050405020304" pitchFamily="18" charset="0"/>
                        </a:rPr>
                        <a:t>А </a:t>
                      </a:r>
                      <a:endParaRPr lang="uk-UA" sz="2400" b="1" dirty="0">
                        <a:solidFill>
                          <a:schemeClr val="tx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400" b="1" dirty="0" smtClean="0">
                          <a:latin typeface="Times New Roman" panose="02020603050405020304" pitchFamily="18" charset="0"/>
                          <a:cs typeface="Times New Roman" panose="02020603050405020304" pitchFamily="18" charset="0"/>
                        </a:rPr>
                        <a:t>Б</a:t>
                      </a:r>
                      <a:endParaRPr lang="uk-UA" sz="2400" b="1" dirty="0">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400" b="1" dirty="0" smtClean="0">
                          <a:solidFill>
                            <a:schemeClr val="tx1"/>
                          </a:solidFill>
                          <a:latin typeface="Times New Roman" panose="02020603050405020304" pitchFamily="18" charset="0"/>
                          <a:cs typeface="Times New Roman" panose="02020603050405020304" pitchFamily="18" charset="0"/>
                        </a:rPr>
                        <a:t>В</a:t>
                      </a:r>
                      <a:endParaRPr lang="uk-UA" sz="2400" b="1" dirty="0">
                        <a:solidFill>
                          <a:schemeClr val="tx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400" b="1" dirty="0" smtClean="0">
                          <a:solidFill>
                            <a:srgbClr val="C00000"/>
                          </a:solidFill>
                          <a:latin typeface="Times New Roman" panose="02020603050405020304" pitchFamily="18" charset="0"/>
                          <a:cs typeface="Times New Roman" panose="02020603050405020304" pitchFamily="18" charset="0"/>
                        </a:rPr>
                        <a:t>Г*</a:t>
                      </a:r>
                      <a:endParaRPr lang="uk-UA" sz="2400" b="1" dirty="0">
                        <a:solidFill>
                          <a:srgbClr val="C00000"/>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6348">
                <a:tc>
                  <a:txBody>
                    <a:bodyPr/>
                    <a:lstStyle/>
                    <a:p>
                      <a:pPr algn="ctr"/>
                      <a:r>
                        <a:rPr lang="uk-UA" sz="2400" b="1" dirty="0" smtClean="0">
                          <a:solidFill>
                            <a:schemeClr val="tx1"/>
                          </a:solidFill>
                          <a:latin typeface="Times New Roman" panose="02020603050405020304" pitchFamily="18" charset="0"/>
                          <a:cs typeface="Times New Roman" panose="02020603050405020304" pitchFamily="18" charset="0"/>
                        </a:rPr>
                        <a:t>14,96</a:t>
                      </a:r>
                      <a:endParaRPr lang="uk-UA" sz="2400" b="1" dirty="0">
                        <a:solidFill>
                          <a:schemeClr val="tx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400" b="1" dirty="0" smtClean="0">
                          <a:latin typeface="Times New Roman" panose="02020603050405020304" pitchFamily="18" charset="0"/>
                          <a:cs typeface="Times New Roman" panose="02020603050405020304" pitchFamily="18" charset="0"/>
                        </a:rPr>
                        <a:t>15,21</a:t>
                      </a:r>
                      <a:endParaRPr lang="uk-UA" sz="2400" b="1" dirty="0">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400" b="1" dirty="0" smtClean="0">
                          <a:solidFill>
                            <a:schemeClr val="tx1"/>
                          </a:solidFill>
                          <a:latin typeface="Times New Roman" panose="02020603050405020304" pitchFamily="18" charset="0"/>
                          <a:cs typeface="Times New Roman" panose="02020603050405020304" pitchFamily="18" charset="0"/>
                        </a:rPr>
                        <a:t>48,27</a:t>
                      </a:r>
                      <a:endParaRPr lang="uk-UA" sz="2400" b="1" dirty="0">
                        <a:solidFill>
                          <a:schemeClr val="tx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400" b="1" dirty="0" smtClean="0">
                          <a:solidFill>
                            <a:srgbClr val="C00000"/>
                          </a:solidFill>
                          <a:latin typeface="Times New Roman" panose="02020603050405020304" pitchFamily="18" charset="0"/>
                          <a:cs typeface="Times New Roman" panose="02020603050405020304" pitchFamily="18" charset="0"/>
                        </a:rPr>
                        <a:t>21,39</a:t>
                      </a:r>
                      <a:endParaRPr lang="uk-UA" sz="2400" b="1" dirty="0">
                        <a:solidFill>
                          <a:srgbClr val="C00000"/>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70320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76200"/>
            <a:ext cx="7360096" cy="1143000"/>
          </a:xfrm>
        </p:spPr>
        <p:txBody>
          <a:bodyPr>
            <a:noAutofit/>
          </a:bodyPr>
          <a:lstStyle/>
          <a:p>
            <a:pPr algn="ctr"/>
            <a:r>
              <a:rPr lang="uk-UA" sz="2800"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Кількість правильних відповідей у % до завдань тесту з</a:t>
            </a:r>
            <a:r>
              <a:rPr lang="ru-RU" sz="2800"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ru-RU" sz="2800"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вибором </a:t>
            </a:r>
            <a:r>
              <a:rPr lang="ru-RU" sz="2800" dirty="0" err="1">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однієї</a:t>
            </a:r>
            <a:r>
              <a:rPr lang="ru-RU" sz="2800"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ru-RU" sz="2800" dirty="0" err="1"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правильної</a:t>
            </a:r>
            <a:r>
              <a:rPr lang="ru-RU" sz="2800"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ru-RU" sz="2800" dirty="0" err="1"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відповіді</a:t>
            </a:r>
            <a:r>
              <a:rPr lang="ru-RU" sz="2800"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ru-RU" sz="2800" i="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a:t>
            </a:r>
            <a:r>
              <a:rPr lang="ru-RU" sz="2800" i="1" dirty="0" err="1"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програма</a:t>
            </a:r>
            <a:r>
              <a:rPr lang="ru-RU" sz="2800" i="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для 11 </a:t>
            </a:r>
            <a:r>
              <a:rPr lang="ru-RU" sz="2800" i="1" dirty="0" err="1"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класу</a:t>
            </a:r>
            <a:r>
              <a:rPr lang="ru-RU" sz="2800" i="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a:t>
            </a:r>
            <a:endParaRPr lang="ru-RU" sz="2800" i="1"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fld id="{EDC8AA99-7238-42D3-B68A-A4E1B56FEE73}" type="slidenum">
              <a:rPr lang="en-US" smtClean="0">
                <a:solidFill>
                  <a:prstClr val="black">
                    <a:tint val="75000"/>
                  </a:prstClr>
                </a:solidFill>
              </a:rPr>
              <a:pPr/>
              <a:t>24</a:t>
            </a:fld>
            <a:endParaRPr lang="en-US">
              <a:solidFill>
                <a:prstClr val="black">
                  <a:tint val="75000"/>
                </a:prstClr>
              </a:solidFill>
            </a:endParaRPr>
          </a:p>
        </p:txBody>
      </p:sp>
      <p:pic>
        <p:nvPicPr>
          <p:cNvPr id="5" name="Picture 2" descr="G:\Логотип модерн 1 копия.JPG"/>
          <p:cNvPicPr>
            <a:picLocks noChangeAspect="1" noChangeArrowheads="1"/>
          </p:cNvPicPr>
          <p:nvPr/>
        </p:nvPicPr>
        <p:blipFill>
          <a:blip r:embed="rId2"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7740352" y="836712"/>
            <a:ext cx="844238" cy="4034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Диаграмма 5"/>
          <p:cNvGraphicFramePr>
            <a:graphicFrameLocks/>
          </p:cNvGraphicFramePr>
          <p:nvPr>
            <p:extLst>
              <p:ext uri="{D42A27DB-BD31-4B8C-83A1-F6EECF244321}">
                <p14:modId xmlns:p14="http://schemas.microsoft.com/office/powerpoint/2010/main" val="368673493"/>
              </p:ext>
            </p:extLst>
          </p:nvPr>
        </p:nvGraphicFramePr>
        <p:xfrm>
          <a:off x="107504" y="1412776"/>
          <a:ext cx="8856984" cy="50405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41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fade">
                                      <p:cBhvr>
                                        <p:cTn id="13" dur="1000"/>
                                        <p:tgtEl>
                                          <p:spTgt spid="6">
                                            <p:graphicEl>
                                              <a:chart seriesIdx="-3" categoryIdx="-3" bldStep="gridLegend"/>
                                            </p:graphicEl>
                                          </p:spTgt>
                                        </p:tgtEl>
                                      </p:cBhvr>
                                    </p:animEffect>
                                    <p:anim calcmode="lin" valueType="num">
                                      <p:cBhvr>
                                        <p:cTn id="14" dur="1000" fill="hold"/>
                                        <p:tgtEl>
                                          <p:spTgt spid="6">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p:cTn id="15" dur="1000" fill="hold"/>
                                        <p:tgtEl>
                                          <p:spTgt spid="6">
                                            <p:graphicEl>
                                              <a:chart seriesIdx="-3" categoryIdx="-3" bldStep="gridLegend"/>
                                            </p:graphic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graphicEl>
                                              <a:chart seriesIdx="0" categoryIdx="0" bldStep="ptInCategory"/>
                                            </p:graphicEl>
                                          </p:spTgt>
                                        </p:tgtEl>
                                        <p:attrNameLst>
                                          <p:attrName>style.visibility</p:attrName>
                                        </p:attrNameLst>
                                      </p:cBhvr>
                                      <p:to>
                                        <p:strVal val="visible"/>
                                      </p:to>
                                    </p:set>
                                    <p:animEffect transition="in" filter="fade">
                                      <p:cBhvr>
                                        <p:cTn id="19" dur="1000"/>
                                        <p:tgtEl>
                                          <p:spTgt spid="6">
                                            <p:graphicEl>
                                              <a:chart seriesIdx="0" categoryIdx="0" bldStep="ptInCategory"/>
                                            </p:graphicEl>
                                          </p:spTgt>
                                        </p:tgtEl>
                                      </p:cBhvr>
                                    </p:animEffect>
                                    <p:anim calcmode="lin" valueType="num">
                                      <p:cBhvr>
                                        <p:cTn id="20" dur="1000" fill="hold"/>
                                        <p:tgtEl>
                                          <p:spTgt spid="6">
                                            <p:graphicEl>
                                              <a:chart seriesIdx="0" categoryIdx="0" bldStep="ptInCategory"/>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chart seriesIdx="0" categoryIdx="0" bldStep="ptInCategory"/>
                                            </p:graphic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6">
                                            <p:graphicEl>
                                              <a:chart seriesIdx="0" categoryIdx="1" bldStep="ptInCategory"/>
                                            </p:graphicEl>
                                          </p:spTgt>
                                        </p:tgtEl>
                                        <p:attrNameLst>
                                          <p:attrName>style.visibility</p:attrName>
                                        </p:attrNameLst>
                                      </p:cBhvr>
                                      <p:to>
                                        <p:strVal val="visible"/>
                                      </p:to>
                                    </p:set>
                                    <p:animEffect transition="in" filter="fade">
                                      <p:cBhvr>
                                        <p:cTn id="25" dur="1000"/>
                                        <p:tgtEl>
                                          <p:spTgt spid="6">
                                            <p:graphicEl>
                                              <a:chart seriesIdx="0" categoryIdx="1" bldStep="ptInCategory"/>
                                            </p:graphicEl>
                                          </p:spTgt>
                                        </p:tgtEl>
                                      </p:cBhvr>
                                    </p:animEffect>
                                    <p:anim calcmode="lin" valueType="num">
                                      <p:cBhvr>
                                        <p:cTn id="26" dur="1000" fill="hold"/>
                                        <p:tgtEl>
                                          <p:spTgt spid="6">
                                            <p:graphicEl>
                                              <a:chart seriesIdx="0" categoryIdx="1" bldStep="ptInCategory"/>
                                            </p:graphicEl>
                                          </p:spTgt>
                                        </p:tgtEl>
                                        <p:attrNameLst>
                                          <p:attrName>ppt_x</p:attrName>
                                        </p:attrNameLst>
                                      </p:cBhvr>
                                      <p:tavLst>
                                        <p:tav tm="0">
                                          <p:val>
                                            <p:strVal val="#ppt_x"/>
                                          </p:val>
                                        </p:tav>
                                        <p:tav tm="100000">
                                          <p:val>
                                            <p:strVal val="#ppt_x"/>
                                          </p:val>
                                        </p:tav>
                                      </p:tavLst>
                                    </p:anim>
                                    <p:anim calcmode="lin" valueType="num">
                                      <p:cBhvr>
                                        <p:cTn id="27" dur="1000" fill="hold"/>
                                        <p:tgtEl>
                                          <p:spTgt spid="6">
                                            <p:graphicEl>
                                              <a:chart seriesIdx="0" categoryIdx="1" bldStep="ptInCategory"/>
                                            </p:graphic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6">
                                            <p:graphicEl>
                                              <a:chart seriesIdx="0" categoryIdx="2" bldStep="ptInCategory"/>
                                            </p:graphicEl>
                                          </p:spTgt>
                                        </p:tgtEl>
                                        <p:attrNameLst>
                                          <p:attrName>style.visibility</p:attrName>
                                        </p:attrNameLst>
                                      </p:cBhvr>
                                      <p:to>
                                        <p:strVal val="visible"/>
                                      </p:to>
                                    </p:set>
                                    <p:animEffect transition="in" filter="fade">
                                      <p:cBhvr>
                                        <p:cTn id="31" dur="1000"/>
                                        <p:tgtEl>
                                          <p:spTgt spid="6">
                                            <p:graphicEl>
                                              <a:chart seriesIdx="0" categoryIdx="2" bldStep="ptInCategory"/>
                                            </p:graphicEl>
                                          </p:spTgt>
                                        </p:tgtEl>
                                      </p:cBhvr>
                                    </p:animEffect>
                                    <p:anim calcmode="lin" valueType="num">
                                      <p:cBhvr>
                                        <p:cTn id="32" dur="1000" fill="hold"/>
                                        <p:tgtEl>
                                          <p:spTgt spid="6">
                                            <p:graphicEl>
                                              <a:chart seriesIdx="0" categoryIdx="2" bldStep="ptInCategory"/>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chart seriesIdx="0" categoryIdx="2" bldStep="ptInCategory"/>
                                            </p:graphic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6">
                                            <p:graphicEl>
                                              <a:chart seriesIdx="0" categoryIdx="3" bldStep="ptInCategory"/>
                                            </p:graphicEl>
                                          </p:spTgt>
                                        </p:tgtEl>
                                        <p:attrNameLst>
                                          <p:attrName>style.visibility</p:attrName>
                                        </p:attrNameLst>
                                      </p:cBhvr>
                                      <p:to>
                                        <p:strVal val="visible"/>
                                      </p:to>
                                    </p:set>
                                    <p:animEffect transition="in" filter="fade">
                                      <p:cBhvr>
                                        <p:cTn id="37" dur="1000"/>
                                        <p:tgtEl>
                                          <p:spTgt spid="6">
                                            <p:graphicEl>
                                              <a:chart seriesIdx="0" categoryIdx="3" bldStep="ptInCategory"/>
                                            </p:graphicEl>
                                          </p:spTgt>
                                        </p:tgtEl>
                                      </p:cBhvr>
                                    </p:animEffect>
                                    <p:anim calcmode="lin" valueType="num">
                                      <p:cBhvr>
                                        <p:cTn id="38" dur="1000" fill="hold"/>
                                        <p:tgtEl>
                                          <p:spTgt spid="6">
                                            <p:graphicEl>
                                              <a:chart seriesIdx="0" categoryIdx="3" bldStep="ptInCategory"/>
                                            </p:graphicEl>
                                          </p:spTgt>
                                        </p:tgtEl>
                                        <p:attrNameLst>
                                          <p:attrName>ppt_x</p:attrName>
                                        </p:attrNameLst>
                                      </p:cBhvr>
                                      <p:tavLst>
                                        <p:tav tm="0">
                                          <p:val>
                                            <p:strVal val="#ppt_x"/>
                                          </p:val>
                                        </p:tav>
                                        <p:tav tm="100000">
                                          <p:val>
                                            <p:strVal val="#ppt_x"/>
                                          </p:val>
                                        </p:tav>
                                      </p:tavLst>
                                    </p:anim>
                                    <p:anim calcmode="lin" valueType="num">
                                      <p:cBhvr>
                                        <p:cTn id="39" dur="1000" fill="hold"/>
                                        <p:tgtEl>
                                          <p:spTgt spid="6">
                                            <p:graphicEl>
                                              <a:chart seriesIdx="0" categoryIdx="3" bldStep="ptInCategory"/>
                                            </p:graphic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6">
                                            <p:graphicEl>
                                              <a:chart seriesIdx="0" categoryIdx="4" bldStep="ptInCategory"/>
                                            </p:graphicEl>
                                          </p:spTgt>
                                        </p:tgtEl>
                                        <p:attrNameLst>
                                          <p:attrName>style.visibility</p:attrName>
                                        </p:attrNameLst>
                                      </p:cBhvr>
                                      <p:to>
                                        <p:strVal val="visible"/>
                                      </p:to>
                                    </p:set>
                                    <p:animEffect transition="in" filter="fade">
                                      <p:cBhvr>
                                        <p:cTn id="43" dur="1000"/>
                                        <p:tgtEl>
                                          <p:spTgt spid="6">
                                            <p:graphicEl>
                                              <a:chart seriesIdx="0" categoryIdx="4" bldStep="ptInCategory"/>
                                            </p:graphicEl>
                                          </p:spTgt>
                                        </p:tgtEl>
                                      </p:cBhvr>
                                    </p:animEffect>
                                    <p:anim calcmode="lin" valueType="num">
                                      <p:cBhvr>
                                        <p:cTn id="44" dur="1000" fill="hold"/>
                                        <p:tgtEl>
                                          <p:spTgt spid="6">
                                            <p:graphicEl>
                                              <a:chart seriesIdx="0" categoryIdx="4" bldStep="ptInCategory"/>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chart seriesIdx="0" categoryIdx="4" bldStep="ptInCategory"/>
                                            </p:graphic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6">
                                            <p:graphicEl>
                                              <a:chart seriesIdx="0" categoryIdx="5" bldStep="ptInCategory"/>
                                            </p:graphicEl>
                                          </p:spTgt>
                                        </p:tgtEl>
                                        <p:attrNameLst>
                                          <p:attrName>style.visibility</p:attrName>
                                        </p:attrNameLst>
                                      </p:cBhvr>
                                      <p:to>
                                        <p:strVal val="visible"/>
                                      </p:to>
                                    </p:set>
                                    <p:animEffect transition="in" filter="fade">
                                      <p:cBhvr>
                                        <p:cTn id="49" dur="1000"/>
                                        <p:tgtEl>
                                          <p:spTgt spid="6">
                                            <p:graphicEl>
                                              <a:chart seriesIdx="0" categoryIdx="5" bldStep="ptInCategory"/>
                                            </p:graphicEl>
                                          </p:spTgt>
                                        </p:tgtEl>
                                      </p:cBhvr>
                                    </p:animEffect>
                                    <p:anim calcmode="lin" valueType="num">
                                      <p:cBhvr>
                                        <p:cTn id="50" dur="1000" fill="hold"/>
                                        <p:tgtEl>
                                          <p:spTgt spid="6">
                                            <p:graphicEl>
                                              <a:chart seriesIdx="0" categoryIdx="5" bldStep="ptInCategory"/>
                                            </p:graphicEl>
                                          </p:spTgt>
                                        </p:tgtEl>
                                        <p:attrNameLst>
                                          <p:attrName>ppt_x</p:attrName>
                                        </p:attrNameLst>
                                      </p:cBhvr>
                                      <p:tavLst>
                                        <p:tav tm="0">
                                          <p:val>
                                            <p:strVal val="#ppt_x"/>
                                          </p:val>
                                        </p:tav>
                                        <p:tav tm="100000">
                                          <p:val>
                                            <p:strVal val="#ppt_x"/>
                                          </p:val>
                                        </p:tav>
                                      </p:tavLst>
                                    </p:anim>
                                    <p:anim calcmode="lin" valueType="num">
                                      <p:cBhvr>
                                        <p:cTn id="51" dur="1000" fill="hold"/>
                                        <p:tgtEl>
                                          <p:spTgt spid="6">
                                            <p:graphicEl>
                                              <a:chart seriesIdx="0" categoryIdx="5" bldStep="ptInCategory"/>
                                            </p:graphicEl>
                                          </p:spTgt>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grpId="0" nodeType="afterEffect">
                                  <p:stCondLst>
                                    <p:cond delay="0"/>
                                  </p:stCondLst>
                                  <p:childTnLst>
                                    <p:set>
                                      <p:cBhvr>
                                        <p:cTn id="54" dur="1" fill="hold">
                                          <p:stCondLst>
                                            <p:cond delay="0"/>
                                          </p:stCondLst>
                                        </p:cTn>
                                        <p:tgtEl>
                                          <p:spTgt spid="6">
                                            <p:graphicEl>
                                              <a:chart seriesIdx="0" categoryIdx="6" bldStep="ptInCategory"/>
                                            </p:graphicEl>
                                          </p:spTgt>
                                        </p:tgtEl>
                                        <p:attrNameLst>
                                          <p:attrName>style.visibility</p:attrName>
                                        </p:attrNameLst>
                                      </p:cBhvr>
                                      <p:to>
                                        <p:strVal val="visible"/>
                                      </p:to>
                                    </p:set>
                                    <p:animEffect transition="in" filter="fade">
                                      <p:cBhvr>
                                        <p:cTn id="55" dur="1000"/>
                                        <p:tgtEl>
                                          <p:spTgt spid="6">
                                            <p:graphicEl>
                                              <a:chart seriesIdx="0" categoryIdx="6" bldStep="ptInCategory"/>
                                            </p:graphicEl>
                                          </p:spTgt>
                                        </p:tgtEl>
                                      </p:cBhvr>
                                    </p:animEffect>
                                    <p:anim calcmode="lin" valueType="num">
                                      <p:cBhvr>
                                        <p:cTn id="56" dur="1000" fill="hold"/>
                                        <p:tgtEl>
                                          <p:spTgt spid="6">
                                            <p:graphicEl>
                                              <a:chart seriesIdx="0" categoryIdx="6" bldStep="ptInCategory"/>
                                            </p:graphicEl>
                                          </p:spTgt>
                                        </p:tgtEl>
                                        <p:attrNameLst>
                                          <p:attrName>ppt_x</p:attrName>
                                        </p:attrNameLst>
                                      </p:cBhvr>
                                      <p:tavLst>
                                        <p:tav tm="0">
                                          <p:val>
                                            <p:strVal val="#ppt_x"/>
                                          </p:val>
                                        </p:tav>
                                        <p:tav tm="100000">
                                          <p:val>
                                            <p:strVal val="#ppt_x"/>
                                          </p:val>
                                        </p:tav>
                                      </p:tavLst>
                                    </p:anim>
                                    <p:anim calcmode="lin" valueType="num">
                                      <p:cBhvr>
                                        <p:cTn id="57" dur="1000" fill="hold"/>
                                        <p:tgtEl>
                                          <p:spTgt spid="6">
                                            <p:graphicEl>
                                              <a:chart seriesIdx="0" categoryIdx="6" bldStep="ptInCategory"/>
                                            </p:graphicEl>
                                          </p:spTgt>
                                        </p:tgtEl>
                                        <p:attrNameLst>
                                          <p:attrName>ppt_y</p:attrName>
                                        </p:attrNameLst>
                                      </p:cBhvr>
                                      <p:tavLst>
                                        <p:tav tm="0">
                                          <p:val>
                                            <p:strVal val="#ppt_y+.1"/>
                                          </p:val>
                                        </p:tav>
                                        <p:tav tm="100000">
                                          <p:val>
                                            <p:strVal val="#ppt_y"/>
                                          </p:val>
                                        </p:tav>
                                      </p:tavLst>
                                    </p:anim>
                                  </p:childTnLst>
                                </p:cTn>
                              </p:par>
                            </p:childTnLst>
                          </p:cTn>
                        </p:par>
                        <p:par>
                          <p:cTn id="58" fill="hold">
                            <p:stCondLst>
                              <p:cond delay="9000"/>
                            </p:stCondLst>
                            <p:childTnLst>
                              <p:par>
                                <p:cTn id="59" presetID="42" presetClass="entr" presetSubtype="0" fill="hold" grpId="0" nodeType="afterEffect">
                                  <p:stCondLst>
                                    <p:cond delay="0"/>
                                  </p:stCondLst>
                                  <p:childTnLst>
                                    <p:set>
                                      <p:cBhvr>
                                        <p:cTn id="60" dur="1" fill="hold">
                                          <p:stCondLst>
                                            <p:cond delay="0"/>
                                          </p:stCondLst>
                                        </p:cTn>
                                        <p:tgtEl>
                                          <p:spTgt spid="6">
                                            <p:graphicEl>
                                              <a:chart seriesIdx="0" categoryIdx="7" bldStep="ptInCategory"/>
                                            </p:graphicEl>
                                          </p:spTgt>
                                        </p:tgtEl>
                                        <p:attrNameLst>
                                          <p:attrName>style.visibility</p:attrName>
                                        </p:attrNameLst>
                                      </p:cBhvr>
                                      <p:to>
                                        <p:strVal val="visible"/>
                                      </p:to>
                                    </p:set>
                                    <p:animEffect transition="in" filter="fade">
                                      <p:cBhvr>
                                        <p:cTn id="61" dur="1000"/>
                                        <p:tgtEl>
                                          <p:spTgt spid="6">
                                            <p:graphicEl>
                                              <a:chart seriesIdx="0" categoryIdx="7" bldStep="ptInCategory"/>
                                            </p:graphicEl>
                                          </p:spTgt>
                                        </p:tgtEl>
                                      </p:cBhvr>
                                    </p:animEffect>
                                    <p:anim calcmode="lin" valueType="num">
                                      <p:cBhvr>
                                        <p:cTn id="62" dur="1000" fill="hold"/>
                                        <p:tgtEl>
                                          <p:spTgt spid="6">
                                            <p:graphicEl>
                                              <a:chart seriesIdx="0" categoryIdx="7" bldStep="ptInCategory"/>
                                            </p:graphicEl>
                                          </p:spTgt>
                                        </p:tgtEl>
                                        <p:attrNameLst>
                                          <p:attrName>ppt_x</p:attrName>
                                        </p:attrNameLst>
                                      </p:cBhvr>
                                      <p:tavLst>
                                        <p:tav tm="0">
                                          <p:val>
                                            <p:strVal val="#ppt_x"/>
                                          </p:val>
                                        </p:tav>
                                        <p:tav tm="100000">
                                          <p:val>
                                            <p:strVal val="#ppt_x"/>
                                          </p:val>
                                        </p:tav>
                                      </p:tavLst>
                                    </p:anim>
                                    <p:anim calcmode="lin" valueType="num">
                                      <p:cBhvr>
                                        <p:cTn id="63" dur="1000" fill="hold"/>
                                        <p:tgtEl>
                                          <p:spTgt spid="6">
                                            <p:graphicEl>
                                              <a:chart seriesIdx="0" categoryIdx="7" bldStep="ptInCategory"/>
                                            </p:graphicEl>
                                          </p:spTgt>
                                        </p:tgtEl>
                                        <p:attrNameLst>
                                          <p:attrName>ppt_y</p:attrName>
                                        </p:attrNameLst>
                                      </p:cBhvr>
                                      <p:tavLst>
                                        <p:tav tm="0">
                                          <p:val>
                                            <p:strVal val="#ppt_y+.1"/>
                                          </p:val>
                                        </p:tav>
                                        <p:tav tm="100000">
                                          <p:val>
                                            <p:strVal val="#ppt_y"/>
                                          </p:val>
                                        </p:tav>
                                      </p:tavLst>
                                    </p:anim>
                                  </p:childTnLst>
                                </p:cTn>
                              </p:par>
                            </p:childTnLst>
                          </p:cTn>
                        </p:par>
                        <p:par>
                          <p:cTn id="64" fill="hold">
                            <p:stCondLst>
                              <p:cond delay="10000"/>
                            </p:stCondLst>
                            <p:childTnLst>
                              <p:par>
                                <p:cTn id="65" presetID="42" presetClass="entr" presetSubtype="0" fill="hold" grpId="0" nodeType="afterEffect">
                                  <p:stCondLst>
                                    <p:cond delay="0"/>
                                  </p:stCondLst>
                                  <p:childTnLst>
                                    <p:set>
                                      <p:cBhvr>
                                        <p:cTn id="66" dur="1" fill="hold">
                                          <p:stCondLst>
                                            <p:cond delay="0"/>
                                          </p:stCondLst>
                                        </p:cTn>
                                        <p:tgtEl>
                                          <p:spTgt spid="6">
                                            <p:graphicEl>
                                              <a:chart seriesIdx="0" categoryIdx="8" bldStep="ptInCategory"/>
                                            </p:graphicEl>
                                          </p:spTgt>
                                        </p:tgtEl>
                                        <p:attrNameLst>
                                          <p:attrName>style.visibility</p:attrName>
                                        </p:attrNameLst>
                                      </p:cBhvr>
                                      <p:to>
                                        <p:strVal val="visible"/>
                                      </p:to>
                                    </p:set>
                                    <p:animEffect transition="in" filter="fade">
                                      <p:cBhvr>
                                        <p:cTn id="67" dur="1000"/>
                                        <p:tgtEl>
                                          <p:spTgt spid="6">
                                            <p:graphicEl>
                                              <a:chart seriesIdx="0" categoryIdx="8" bldStep="ptInCategory"/>
                                            </p:graphicEl>
                                          </p:spTgt>
                                        </p:tgtEl>
                                      </p:cBhvr>
                                    </p:animEffect>
                                    <p:anim calcmode="lin" valueType="num">
                                      <p:cBhvr>
                                        <p:cTn id="68" dur="1000" fill="hold"/>
                                        <p:tgtEl>
                                          <p:spTgt spid="6">
                                            <p:graphicEl>
                                              <a:chart seriesIdx="0" categoryIdx="8" bldStep="ptInCategory"/>
                                            </p:graphicEl>
                                          </p:spTgt>
                                        </p:tgtEl>
                                        <p:attrNameLst>
                                          <p:attrName>ppt_x</p:attrName>
                                        </p:attrNameLst>
                                      </p:cBhvr>
                                      <p:tavLst>
                                        <p:tav tm="0">
                                          <p:val>
                                            <p:strVal val="#ppt_x"/>
                                          </p:val>
                                        </p:tav>
                                        <p:tav tm="100000">
                                          <p:val>
                                            <p:strVal val="#ppt_x"/>
                                          </p:val>
                                        </p:tav>
                                      </p:tavLst>
                                    </p:anim>
                                    <p:anim calcmode="lin" valueType="num">
                                      <p:cBhvr>
                                        <p:cTn id="69" dur="1000" fill="hold"/>
                                        <p:tgtEl>
                                          <p:spTgt spid="6">
                                            <p:graphicEl>
                                              <a:chart seriesIdx="0" categoryIdx="8"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Sub>
          <a:bldChart bld="categoryEl"/>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uk-UA" sz="3200" u="sng" dirty="0">
                <a:latin typeface="Times New Roman" panose="02020603050405020304" pitchFamily="18" charset="0"/>
                <a:cs typeface="Times New Roman" panose="02020603050405020304" pitchFamily="18" charset="0"/>
              </a:rPr>
              <a:t>ТЗ № </a:t>
            </a:r>
            <a:r>
              <a:rPr lang="uk-UA" sz="3200" u="sng" dirty="0" smtClean="0">
                <a:latin typeface="Times New Roman" panose="02020603050405020304" pitchFamily="18" charset="0"/>
                <a:cs typeface="Times New Roman" panose="02020603050405020304" pitchFamily="18" charset="0"/>
              </a:rPr>
              <a:t>37.  Найгірший показник </a:t>
            </a:r>
            <a:r>
              <a:rPr lang="uk-UA" sz="2800" u="sng" dirty="0" smtClean="0">
                <a:solidFill>
                  <a:srgbClr val="C00000"/>
                </a:solidFill>
                <a:latin typeface="Times New Roman" panose="02020603050405020304" pitchFamily="18" charset="0"/>
                <a:cs typeface="Times New Roman" panose="02020603050405020304" pitchFamily="18" charset="0"/>
              </a:rPr>
              <a:t/>
            </a:r>
            <a:br>
              <a:rPr lang="uk-UA" sz="2800" u="sng" dirty="0" smtClean="0">
                <a:solidFill>
                  <a:srgbClr val="C00000"/>
                </a:solidFill>
                <a:latin typeface="Times New Roman" panose="02020603050405020304" pitchFamily="18" charset="0"/>
                <a:cs typeface="Times New Roman" panose="02020603050405020304" pitchFamily="18" charset="0"/>
              </a:rPr>
            </a:br>
            <a:r>
              <a:rPr lang="ru-RU" sz="2800"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ru-RU" sz="2800" i="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a:t>
            </a:r>
            <a:r>
              <a:rPr lang="ru-RU" sz="2800" i="1" dirty="0" err="1"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програма</a:t>
            </a:r>
            <a:r>
              <a:rPr lang="ru-RU" sz="2800" i="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для 11 </a:t>
            </a:r>
            <a:r>
              <a:rPr lang="ru-RU" sz="2800" i="1" dirty="0" err="1"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класу</a:t>
            </a:r>
            <a:r>
              <a:rPr lang="ru-RU" sz="2800" i="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a:t>
            </a:r>
            <a:endParaRPr lang="ru-RU" sz="2800" i="1"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0" y="1240200"/>
            <a:ext cx="9036496" cy="4061008"/>
          </a:xfrm>
        </p:spPr>
        <p:txBody>
          <a:bodyPr>
            <a:noAutofit/>
          </a:bodyPr>
          <a:lstStyle/>
          <a:p>
            <a:pPr marL="0" indent="0">
              <a:buNone/>
            </a:pPr>
            <a:r>
              <a:rPr lang="ru-RU" sz="2400" b="1" dirty="0" err="1">
                <a:latin typeface="Times New Roman" panose="02020603050405020304" pitchFamily="18" charset="0"/>
                <a:cs typeface="Times New Roman" panose="02020603050405020304" pitchFamily="18" charset="0"/>
              </a:rPr>
              <a:t>Створення</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раднаргоспів</a:t>
            </a:r>
            <a:r>
              <a:rPr lang="ru-RU" sz="2400" b="1" dirty="0">
                <a:latin typeface="Times New Roman" panose="02020603050405020304" pitchFamily="18" charset="0"/>
                <a:cs typeface="Times New Roman" panose="02020603050405020304" pitchFamily="18" charset="0"/>
              </a:rPr>
              <a:t> у </a:t>
            </a:r>
            <a:r>
              <a:rPr lang="ru-RU" sz="2400" b="1" dirty="0" err="1">
                <a:latin typeface="Times New Roman" panose="02020603050405020304" pitchFamily="18" charset="0"/>
                <a:cs typeface="Times New Roman" panose="02020603050405020304" pitchFamily="18" charset="0"/>
              </a:rPr>
              <a:t>другій</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половині</a:t>
            </a:r>
            <a:r>
              <a:rPr lang="ru-RU" sz="2400" b="1" dirty="0">
                <a:latin typeface="Times New Roman" panose="02020603050405020304" pitchFamily="18" charset="0"/>
                <a:cs typeface="Times New Roman" panose="02020603050405020304" pitchFamily="18" charset="0"/>
              </a:rPr>
              <a:t> </a:t>
            </a:r>
            <a:endParaRPr lang="ru-RU" sz="2400" b="1" dirty="0" smtClean="0">
              <a:latin typeface="Times New Roman" panose="02020603050405020304" pitchFamily="18" charset="0"/>
              <a:cs typeface="Times New Roman" panose="02020603050405020304" pitchFamily="18" charset="0"/>
            </a:endParaRPr>
          </a:p>
          <a:p>
            <a:pPr marL="0" indent="0">
              <a:buNone/>
            </a:pPr>
            <a:r>
              <a:rPr lang="ru-RU" sz="2400" b="1" dirty="0" smtClean="0">
                <a:latin typeface="Times New Roman" panose="02020603050405020304" pitchFamily="18" charset="0"/>
                <a:cs typeface="Times New Roman" panose="02020603050405020304" pitchFamily="18" charset="0"/>
              </a:rPr>
              <a:t>1950 </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першій</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половині</a:t>
            </a:r>
            <a:r>
              <a:rPr lang="ru-RU" sz="2400" b="1" dirty="0">
                <a:latin typeface="Times New Roman" panose="02020603050405020304" pitchFamily="18" charset="0"/>
                <a:cs typeface="Times New Roman" panose="02020603050405020304" pitchFamily="18" charset="0"/>
              </a:rPr>
              <a:t> 1960-х </a:t>
            </a:r>
            <a:r>
              <a:rPr lang="ru-RU" sz="2400" b="1" dirty="0" err="1">
                <a:latin typeface="Times New Roman" panose="02020603050405020304" pitchFamily="18" charset="0"/>
                <a:cs typeface="Times New Roman" panose="02020603050405020304" pitchFamily="18" charset="0"/>
              </a:rPr>
              <a:t>рр</a:t>
            </a:r>
            <a:r>
              <a:rPr lang="ru-RU" sz="2400" b="1" dirty="0" smtClean="0">
                <a:latin typeface="Times New Roman" panose="02020603050405020304" pitchFamily="18" charset="0"/>
                <a:cs typeface="Times New Roman" panose="02020603050405020304" pitchFamily="18" charset="0"/>
              </a:rPr>
              <a:t>. </a:t>
            </a:r>
            <a:r>
              <a:rPr lang="ru-RU" sz="2400" b="1" dirty="0" err="1" smtClean="0">
                <a:latin typeface="Times New Roman" panose="02020603050405020304" pitchFamily="18" charset="0"/>
                <a:cs typeface="Times New Roman" panose="02020603050405020304" pitchFamily="18" charset="0"/>
              </a:rPr>
              <a:t>призвело</a:t>
            </a:r>
            <a:r>
              <a:rPr lang="ru-RU" sz="2400" b="1" dirty="0" smtClean="0">
                <a:latin typeface="Times New Roman" panose="02020603050405020304" pitchFamily="18" charset="0"/>
                <a:cs typeface="Times New Roman" panose="02020603050405020304" pitchFamily="18" charset="0"/>
              </a:rPr>
              <a:t> </a:t>
            </a:r>
            <a:r>
              <a:rPr lang="ru-RU" sz="2400" b="1" dirty="0">
                <a:latin typeface="Times New Roman" panose="02020603050405020304" pitchFamily="18" charset="0"/>
                <a:cs typeface="Times New Roman" panose="02020603050405020304" pitchFamily="18" charset="0"/>
              </a:rPr>
              <a:t>до</a:t>
            </a:r>
          </a:p>
          <a:p>
            <a:pPr marL="0" indent="0">
              <a:buNone/>
            </a:pPr>
            <a:r>
              <a:rPr lang="ru-RU" sz="2400" b="1" dirty="0">
                <a:latin typeface="Times New Roman" panose="02020603050405020304" pitchFamily="18" charset="0"/>
                <a:cs typeface="Times New Roman" panose="02020603050405020304" pitchFamily="18" charset="0"/>
              </a:rPr>
              <a:t>А </a:t>
            </a:r>
            <a:r>
              <a:rPr lang="ru-RU" sz="2400" dirty="0">
                <a:latin typeface="Times New Roman" panose="02020603050405020304" pitchFamily="18" charset="0"/>
                <a:cs typeface="Times New Roman" panose="02020603050405020304" pitchFamily="18" charset="0"/>
              </a:rPr>
              <a:t>переходу </a:t>
            </a:r>
            <a:r>
              <a:rPr lang="ru-RU" sz="2400" dirty="0" err="1">
                <a:latin typeface="Times New Roman" panose="02020603050405020304" pitchFamily="18" charset="0"/>
                <a:cs typeface="Times New Roman" panose="02020603050405020304" pitchFamily="18" charset="0"/>
              </a:rPr>
              <a:t>підприємств</a:t>
            </a:r>
            <a:r>
              <a:rPr lang="ru-RU" sz="2400" dirty="0">
                <a:latin typeface="Times New Roman" panose="02020603050405020304" pitchFamily="18" charset="0"/>
                <a:cs typeface="Times New Roman" panose="02020603050405020304" pitchFamily="18" charset="0"/>
              </a:rPr>
              <a:t> на </a:t>
            </a:r>
            <a:r>
              <a:rPr lang="ru-RU" sz="2400" dirty="0" err="1">
                <a:latin typeface="Times New Roman" panose="02020603050405020304" pitchFamily="18" charset="0"/>
                <a:cs typeface="Times New Roman" panose="02020603050405020304" pitchFamily="18" charset="0"/>
              </a:rPr>
              <a:t>повний</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госпрозрахунок</a:t>
            </a:r>
            <a:r>
              <a:rPr lang="ru-RU" sz="2400" dirty="0">
                <a:latin typeface="Times New Roman" panose="02020603050405020304" pitchFamily="18" charset="0"/>
                <a:cs typeface="Times New Roman" panose="02020603050405020304" pitchFamily="18" charset="0"/>
              </a:rPr>
              <a:t> у межах </a:t>
            </a:r>
            <a:r>
              <a:rPr lang="ru-RU" sz="2400" dirty="0" err="1">
                <a:latin typeface="Times New Roman" panose="02020603050405020304" pitchFamily="18" charset="0"/>
                <a:cs typeface="Times New Roman" panose="02020603050405020304" pitchFamily="18" charset="0"/>
              </a:rPr>
              <a:t>економічних</a:t>
            </a:r>
            <a:r>
              <a:rPr lang="ru-RU" sz="2400" dirty="0">
                <a:latin typeface="Times New Roman" panose="02020603050405020304" pitchFamily="18" charset="0"/>
                <a:cs typeface="Times New Roman" panose="02020603050405020304" pitchFamily="18" charset="0"/>
              </a:rPr>
              <a:t> зон.</a:t>
            </a:r>
          </a:p>
          <a:p>
            <a:pPr marL="0" indent="0">
              <a:spcBef>
                <a:spcPts val="0"/>
              </a:spcBef>
              <a:buNone/>
            </a:pPr>
            <a:r>
              <a:rPr lang="ru-RU" sz="2400" b="1" dirty="0">
                <a:latin typeface="Times New Roman" panose="02020603050405020304" pitchFamily="18" charset="0"/>
                <a:cs typeface="Times New Roman" panose="02020603050405020304" pitchFamily="18" charset="0"/>
              </a:rPr>
              <a:t>Б </a:t>
            </a:r>
            <a:r>
              <a:rPr lang="ru-RU" sz="2400" dirty="0" err="1">
                <a:latin typeface="Times New Roman" panose="02020603050405020304" pitchFamily="18" charset="0"/>
                <a:cs typeface="Times New Roman" panose="02020603050405020304" pitchFamily="18" charset="0"/>
              </a:rPr>
              <a:t>встановлення</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щомісячного</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авансування</a:t>
            </a:r>
            <a:r>
              <a:rPr lang="ru-RU" sz="2400" dirty="0">
                <a:latin typeface="Times New Roman" panose="02020603050405020304" pitchFamily="18" charset="0"/>
                <a:cs typeface="Times New Roman" panose="02020603050405020304" pitchFamily="18" charset="0"/>
              </a:rPr>
              <a:t> та </a:t>
            </a:r>
            <a:r>
              <a:rPr lang="ru-RU" sz="2400" dirty="0" err="1">
                <a:latin typeface="Times New Roman" panose="02020603050405020304" pitchFamily="18" charset="0"/>
                <a:cs typeface="Times New Roman" panose="02020603050405020304" pitchFamily="18" charset="0"/>
              </a:rPr>
              <a:t>пенсій</a:t>
            </a:r>
            <a:r>
              <a:rPr lang="ru-RU" sz="2400" dirty="0">
                <a:latin typeface="Times New Roman" panose="02020603050405020304" pitchFamily="18" charset="0"/>
                <a:cs typeface="Times New Roman" panose="02020603050405020304" pitchFamily="18" charset="0"/>
              </a:rPr>
              <a:t> за </a:t>
            </a:r>
            <a:r>
              <a:rPr lang="ru-RU" sz="2400" dirty="0" err="1">
                <a:latin typeface="Times New Roman" panose="02020603050405020304" pitchFamily="18" charset="0"/>
                <a:cs typeface="Times New Roman" panose="02020603050405020304" pitchFamily="18" charset="0"/>
              </a:rPr>
              <a:t>віком</a:t>
            </a:r>
            <a:r>
              <a:rPr lang="ru-RU" sz="2400" dirty="0">
                <a:latin typeface="Times New Roman" panose="02020603050405020304" pitchFamily="18" charset="0"/>
                <a:cs typeface="Times New Roman" panose="02020603050405020304" pitchFamily="18" charset="0"/>
              </a:rPr>
              <a:t> для </a:t>
            </a:r>
            <a:r>
              <a:rPr lang="ru-RU" sz="2400" dirty="0" err="1">
                <a:latin typeface="Times New Roman" panose="02020603050405020304" pitchFamily="18" charset="0"/>
                <a:cs typeface="Times New Roman" panose="02020603050405020304" pitchFamily="18" charset="0"/>
              </a:rPr>
              <a:t>колгоспників</a:t>
            </a:r>
            <a:r>
              <a:rPr lang="ru-RU" sz="2400" dirty="0">
                <a:latin typeface="Times New Roman" panose="02020603050405020304" pitchFamily="18" charset="0"/>
                <a:cs typeface="Times New Roman" panose="02020603050405020304" pitchFamily="18" charset="0"/>
              </a:rPr>
              <a:t>.</a:t>
            </a:r>
          </a:p>
          <a:p>
            <a:pPr marL="0" indent="0">
              <a:buNone/>
            </a:pPr>
            <a:r>
              <a:rPr lang="ru-RU" sz="2400" b="1" dirty="0">
                <a:latin typeface="Times New Roman" panose="02020603050405020304" pitchFamily="18" charset="0"/>
                <a:cs typeface="Times New Roman" panose="02020603050405020304" pitchFamily="18" charset="0"/>
              </a:rPr>
              <a:t>В </a:t>
            </a:r>
            <a:r>
              <a:rPr lang="ru-RU" sz="2400" dirty="0" err="1">
                <a:latin typeface="Times New Roman" panose="02020603050405020304" pitchFamily="18" charset="0"/>
                <a:cs typeface="Times New Roman" panose="02020603050405020304" pitchFamily="18" charset="0"/>
              </a:rPr>
              <a:t>послаблення</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союзної</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номенклатури</a:t>
            </a:r>
            <a:r>
              <a:rPr lang="ru-RU" sz="2400" dirty="0">
                <a:latin typeface="Times New Roman" panose="02020603050405020304" pitchFamily="18" charset="0"/>
                <a:cs typeface="Times New Roman" panose="02020603050405020304" pitchFamily="18" charset="0"/>
              </a:rPr>
              <a:t> та </a:t>
            </a:r>
            <a:r>
              <a:rPr lang="ru-RU" sz="2400" dirty="0" err="1">
                <a:latin typeface="Times New Roman" panose="02020603050405020304" pitchFamily="18" charset="0"/>
                <a:cs typeface="Times New Roman" panose="02020603050405020304" pitchFamily="18" charset="0"/>
              </a:rPr>
              <a:t>посилення</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ролі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місцевих</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керівників</a:t>
            </a:r>
            <a:r>
              <a:rPr lang="ru-RU" sz="2400" dirty="0">
                <a:latin typeface="Times New Roman" panose="02020603050405020304" pitchFamily="18" charset="0"/>
                <a:cs typeface="Times New Roman" panose="02020603050405020304" pitchFamily="18" charset="0"/>
              </a:rPr>
              <a:t>.</a:t>
            </a:r>
          </a:p>
          <a:p>
            <a:pPr marL="0" indent="0">
              <a:buNone/>
            </a:pPr>
            <a:r>
              <a:rPr lang="ru-RU" sz="2400" b="1" dirty="0">
                <a:latin typeface="Times New Roman" panose="02020603050405020304" pitchFamily="18" charset="0"/>
                <a:cs typeface="Times New Roman" panose="02020603050405020304" pitchFamily="18" charset="0"/>
              </a:rPr>
              <a:t>Г </a:t>
            </a:r>
            <a:r>
              <a:rPr lang="ru-RU" sz="2400" dirty="0" err="1">
                <a:latin typeface="Times New Roman" panose="02020603050405020304" pitchFamily="18" charset="0"/>
                <a:cs typeface="Times New Roman" panose="02020603050405020304" pitchFamily="18" charset="0"/>
              </a:rPr>
              <a:t>відновлення</a:t>
            </a:r>
            <a:r>
              <a:rPr lang="ru-RU" sz="2400" dirty="0">
                <a:latin typeface="Times New Roman" panose="02020603050405020304" pitchFamily="18" charset="0"/>
                <a:cs typeface="Times New Roman" panose="02020603050405020304" pitchFamily="18" charset="0"/>
              </a:rPr>
              <a:t> товарно-</a:t>
            </a:r>
            <a:r>
              <a:rPr lang="ru-RU" sz="2400" dirty="0" err="1">
                <a:latin typeface="Times New Roman" panose="02020603050405020304" pitchFamily="18" charset="0"/>
                <a:cs typeface="Times New Roman" panose="02020603050405020304" pitchFamily="18" charset="0"/>
              </a:rPr>
              <a:t>грошових</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відносин</a:t>
            </a:r>
            <a:r>
              <a:rPr lang="ru-RU" sz="2400" dirty="0">
                <a:latin typeface="Times New Roman" panose="02020603050405020304" pitchFamily="18" charset="0"/>
                <a:cs typeface="Times New Roman" panose="02020603050405020304" pitchFamily="18" charset="0"/>
              </a:rPr>
              <a:t> і </a:t>
            </a:r>
            <a:r>
              <a:rPr lang="ru-RU" sz="2400" dirty="0" err="1">
                <a:latin typeface="Times New Roman" panose="02020603050405020304" pitchFamily="18" charset="0"/>
                <a:cs typeface="Times New Roman" panose="02020603050405020304" pitchFamily="18" charset="0"/>
              </a:rPr>
              <a:t>централізованого</a:t>
            </a:r>
            <a:r>
              <a:rPr lang="ru-RU" sz="2400" dirty="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планування</a:t>
            </a:r>
            <a:endParaRPr lang="ru-RU" sz="2200" dirty="0">
              <a:solidFill>
                <a:srgbClr val="C00000"/>
              </a:solidFill>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fld id="{EDC8AA99-7238-42D3-B68A-A4E1B56FEE73}" type="slidenum">
              <a:rPr lang="en-US" smtClean="0">
                <a:solidFill>
                  <a:prstClr val="black">
                    <a:tint val="75000"/>
                  </a:prstClr>
                </a:solidFill>
              </a:rPr>
              <a:pPr/>
              <a:t>25</a:t>
            </a:fld>
            <a:endParaRPr lang="en-US">
              <a:solidFill>
                <a:prstClr val="black">
                  <a:tint val="75000"/>
                </a:prstClr>
              </a:solidFill>
            </a:endParaRPr>
          </a:p>
        </p:txBody>
      </p:sp>
      <p:pic>
        <p:nvPicPr>
          <p:cNvPr id="5" name="Picture 2" descr="G:\Логотип модерн 1 копия.JPG"/>
          <p:cNvPicPr>
            <a:picLocks noChangeAspect="1" noChangeArrowheads="1"/>
          </p:cNvPicPr>
          <p:nvPr/>
        </p:nvPicPr>
        <p:blipFill>
          <a:blip r:embed="rId2"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7740352" y="836712"/>
            <a:ext cx="844238" cy="4034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Таблица 6"/>
          <p:cNvGraphicFramePr>
            <a:graphicFrameLocks noGrp="1"/>
          </p:cNvGraphicFramePr>
          <p:nvPr>
            <p:extLst>
              <p:ext uri="{D42A27DB-BD31-4B8C-83A1-F6EECF244321}">
                <p14:modId xmlns:p14="http://schemas.microsoft.com/office/powerpoint/2010/main" val="2941395730"/>
              </p:ext>
            </p:extLst>
          </p:nvPr>
        </p:nvGraphicFramePr>
        <p:xfrm>
          <a:off x="179512" y="5373216"/>
          <a:ext cx="8763000" cy="1285389"/>
        </p:xfrm>
        <a:graphic>
          <a:graphicData uri="http://schemas.openxmlformats.org/drawingml/2006/table">
            <a:tbl>
              <a:tblPr firstRow="1" bandRow="1">
                <a:tableStyleId>{5C22544A-7EE6-4342-B048-85BDC9FD1C3A}</a:tableStyleId>
              </a:tblPr>
              <a:tblGrid>
                <a:gridCol w="2190750"/>
                <a:gridCol w="2190750"/>
                <a:gridCol w="2190750"/>
                <a:gridCol w="2190750"/>
              </a:tblGrid>
              <a:tr h="370941">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800" dirty="0" smtClean="0">
                          <a:solidFill>
                            <a:schemeClr val="bg1"/>
                          </a:solidFill>
                          <a:latin typeface="Times New Roman" panose="02020603050405020304" pitchFamily="18" charset="0"/>
                          <a:cs typeface="Times New Roman" panose="02020603050405020304" pitchFamily="18" charset="0"/>
                        </a:rPr>
                        <a:t>ВІДПОВІДІ УЧАСНИКІВ (у %)</a:t>
                      </a:r>
                      <a:endParaRPr lang="uk-UA" sz="1800" dirty="0">
                        <a:solidFill>
                          <a:schemeClr val="bg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dirty="0"/>
                    </a:p>
                  </a:txBody>
                  <a:tcPr/>
                </a:tc>
              </a:tr>
              <a:tr h="396348">
                <a:tc>
                  <a:txBody>
                    <a:bodyPr/>
                    <a:lstStyle/>
                    <a:p>
                      <a:pPr algn="ctr"/>
                      <a:r>
                        <a:rPr lang="uk-UA" sz="2400" b="1" dirty="0" smtClean="0">
                          <a:solidFill>
                            <a:schemeClr val="tx1"/>
                          </a:solidFill>
                          <a:latin typeface="Times New Roman" panose="02020603050405020304" pitchFamily="18" charset="0"/>
                          <a:cs typeface="Times New Roman" panose="02020603050405020304" pitchFamily="18" charset="0"/>
                        </a:rPr>
                        <a:t>А </a:t>
                      </a:r>
                      <a:endParaRPr lang="uk-UA" sz="2400" b="1" dirty="0">
                        <a:solidFill>
                          <a:schemeClr val="tx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400" b="1" dirty="0" smtClean="0">
                          <a:latin typeface="Times New Roman" panose="02020603050405020304" pitchFamily="18" charset="0"/>
                          <a:cs typeface="Times New Roman" panose="02020603050405020304" pitchFamily="18" charset="0"/>
                        </a:rPr>
                        <a:t>Б</a:t>
                      </a:r>
                      <a:endParaRPr lang="uk-UA" sz="2400" b="1" dirty="0">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400" b="1" dirty="0" smtClean="0">
                          <a:solidFill>
                            <a:srgbClr val="C00000"/>
                          </a:solidFill>
                          <a:latin typeface="Times New Roman" panose="02020603050405020304" pitchFamily="18" charset="0"/>
                          <a:cs typeface="Times New Roman" panose="02020603050405020304" pitchFamily="18" charset="0"/>
                        </a:rPr>
                        <a:t>В*</a:t>
                      </a:r>
                      <a:endParaRPr lang="uk-UA" sz="2400" b="1" dirty="0">
                        <a:solidFill>
                          <a:srgbClr val="C00000"/>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400" b="1" dirty="0" smtClean="0">
                          <a:solidFill>
                            <a:schemeClr val="tx1"/>
                          </a:solidFill>
                          <a:latin typeface="Times New Roman" panose="02020603050405020304" pitchFamily="18" charset="0"/>
                          <a:cs typeface="Times New Roman" panose="02020603050405020304" pitchFamily="18" charset="0"/>
                        </a:rPr>
                        <a:t>Г</a:t>
                      </a:r>
                      <a:endParaRPr lang="uk-UA" sz="2400" b="1" dirty="0">
                        <a:solidFill>
                          <a:schemeClr val="tx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6348">
                <a:tc>
                  <a:txBody>
                    <a:bodyPr/>
                    <a:lstStyle/>
                    <a:p>
                      <a:pPr algn="ctr"/>
                      <a:r>
                        <a:rPr lang="uk-UA" sz="2400" b="1" dirty="0" smtClean="0">
                          <a:solidFill>
                            <a:schemeClr val="tx1"/>
                          </a:solidFill>
                          <a:latin typeface="Times New Roman" panose="02020603050405020304" pitchFamily="18" charset="0"/>
                          <a:cs typeface="Times New Roman" panose="02020603050405020304" pitchFamily="18" charset="0"/>
                        </a:rPr>
                        <a:t>33,22</a:t>
                      </a:r>
                      <a:endParaRPr lang="uk-UA" sz="2400" b="1" dirty="0">
                        <a:solidFill>
                          <a:schemeClr val="tx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400" b="1" dirty="0" smtClean="0">
                          <a:latin typeface="Times New Roman" panose="02020603050405020304" pitchFamily="18" charset="0"/>
                          <a:cs typeface="Times New Roman" panose="02020603050405020304" pitchFamily="18" charset="0"/>
                        </a:rPr>
                        <a:t>20,12</a:t>
                      </a:r>
                      <a:endParaRPr lang="uk-UA" sz="2400" b="1" dirty="0">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400" b="1" dirty="0" smtClean="0">
                          <a:solidFill>
                            <a:srgbClr val="C00000"/>
                          </a:solidFill>
                          <a:latin typeface="Times New Roman" panose="02020603050405020304" pitchFamily="18" charset="0"/>
                          <a:cs typeface="Times New Roman" panose="02020603050405020304" pitchFamily="18" charset="0"/>
                        </a:rPr>
                        <a:t>23,20</a:t>
                      </a:r>
                      <a:endParaRPr lang="uk-UA" sz="2400" b="1" dirty="0">
                        <a:solidFill>
                          <a:srgbClr val="C00000"/>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400" b="1" dirty="0" smtClean="0">
                          <a:solidFill>
                            <a:schemeClr val="tx1"/>
                          </a:solidFill>
                          <a:latin typeface="Times New Roman" panose="02020603050405020304" pitchFamily="18" charset="0"/>
                          <a:cs typeface="Times New Roman" panose="02020603050405020304" pitchFamily="18" charset="0"/>
                        </a:rPr>
                        <a:t>23,29</a:t>
                      </a:r>
                      <a:endParaRPr lang="uk-UA" sz="2400" b="1" dirty="0">
                        <a:solidFill>
                          <a:schemeClr val="tx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7953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Inside-right pages with text"/>
          <p:cNvGrpSpPr>
            <a:grpSpLocks/>
          </p:cNvGrpSpPr>
          <p:nvPr/>
        </p:nvGrpSpPr>
        <p:grpSpPr bwMode="auto">
          <a:xfrm>
            <a:off x="4572000" y="1371600"/>
            <a:ext cx="3044825" cy="4114800"/>
            <a:chOff x="4572000" y="1371600"/>
            <a:chExt cx="3044952" cy="4114800"/>
          </a:xfrm>
        </p:grpSpPr>
        <p:grpSp>
          <p:nvGrpSpPr>
            <p:cNvPr id="42008" name="Inside-right"/>
            <p:cNvGrpSpPr>
              <a:grpSpLocks/>
            </p:cNvGrpSpPr>
            <p:nvPr/>
          </p:nvGrpSpPr>
          <p:grpSpPr bwMode="auto">
            <a:xfrm rot="10800000">
              <a:off x="4572000" y="1371600"/>
              <a:ext cx="3044952" cy="4114800"/>
              <a:chOff x="1527048" y="1371600"/>
              <a:chExt cx="3044952" cy="4114800"/>
            </a:xfrm>
          </p:grpSpPr>
          <p:sp>
            <p:nvSpPr>
              <p:cNvPr id="141" name="Rounded Rectangle 140"/>
              <p:cNvSpPr/>
              <p:nvPr/>
            </p:nvSpPr>
            <p:spPr>
              <a:xfrm>
                <a:off x="1527048" y="1371600"/>
                <a:ext cx="3044952" cy="4114800"/>
              </a:xfrm>
              <a:prstGeom prst="roundRect">
                <a:avLst>
                  <a:gd name="adj" fmla="val 1580"/>
                </a:avLst>
              </a:prstGeom>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ru-RU">
                  <a:solidFill>
                    <a:prstClr val="white"/>
                  </a:solidFill>
                </a:endParaRPr>
              </a:p>
            </p:txBody>
          </p:sp>
          <p:sp>
            <p:nvSpPr>
              <p:cNvPr id="142" name="Rectangle 141"/>
              <p:cNvSpPr/>
              <p:nvPr/>
            </p:nvSpPr>
            <p:spPr>
              <a:xfrm>
                <a:off x="1711206" y="1449387"/>
                <a:ext cx="2879845" cy="3959225"/>
              </a:xfrm>
              <a:prstGeom prst="rect">
                <a:avLst/>
              </a:prstGeom>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ru-RU">
                  <a:solidFill>
                    <a:prstClr val="white"/>
                  </a:solidFill>
                </a:endParaRPr>
              </a:p>
            </p:txBody>
          </p:sp>
        </p:grpSp>
        <p:grpSp>
          <p:nvGrpSpPr>
            <p:cNvPr id="42009" name="Group 167"/>
            <p:cNvGrpSpPr>
              <a:grpSpLocks/>
            </p:cNvGrpSpPr>
            <p:nvPr/>
          </p:nvGrpSpPr>
          <p:grpSpPr bwMode="auto">
            <a:xfrm>
              <a:off x="7162800" y="1453896"/>
              <a:ext cx="246855" cy="3950208"/>
              <a:chOff x="7162800" y="1453896"/>
              <a:chExt cx="246855" cy="3950208"/>
            </a:xfrm>
          </p:grpSpPr>
          <p:cxnSp>
            <p:nvCxnSpPr>
              <p:cNvPr id="161" name="Straight Connector 160"/>
              <p:cNvCxnSpPr/>
              <p:nvPr/>
            </p:nvCxnSpPr>
            <p:spPr>
              <a:xfrm rot="5400000">
                <a:off x="5263468" y="3428206"/>
                <a:ext cx="3949700" cy="1587"/>
              </a:xfrm>
              <a:prstGeom prst="line">
                <a:avLst/>
              </a:prstGeom>
              <a:ln/>
            </p:spPr>
            <p:style>
              <a:lnRef idx="2">
                <a:schemeClr val="accent5"/>
              </a:lnRef>
              <a:fillRef idx="1">
                <a:schemeClr val="lt1"/>
              </a:fillRef>
              <a:effectRef idx="0">
                <a:schemeClr val="accent5"/>
              </a:effectRef>
              <a:fontRef idx="minor">
                <a:schemeClr val="dk1"/>
              </a:fontRef>
            </p:style>
          </p:cxnSp>
          <p:cxnSp>
            <p:nvCxnSpPr>
              <p:cNvPr id="162" name="Straight Connector 161"/>
              <p:cNvCxnSpPr/>
              <p:nvPr/>
            </p:nvCxnSpPr>
            <p:spPr>
              <a:xfrm rot="5400000">
                <a:off x="5317445" y="3428206"/>
                <a:ext cx="3949700" cy="1587"/>
              </a:xfrm>
              <a:prstGeom prst="line">
                <a:avLst/>
              </a:prstGeom>
              <a:ln/>
            </p:spPr>
            <p:style>
              <a:lnRef idx="2">
                <a:schemeClr val="accent5"/>
              </a:lnRef>
              <a:fillRef idx="1">
                <a:schemeClr val="lt1"/>
              </a:fillRef>
              <a:effectRef idx="0">
                <a:schemeClr val="accent5"/>
              </a:effectRef>
              <a:fontRef idx="minor">
                <a:schemeClr val="dk1"/>
              </a:fontRef>
            </p:style>
          </p:cxnSp>
          <p:cxnSp>
            <p:nvCxnSpPr>
              <p:cNvPr id="163" name="Straight Connector 162"/>
              <p:cNvCxnSpPr/>
              <p:nvPr/>
            </p:nvCxnSpPr>
            <p:spPr>
              <a:xfrm rot="5400000">
                <a:off x="5357134" y="3428206"/>
                <a:ext cx="3949700" cy="1588"/>
              </a:xfrm>
              <a:prstGeom prst="line">
                <a:avLst/>
              </a:prstGeom>
              <a:ln/>
            </p:spPr>
            <p:style>
              <a:lnRef idx="2">
                <a:schemeClr val="accent5"/>
              </a:lnRef>
              <a:fillRef idx="1">
                <a:schemeClr val="lt1"/>
              </a:fillRef>
              <a:effectRef idx="0">
                <a:schemeClr val="accent5"/>
              </a:effectRef>
              <a:fontRef idx="minor">
                <a:schemeClr val="dk1"/>
              </a:fontRef>
            </p:style>
          </p:cxnSp>
          <p:cxnSp>
            <p:nvCxnSpPr>
              <p:cNvPr id="164" name="Straight Connector 163"/>
              <p:cNvCxnSpPr/>
              <p:nvPr/>
            </p:nvCxnSpPr>
            <p:spPr>
              <a:xfrm rot="5400000">
                <a:off x="5395235" y="3428206"/>
                <a:ext cx="3949700" cy="1588"/>
              </a:xfrm>
              <a:prstGeom prst="line">
                <a:avLst/>
              </a:prstGeom>
              <a:ln/>
            </p:spPr>
            <p:style>
              <a:lnRef idx="2">
                <a:schemeClr val="accent5"/>
              </a:lnRef>
              <a:fillRef idx="1">
                <a:schemeClr val="lt1"/>
              </a:fillRef>
              <a:effectRef idx="0">
                <a:schemeClr val="accent5"/>
              </a:effectRef>
              <a:fontRef idx="minor">
                <a:schemeClr val="dk1"/>
              </a:fontRef>
            </p:style>
          </p:cxnSp>
          <p:cxnSp>
            <p:nvCxnSpPr>
              <p:cNvPr id="165" name="Straight Connector 164"/>
              <p:cNvCxnSpPr/>
              <p:nvPr/>
            </p:nvCxnSpPr>
            <p:spPr>
              <a:xfrm rot="5400000">
                <a:off x="5433337" y="3428206"/>
                <a:ext cx="3949700" cy="1588"/>
              </a:xfrm>
              <a:prstGeom prst="line">
                <a:avLst/>
              </a:prstGeom>
              <a:ln/>
            </p:spPr>
            <p:style>
              <a:lnRef idx="2">
                <a:schemeClr val="accent5"/>
              </a:lnRef>
              <a:fillRef idx="1">
                <a:schemeClr val="lt1"/>
              </a:fillRef>
              <a:effectRef idx="0">
                <a:schemeClr val="accent5"/>
              </a:effectRef>
              <a:fontRef idx="minor">
                <a:schemeClr val="dk1"/>
              </a:fontRef>
            </p:style>
          </p:cxnSp>
          <p:cxnSp>
            <p:nvCxnSpPr>
              <p:cNvPr id="166" name="Straight Connector 165"/>
              <p:cNvCxnSpPr/>
              <p:nvPr/>
            </p:nvCxnSpPr>
            <p:spPr>
              <a:xfrm rot="5400000">
                <a:off x="5188852" y="3428206"/>
                <a:ext cx="3949700" cy="1588"/>
              </a:xfrm>
              <a:prstGeom prst="line">
                <a:avLst/>
              </a:prstGeom>
              <a:ln/>
            </p:spPr>
            <p:style>
              <a:lnRef idx="2">
                <a:schemeClr val="accent5"/>
              </a:lnRef>
              <a:fillRef idx="1">
                <a:schemeClr val="lt1"/>
              </a:fillRef>
              <a:effectRef idx="0">
                <a:schemeClr val="accent5"/>
              </a:effectRef>
              <a:fontRef idx="minor">
                <a:schemeClr val="dk1"/>
              </a:fontRef>
            </p:style>
          </p:cxnSp>
        </p:grpSp>
      </p:grpSp>
      <p:grpSp>
        <p:nvGrpSpPr>
          <p:cNvPr id="5" name="Inside-left pages"/>
          <p:cNvGrpSpPr>
            <a:grpSpLocks/>
          </p:cNvGrpSpPr>
          <p:nvPr/>
        </p:nvGrpSpPr>
        <p:grpSpPr bwMode="auto">
          <a:xfrm>
            <a:off x="1527175" y="1371600"/>
            <a:ext cx="3044825" cy="4114800"/>
            <a:chOff x="1527048" y="1371600"/>
            <a:chExt cx="3044952" cy="4114800"/>
          </a:xfrm>
        </p:grpSpPr>
        <p:sp>
          <p:nvSpPr>
            <p:cNvPr id="103" name="Rounded Rectangle 102"/>
            <p:cNvSpPr/>
            <p:nvPr/>
          </p:nvSpPr>
          <p:spPr>
            <a:xfrm>
              <a:off x="1527048" y="1371600"/>
              <a:ext cx="3044952" cy="4114800"/>
            </a:xfrm>
            <a:prstGeom prst="roundRect">
              <a:avLst>
                <a:gd name="adj" fmla="val 1580"/>
              </a:avLst>
            </a:prstGeom>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ru-RU">
                <a:solidFill>
                  <a:prstClr val="white"/>
                </a:solidFill>
              </a:endParaRPr>
            </a:p>
          </p:txBody>
        </p:sp>
        <p:sp>
          <p:nvSpPr>
            <p:cNvPr id="108" name="Rectangle 107"/>
            <p:cNvSpPr/>
            <p:nvPr/>
          </p:nvSpPr>
          <p:spPr>
            <a:xfrm>
              <a:off x="1692155" y="1449388"/>
              <a:ext cx="2879845" cy="3959225"/>
            </a:xfrm>
            <a:prstGeom prst="rect">
              <a:avLst/>
            </a:prstGeom>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ru-RU">
                <a:solidFill>
                  <a:prstClr val="white"/>
                </a:solidFill>
              </a:endParaRPr>
            </a:p>
          </p:txBody>
        </p:sp>
      </p:grpSp>
      <p:sp>
        <p:nvSpPr>
          <p:cNvPr id="41988" name="TextBox 1"/>
          <p:cNvSpPr txBox="1">
            <a:spLocks noChangeArrowheads="1"/>
          </p:cNvSpPr>
          <p:nvPr/>
        </p:nvSpPr>
        <p:spPr bwMode="auto">
          <a:xfrm>
            <a:off x="4644008" y="2474816"/>
            <a:ext cx="251879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buFont typeface="Arial" pitchFamily="34" charset="0"/>
              <a:buNone/>
            </a:pPr>
            <a:r>
              <a:rPr lang="ru-RU" sz="2800" b="1" dirty="0" smtClean="0">
                <a:solidFill>
                  <a:srgbClr val="002060"/>
                </a:solidFill>
                <a:latin typeface="Times New Roman" panose="02020603050405020304" pitchFamily="18" charset="0"/>
                <a:cs typeface="Times New Roman" panose="02020603050405020304" pitchFamily="18" charset="0"/>
              </a:rPr>
              <a:t>ТЗ  на </a:t>
            </a:r>
            <a:r>
              <a:rPr lang="ru-RU" sz="2800" b="1" dirty="0" err="1" smtClean="0">
                <a:solidFill>
                  <a:srgbClr val="002060"/>
                </a:solidFill>
                <a:latin typeface="Times New Roman" panose="02020603050405020304" pitchFamily="18" charset="0"/>
                <a:cs typeface="Times New Roman" panose="02020603050405020304" pitchFamily="18" charset="0"/>
              </a:rPr>
              <a:t>встановлення</a:t>
            </a:r>
            <a:r>
              <a:rPr lang="ru-RU" sz="2800" b="1" dirty="0" smtClean="0">
                <a:solidFill>
                  <a:srgbClr val="002060"/>
                </a:solidFill>
                <a:latin typeface="Times New Roman" panose="02020603050405020304" pitchFamily="18" charset="0"/>
                <a:cs typeface="Times New Roman" panose="02020603050405020304" pitchFamily="18" charset="0"/>
              </a:rPr>
              <a:t> </a:t>
            </a:r>
            <a:r>
              <a:rPr lang="ru-RU" sz="2800" b="1" dirty="0" err="1" smtClean="0">
                <a:solidFill>
                  <a:srgbClr val="002060"/>
                </a:solidFill>
                <a:latin typeface="Times New Roman" panose="02020603050405020304" pitchFamily="18" charset="0"/>
                <a:cs typeface="Times New Roman" panose="02020603050405020304" pitchFamily="18" charset="0"/>
              </a:rPr>
              <a:t>відповідності</a:t>
            </a:r>
            <a:endParaRPr lang="ru-RU" altLang="ru-RU" sz="2800" b="1" dirty="0">
              <a:solidFill>
                <a:srgbClr val="002060"/>
              </a:solidFill>
              <a:latin typeface="Times New Roman" pitchFamily="18" charset="0"/>
              <a:cs typeface="Times New Roman" pitchFamily="18" charset="0"/>
            </a:endParaRPr>
          </a:p>
        </p:txBody>
      </p:sp>
      <p:grpSp>
        <p:nvGrpSpPr>
          <p:cNvPr id="6" name="Book cover"/>
          <p:cNvGrpSpPr>
            <a:grpSpLocks/>
          </p:cNvGrpSpPr>
          <p:nvPr/>
        </p:nvGrpSpPr>
        <p:grpSpPr bwMode="auto">
          <a:xfrm>
            <a:off x="4552949" y="1368694"/>
            <a:ext cx="3048000" cy="4114800"/>
            <a:chOff x="4572000" y="1371600"/>
            <a:chExt cx="3048000" cy="4114800"/>
          </a:xfrm>
        </p:grpSpPr>
        <p:sp>
          <p:nvSpPr>
            <p:cNvPr id="27" name="Rounded Rectangle 26"/>
            <p:cNvSpPr/>
            <p:nvPr/>
          </p:nvSpPr>
          <p:spPr>
            <a:xfrm>
              <a:off x="4572000" y="1371600"/>
              <a:ext cx="3048000" cy="4114800"/>
            </a:xfrm>
            <a:prstGeom prst="roundRect">
              <a:avLst>
                <a:gd name="adj" fmla="val 2196"/>
              </a:avLst>
            </a:prstGeom>
            <a:gradFill flip="none" rotWithShape="1">
              <a:gsLst>
                <a:gs pos="0">
                  <a:schemeClr val="accent2">
                    <a:lumMod val="50000"/>
                  </a:schemeClr>
                </a:gs>
                <a:gs pos="100000">
                  <a:schemeClr val="accent2">
                    <a:lumMod val="75000"/>
                  </a:schemeClr>
                </a:gs>
              </a:gsLst>
              <a:lin ang="0" scaled="1"/>
              <a:tileRect/>
            </a:gradFill>
            <a:ln>
              <a:noFill/>
            </a:ln>
            <a:effectLst/>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4" name="Rounded Rectangle 83"/>
            <p:cNvSpPr/>
            <p:nvPr/>
          </p:nvSpPr>
          <p:spPr>
            <a:xfrm>
              <a:off x="4572000" y="1371600"/>
              <a:ext cx="666750" cy="4114800"/>
            </a:xfrm>
            <a:prstGeom prst="roundRect">
              <a:avLst>
                <a:gd name="adj" fmla="val 2196"/>
              </a:avLst>
            </a:prstGeom>
            <a:gradFill flip="none" rotWithShape="1">
              <a:gsLst>
                <a:gs pos="0">
                  <a:schemeClr val="tx1">
                    <a:alpha val="50000"/>
                  </a:schemeClr>
                </a:gs>
                <a:gs pos="100000">
                  <a:schemeClr val="tx1">
                    <a:alpha val="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8" name="Rounded Rectangle 87"/>
            <p:cNvSpPr/>
            <p:nvPr/>
          </p:nvSpPr>
          <p:spPr>
            <a:xfrm>
              <a:off x="4572000" y="3886200"/>
              <a:ext cx="667512" cy="73152"/>
            </a:xfrm>
            <a:prstGeom prst="roundRect">
              <a:avLst>
                <a:gd name="adj" fmla="val 50000"/>
              </a:avLst>
            </a:prstGeom>
            <a:gradFill>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8100000" scaled="1"/>
            </a:gradFill>
            <a:ln>
              <a:noFill/>
            </a:ln>
            <a:effectLst/>
            <a:scene3d>
              <a:camera prst="orthographicFront"/>
              <a:lightRig rig="sof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98" name="Rounded Rectangle 97"/>
            <p:cNvSpPr/>
            <p:nvPr/>
          </p:nvSpPr>
          <p:spPr>
            <a:xfrm>
              <a:off x="4572000" y="4953000"/>
              <a:ext cx="667512" cy="73152"/>
            </a:xfrm>
            <a:prstGeom prst="roundRect">
              <a:avLst>
                <a:gd name="adj" fmla="val 50000"/>
              </a:avLst>
            </a:prstGeom>
            <a:gradFill>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8100000" scaled="1"/>
            </a:gradFill>
            <a:ln>
              <a:noFill/>
            </a:ln>
            <a:effectLst/>
            <a:scene3d>
              <a:camera prst="orthographicFront"/>
              <a:lightRig rig="sof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99" name="Rounded Rectangle 98"/>
            <p:cNvSpPr/>
            <p:nvPr/>
          </p:nvSpPr>
          <p:spPr>
            <a:xfrm>
              <a:off x="4572000" y="2819400"/>
              <a:ext cx="667512" cy="73152"/>
            </a:xfrm>
            <a:prstGeom prst="roundRect">
              <a:avLst>
                <a:gd name="adj" fmla="val 50000"/>
              </a:avLst>
            </a:prstGeom>
            <a:gradFill>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8100000" scaled="1"/>
            </a:gradFill>
            <a:ln>
              <a:noFill/>
            </a:ln>
            <a:effectLst/>
            <a:scene3d>
              <a:camera prst="orthographicFront"/>
              <a:lightRig rig="sof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100" name="Rounded Rectangle 99"/>
            <p:cNvSpPr/>
            <p:nvPr/>
          </p:nvSpPr>
          <p:spPr>
            <a:xfrm>
              <a:off x="4572000" y="1752600"/>
              <a:ext cx="667512" cy="73152"/>
            </a:xfrm>
            <a:prstGeom prst="roundRect">
              <a:avLst>
                <a:gd name="adj" fmla="val 50000"/>
              </a:avLst>
            </a:prstGeom>
            <a:gradFill>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8100000" scaled="1"/>
            </a:gradFill>
            <a:ln>
              <a:noFill/>
            </a:ln>
            <a:effectLst/>
            <a:scene3d>
              <a:camera prst="orthographicFront"/>
              <a:lightRig rig="sof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grpSp>
      <p:pic>
        <p:nvPicPr>
          <p:cNvPr id="24" name="Picture 2" descr="http://s00.yaplakal.com/pics/pics_original/9/3/6/2875639.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1712" y="2328497"/>
            <a:ext cx="1620850" cy="1677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769182"/>
      </p:ext>
    </p:extLst>
  </p:cSld>
  <p:clrMapOvr>
    <a:masterClrMapping/>
  </p:clrMapOvr>
  <p:transition advClick="0" advTm="20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2" fill="hold" nodeType="clickEffect">
                                  <p:stCondLst>
                                    <p:cond delay="0"/>
                                  </p:stCondLst>
                                  <p:childTnLst>
                                    <p:animEffect transition="out" filter="wipe(righ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750"/>
                                        <p:tgtEl>
                                          <p:spTgt spid="5"/>
                                        </p:tgtEl>
                                      </p:cBhvr>
                                    </p:animEffect>
                                  </p:childTnLst>
                                </p:cTn>
                              </p:par>
                            </p:childTnLst>
                          </p:cTn>
                        </p:par>
                        <p:par>
                          <p:cTn id="12" fill="hold">
                            <p:stCondLst>
                              <p:cond delay="1250"/>
                            </p:stCondLst>
                            <p:childTnLst>
                              <p:par>
                                <p:cTn id="13" presetID="21" presetClass="entr" presetSubtype="1"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heel(1)">
                                      <p:cBhvr>
                                        <p:cTn id="15"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uk-UA" sz="2800"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Кількість правильних відповідей у % до завдань тесту </a:t>
            </a:r>
            <a:r>
              <a:rPr lang="uk-UA" sz="2800"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на встановлення відповідності</a:t>
            </a:r>
            <a:r>
              <a:rPr lang="ru-RU" sz="2800"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ru-RU" sz="2800" i="1"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a:t>
            </a:r>
            <a:r>
              <a:rPr lang="ru-RU" sz="2800" i="1" dirty="0" err="1">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програма</a:t>
            </a:r>
            <a:r>
              <a:rPr lang="ru-RU" sz="2800" i="1"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для </a:t>
            </a:r>
            <a:r>
              <a:rPr lang="ru-RU" sz="2800" i="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7 -11 </a:t>
            </a:r>
            <a:r>
              <a:rPr lang="ru-RU" sz="2800" i="1" dirty="0" err="1"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класів</a:t>
            </a:r>
            <a:r>
              <a:rPr lang="ru-RU" sz="2800" i="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a:t>
            </a:r>
            <a:endParaRPr lang="ru-RU" sz="2800" i="1"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fld id="{EDC8AA99-7238-42D3-B68A-A4E1B56FEE73}" type="slidenum">
              <a:rPr lang="en-US" smtClean="0">
                <a:solidFill>
                  <a:prstClr val="black">
                    <a:tint val="75000"/>
                  </a:prstClr>
                </a:solidFill>
              </a:rPr>
              <a:pPr/>
              <a:t>27</a:t>
            </a:fld>
            <a:endParaRPr lang="en-US">
              <a:solidFill>
                <a:prstClr val="black">
                  <a:tint val="75000"/>
                </a:prstClr>
              </a:solidFill>
            </a:endParaRPr>
          </a:p>
        </p:txBody>
      </p:sp>
      <p:pic>
        <p:nvPicPr>
          <p:cNvPr id="5" name="Picture 2" descr="G:\Логотип модерн 1 копия.JPG"/>
          <p:cNvPicPr>
            <a:picLocks noChangeAspect="1" noChangeArrowheads="1"/>
          </p:cNvPicPr>
          <p:nvPr/>
        </p:nvPicPr>
        <p:blipFill>
          <a:blip r:embed="rId2"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7740352" y="836712"/>
            <a:ext cx="844238" cy="4034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Диаграмма 7"/>
          <p:cNvGraphicFramePr>
            <a:graphicFrameLocks/>
          </p:cNvGraphicFramePr>
          <p:nvPr>
            <p:extLst>
              <p:ext uri="{D42A27DB-BD31-4B8C-83A1-F6EECF244321}">
                <p14:modId xmlns:p14="http://schemas.microsoft.com/office/powerpoint/2010/main" val="1926659974"/>
              </p:ext>
            </p:extLst>
          </p:nvPr>
        </p:nvGraphicFramePr>
        <p:xfrm>
          <a:off x="107504" y="1412776"/>
          <a:ext cx="8856984" cy="50405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0033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graphicEl>
                                              <a:chart seriesIdx="-3" categoryIdx="-3" bldStep="gridLegend"/>
                                            </p:graphicEl>
                                          </p:spTgt>
                                        </p:tgtEl>
                                        <p:attrNameLst>
                                          <p:attrName>style.visibility</p:attrName>
                                        </p:attrNameLst>
                                      </p:cBhvr>
                                      <p:to>
                                        <p:strVal val="visible"/>
                                      </p:to>
                                    </p:set>
                                    <p:animEffect transition="in" filter="fade">
                                      <p:cBhvr>
                                        <p:cTn id="14" dur="1000"/>
                                        <p:tgtEl>
                                          <p:spTgt spid="8">
                                            <p:graphicEl>
                                              <a:chart seriesIdx="-3" categoryIdx="-3" bldStep="gridLegend"/>
                                            </p:graphicEl>
                                          </p:spTgt>
                                        </p:tgtEl>
                                      </p:cBhvr>
                                    </p:animEffect>
                                    <p:anim calcmode="lin" valueType="num">
                                      <p:cBhvr>
                                        <p:cTn id="15" dur="1000" fill="hold"/>
                                        <p:tgtEl>
                                          <p:spTgt spid="8">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p:cTn id="16" dur="1000" fill="hold"/>
                                        <p:tgtEl>
                                          <p:spTgt spid="8">
                                            <p:graphicEl>
                                              <a:chart seriesIdx="-3" categoryIdx="-3" bldStep="gridLegend"/>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graphicEl>
                                              <a:chart seriesIdx="0" categoryIdx="0" bldStep="ptInCategory"/>
                                            </p:graphicEl>
                                          </p:spTgt>
                                        </p:tgtEl>
                                        <p:attrNameLst>
                                          <p:attrName>style.visibility</p:attrName>
                                        </p:attrNameLst>
                                      </p:cBhvr>
                                      <p:to>
                                        <p:strVal val="visible"/>
                                      </p:to>
                                    </p:set>
                                    <p:animEffect transition="in" filter="fade">
                                      <p:cBhvr>
                                        <p:cTn id="21" dur="1000"/>
                                        <p:tgtEl>
                                          <p:spTgt spid="8">
                                            <p:graphicEl>
                                              <a:chart seriesIdx="0" categoryIdx="0" bldStep="ptInCategory"/>
                                            </p:graphicEl>
                                          </p:spTgt>
                                        </p:tgtEl>
                                      </p:cBhvr>
                                    </p:animEffect>
                                    <p:anim calcmode="lin" valueType="num">
                                      <p:cBhvr>
                                        <p:cTn id="22" dur="1000" fill="hold"/>
                                        <p:tgtEl>
                                          <p:spTgt spid="8">
                                            <p:graphicEl>
                                              <a:chart seriesIdx="0" categoryIdx="0" bldStep="ptInCategory"/>
                                            </p:graphicEl>
                                          </p:spTgt>
                                        </p:tgtEl>
                                        <p:attrNameLst>
                                          <p:attrName>ppt_x</p:attrName>
                                        </p:attrNameLst>
                                      </p:cBhvr>
                                      <p:tavLst>
                                        <p:tav tm="0">
                                          <p:val>
                                            <p:strVal val="#ppt_x"/>
                                          </p:val>
                                        </p:tav>
                                        <p:tav tm="100000">
                                          <p:val>
                                            <p:strVal val="#ppt_x"/>
                                          </p:val>
                                        </p:tav>
                                      </p:tavLst>
                                    </p:anim>
                                    <p:anim calcmode="lin" valueType="num">
                                      <p:cBhvr>
                                        <p:cTn id="23" dur="1000" fill="hold"/>
                                        <p:tgtEl>
                                          <p:spTgt spid="8">
                                            <p:graphicEl>
                                              <a:chart seriesIdx="0" categoryIdx="0"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graphicEl>
                                              <a:chart seriesIdx="1" categoryIdx="0" bldStep="ptInCategory"/>
                                            </p:graphicEl>
                                          </p:spTgt>
                                        </p:tgtEl>
                                        <p:attrNameLst>
                                          <p:attrName>style.visibility</p:attrName>
                                        </p:attrNameLst>
                                      </p:cBhvr>
                                      <p:to>
                                        <p:strVal val="visible"/>
                                      </p:to>
                                    </p:set>
                                    <p:animEffect transition="in" filter="fade">
                                      <p:cBhvr>
                                        <p:cTn id="28" dur="1000"/>
                                        <p:tgtEl>
                                          <p:spTgt spid="8">
                                            <p:graphicEl>
                                              <a:chart seriesIdx="1" categoryIdx="0" bldStep="ptInCategory"/>
                                            </p:graphicEl>
                                          </p:spTgt>
                                        </p:tgtEl>
                                      </p:cBhvr>
                                    </p:animEffect>
                                    <p:anim calcmode="lin" valueType="num">
                                      <p:cBhvr>
                                        <p:cTn id="29" dur="1000" fill="hold"/>
                                        <p:tgtEl>
                                          <p:spTgt spid="8">
                                            <p:graphicEl>
                                              <a:chart seriesIdx="1" categoryIdx="0" bldStep="ptInCategory"/>
                                            </p:graphicEl>
                                          </p:spTgt>
                                        </p:tgtEl>
                                        <p:attrNameLst>
                                          <p:attrName>ppt_x</p:attrName>
                                        </p:attrNameLst>
                                      </p:cBhvr>
                                      <p:tavLst>
                                        <p:tav tm="0">
                                          <p:val>
                                            <p:strVal val="#ppt_x"/>
                                          </p:val>
                                        </p:tav>
                                        <p:tav tm="100000">
                                          <p:val>
                                            <p:strVal val="#ppt_x"/>
                                          </p:val>
                                        </p:tav>
                                      </p:tavLst>
                                    </p:anim>
                                    <p:anim calcmode="lin" valueType="num">
                                      <p:cBhvr>
                                        <p:cTn id="30" dur="1000" fill="hold"/>
                                        <p:tgtEl>
                                          <p:spTgt spid="8">
                                            <p:graphicEl>
                                              <a:chart seriesIdx="1" categoryIdx="0"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graphicEl>
                                              <a:chart seriesIdx="0" categoryIdx="1" bldStep="ptInCategory"/>
                                            </p:graphicEl>
                                          </p:spTgt>
                                        </p:tgtEl>
                                        <p:attrNameLst>
                                          <p:attrName>style.visibility</p:attrName>
                                        </p:attrNameLst>
                                      </p:cBhvr>
                                      <p:to>
                                        <p:strVal val="visible"/>
                                      </p:to>
                                    </p:set>
                                    <p:animEffect transition="in" filter="fade">
                                      <p:cBhvr>
                                        <p:cTn id="35" dur="1000"/>
                                        <p:tgtEl>
                                          <p:spTgt spid="8">
                                            <p:graphicEl>
                                              <a:chart seriesIdx="0" categoryIdx="1" bldStep="ptInCategory"/>
                                            </p:graphicEl>
                                          </p:spTgt>
                                        </p:tgtEl>
                                      </p:cBhvr>
                                    </p:animEffect>
                                    <p:anim calcmode="lin" valueType="num">
                                      <p:cBhvr>
                                        <p:cTn id="36" dur="1000" fill="hold"/>
                                        <p:tgtEl>
                                          <p:spTgt spid="8">
                                            <p:graphicEl>
                                              <a:chart seriesIdx="0" categoryIdx="1" bldStep="ptInCategory"/>
                                            </p:graphicEl>
                                          </p:spTgt>
                                        </p:tgtEl>
                                        <p:attrNameLst>
                                          <p:attrName>ppt_x</p:attrName>
                                        </p:attrNameLst>
                                      </p:cBhvr>
                                      <p:tavLst>
                                        <p:tav tm="0">
                                          <p:val>
                                            <p:strVal val="#ppt_x"/>
                                          </p:val>
                                        </p:tav>
                                        <p:tav tm="100000">
                                          <p:val>
                                            <p:strVal val="#ppt_x"/>
                                          </p:val>
                                        </p:tav>
                                      </p:tavLst>
                                    </p:anim>
                                    <p:anim calcmode="lin" valueType="num">
                                      <p:cBhvr>
                                        <p:cTn id="37" dur="1000" fill="hold"/>
                                        <p:tgtEl>
                                          <p:spTgt spid="8">
                                            <p:graphicEl>
                                              <a:chart seriesIdx="0" categoryIdx="1"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graphicEl>
                                              <a:chart seriesIdx="1" categoryIdx="1" bldStep="ptInCategory"/>
                                            </p:graphicEl>
                                          </p:spTgt>
                                        </p:tgtEl>
                                        <p:attrNameLst>
                                          <p:attrName>style.visibility</p:attrName>
                                        </p:attrNameLst>
                                      </p:cBhvr>
                                      <p:to>
                                        <p:strVal val="visible"/>
                                      </p:to>
                                    </p:set>
                                    <p:animEffect transition="in" filter="fade">
                                      <p:cBhvr>
                                        <p:cTn id="42" dur="1000"/>
                                        <p:tgtEl>
                                          <p:spTgt spid="8">
                                            <p:graphicEl>
                                              <a:chart seriesIdx="1" categoryIdx="1" bldStep="ptInCategory"/>
                                            </p:graphicEl>
                                          </p:spTgt>
                                        </p:tgtEl>
                                      </p:cBhvr>
                                    </p:animEffect>
                                    <p:anim calcmode="lin" valueType="num">
                                      <p:cBhvr>
                                        <p:cTn id="43" dur="1000" fill="hold"/>
                                        <p:tgtEl>
                                          <p:spTgt spid="8">
                                            <p:graphicEl>
                                              <a:chart seriesIdx="1" categoryIdx="1" bldStep="ptInCategory"/>
                                            </p:graphicEl>
                                          </p:spTgt>
                                        </p:tgtEl>
                                        <p:attrNameLst>
                                          <p:attrName>ppt_x</p:attrName>
                                        </p:attrNameLst>
                                      </p:cBhvr>
                                      <p:tavLst>
                                        <p:tav tm="0">
                                          <p:val>
                                            <p:strVal val="#ppt_x"/>
                                          </p:val>
                                        </p:tav>
                                        <p:tav tm="100000">
                                          <p:val>
                                            <p:strVal val="#ppt_x"/>
                                          </p:val>
                                        </p:tav>
                                      </p:tavLst>
                                    </p:anim>
                                    <p:anim calcmode="lin" valueType="num">
                                      <p:cBhvr>
                                        <p:cTn id="44" dur="1000" fill="hold"/>
                                        <p:tgtEl>
                                          <p:spTgt spid="8">
                                            <p:graphicEl>
                                              <a:chart seriesIdx="1" categoryIdx="1"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graphicEl>
                                              <a:chart seriesIdx="0" categoryIdx="2" bldStep="ptInCategory"/>
                                            </p:graphicEl>
                                          </p:spTgt>
                                        </p:tgtEl>
                                        <p:attrNameLst>
                                          <p:attrName>style.visibility</p:attrName>
                                        </p:attrNameLst>
                                      </p:cBhvr>
                                      <p:to>
                                        <p:strVal val="visible"/>
                                      </p:to>
                                    </p:set>
                                    <p:animEffect transition="in" filter="fade">
                                      <p:cBhvr>
                                        <p:cTn id="49" dur="1000"/>
                                        <p:tgtEl>
                                          <p:spTgt spid="8">
                                            <p:graphicEl>
                                              <a:chart seriesIdx="0" categoryIdx="2" bldStep="ptInCategory"/>
                                            </p:graphicEl>
                                          </p:spTgt>
                                        </p:tgtEl>
                                      </p:cBhvr>
                                    </p:animEffect>
                                    <p:anim calcmode="lin" valueType="num">
                                      <p:cBhvr>
                                        <p:cTn id="50" dur="1000" fill="hold"/>
                                        <p:tgtEl>
                                          <p:spTgt spid="8">
                                            <p:graphicEl>
                                              <a:chart seriesIdx="0" categoryIdx="2" bldStep="ptInCategory"/>
                                            </p:graphicEl>
                                          </p:spTgt>
                                        </p:tgtEl>
                                        <p:attrNameLst>
                                          <p:attrName>ppt_x</p:attrName>
                                        </p:attrNameLst>
                                      </p:cBhvr>
                                      <p:tavLst>
                                        <p:tav tm="0">
                                          <p:val>
                                            <p:strVal val="#ppt_x"/>
                                          </p:val>
                                        </p:tav>
                                        <p:tav tm="100000">
                                          <p:val>
                                            <p:strVal val="#ppt_x"/>
                                          </p:val>
                                        </p:tav>
                                      </p:tavLst>
                                    </p:anim>
                                    <p:anim calcmode="lin" valueType="num">
                                      <p:cBhvr>
                                        <p:cTn id="51" dur="1000" fill="hold"/>
                                        <p:tgtEl>
                                          <p:spTgt spid="8">
                                            <p:graphicEl>
                                              <a:chart seriesIdx="0" categoryIdx="2"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8">
                                            <p:graphicEl>
                                              <a:chart seriesIdx="1" categoryIdx="2" bldStep="ptInCategory"/>
                                            </p:graphicEl>
                                          </p:spTgt>
                                        </p:tgtEl>
                                        <p:attrNameLst>
                                          <p:attrName>style.visibility</p:attrName>
                                        </p:attrNameLst>
                                      </p:cBhvr>
                                      <p:to>
                                        <p:strVal val="visible"/>
                                      </p:to>
                                    </p:set>
                                    <p:animEffect transition="in" filter="fade">
                                      <p:cBhvr>
                                        <p:cTn id="56" dur="1000"/>
                                        <p:tgtEl>
                                          <p:spTgt spid="8">
                                            <p:graphicEl>
                                              <a:chart seriesIdx="1" categoryIdx="2" bldStep="ptInCategory"/>
                                            </p:graphicEl>
                                          </p:spTgt>
                                        </p:tgtEl>
                                      </p:cBhvr>
                                    </p:animEffect>
                                    <p:anim calcmode="lin" valueType="num">
                                      <p:cBhvr>
                                        <p:cTn id="57" dur="1000" fill="hold"/>
                                        <p:tgtEl>
                                          <p:spTgt spid="8">
                                            <p:graphicEl>
                                              <a:chart seriesIdx="1" categoryIdx="2" bldStep="ptInCategory"/>
                                            </p:graphicEl>
                                          </p:spTgt>
                                        </p:tgtEl>
                                        <p:attrNameLst>
                                          <p:attrName>ppt_x</p:attrName>
                                        </p:attrNameLst>
                                      </p:cBhvr>
                                      <p:tavLst>
                                        <p:tav tm="0">
                                          <p:val>
                                            <p:strVal val="#ppt_x"/>
                                          </p:val>
                                        </p:tav>
                                        <p:tav tm="100000">
                                          <p:val>
                                            <p:strVal val="#ppt_x"/>
                                          </p:val>
                                        </p:tav>
                                      </p:tavLst>
                                    </p:anim>
                                    <p:anim calcmode="lin" valueType="num">
                                      <p:cBhvr>
                                        <p:cTn id="58" dur="1000" fill="hold"/>
                                        <p:tgtEl>
                                          <p:spTgt spid="8">
                                            <p:graphicEl>
                                              <a:chart seriesIdx="1" categoryIdx="2"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8">
                                            <p:graphicEl>
                                              <a:chart seriesIdx="0" categoryIdx="3" bldStep="ptInCategory"/>
                                            </p:graphicEl>
                                          </p:spTgt>
                                        </p:tgtEl>
                                        <p:attrNameLst>
                                          <p:attrName>style.visibility</p:attrName>
                                        </p:attrNameLst>
                                      </p:cBhvr>
                                      <p:to>
                                        <p:strVal val="visible"/>
                                      </p:to>
                                    </p:set>
                                    <p:animEffect transition="in" filter="fade">
                                      <p:cBhvr>
                                        <p:cTn id="63" dur="1000"/>
                                        <p:tgtEl>
                                          <p:spTgt spid="8">
                                            <p:graphicEl>
                                              <a:chart seriesIdx="0" categoryIdx="3" bldStep="ptInCategory"/>
                                            </p:graphicEl>
                                          </p:spTgt>
                                        </p:tgtEl>
                                      </p:cBhvr>
                                    </p:animEffect>
                                    <p:anim calcmode="lin" valueType="num">
                                      <p:cBhvr>
                                        <p:cTn id="64" dur="1000" fill="hold"/>
                                        <p:tgtEl>
                                          <p:spTgt spid="8">
                                            <p:graphicEl>
                                              <a:chart seriesIdx="0" categoryIdx="3" bldStep="ptInCategory"/>
                                            </p:graphicEl>
                                          </p:spTgt>
                                        </p:tgtEl>
                                        <p:attrNameLst>
                                          <p:attrName>ppt_x</p:attrName>
                                        </p:attrNameLst>
                                      </p:cBhvr>
                                      <p:tavLst>
                                        <p:tav tm="0">
                                          <p:val>
                                            <p:strVal val="#ppt_x"/>
                                          </p:val>
                                        </p:tav>
                                        <p:tav tm="100000">
                                          <p:val>
                                            <p:strVal val="#ppt_x"/>
                                          </p:val>
                                        </p:tav>
                                      </p:tavLst>
                                    </p:anim>
                                    <p:anim calcmode="lin" valueType="num">
                                      <p:cBhvr>
                                        <p:cTn id="65" dur="1000" fill="hold"/>
                                        <p:tgtEl>
                                          <p:spTgt spid="8">
                                            <p:graphicEl>
                                              <a:chart seriesIdx="0" categoryIdx="3"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8">
                                            <p:graphicEl>
                                              <a:chart seriesIdx="1" categoryIdx="3" bldStep="ptInCategory"/>
                                            </p:graphicEl>
                                          </p:spTgt>
                                        </p:tgtEl>
                                        <p:attrNameLst>
                                          <p:attrName>style.visibility</p:attrName>
                                        </p:attrNameLst>
                                      </p:cBhvr>
                                      <p:to>
                                        <p:strVal val="visible"/>
                                      </p:to>
                                    </p:set>
                                    <p:animEffect transition="in" filter="fade">
                                      <p:cBhvr>
                                        <p:cTn id="70" dur="1000"/>
                                        <p:tgtEl>
                                          <p:spTgt spid="8">
                                            <p:graphicEl>
                                              <a:chart seriesIdx="1" categoryIdx="3" bldStep="ptInCategory"/>
                                            </p:graphicEl>
                                          </p:spTgt>
                                        </p:tgtEl>
                                      </p:cBhvr>
                                    </p:animEffect>
                                    <p:anim calcmode="lin" valueType="num">
                                      <p:cBhvr>
                                        <p:cTn id="71" dur="1000" fill="hold"/>
                                        <p:tgtEl>
                                          <p:spTgt spid="8">
                                            <p:graphicEl>
                                              <a:chart seriesIdx="1" categoryIdx="3" bldStep="ptInCategory"/>
                                            </p:graphicEl>
                                          </p:spTgt>
                                        </p:tgtEl>
                                        <p:attrNameLst>
                                          <p:attrName>ppt_x</p:attrName>
                                        </p:attrNameLst>
                                      </p:cBhvr>
                                      <p:tavLst>
                                        <p:tav tm="0">
                                          <p:val>
                                            <p:strVal val="#ppt_x"/>
                                          </p:val>
                                        </p:tav>
                                        <p:tav tm="100000">
                                          <p:val>
                                            <p:strVal val="#ppt_x"/>
                                          </p:val>
                                        </p:tav>
                                      </p:tavLst>
                                    </p:anim>
                                    <p:anim calcmode="lin" valueType="num">
                                      <p:cBhvr>
                                        <p:cTn id="72" dur="1000" fill="hold"/>
                                        <p:tgtEl>
                                          <p:spTgt spid="8">
                                            <p:graphicEl>
                                              <a:chart seriesIdx="1" categoryIdx="3"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8">
                                            <p:graphicEl>
                                              <a:chart seriesIdx="0" categoryIdx="4" bldStep="ptInCategory"/>
                                            </p:graphicEl>
                                          </p:spTgt>
                                        </p:tgtEl>
                                        <p:attrNameLst>
                                          <p:attrName>style.visibility</p:attrName>
                                        </p:attrNameLst>
                                      </p:cBhvr>
                                      <p:to>
                                        <p:strVal val="visible"/>
                                      </p:to>
                                    </p:set>
                                    <p:animEffect transition="in" filter="fade">
                                      <p:cBhvr>
                                        <p:cTn id="77" dur="1000"/>
                                        <p:tgtEl>
                                          <p:spTgt spid="8">
                                            <p:graphicEl>
                                              <a:chart seriesIdx="0" categoryIdx="4" bldStep="ptInCategory"/>
                                            </p:graphicEl>
                                          </p:spTgt>
                                        </p:tgtEl>
                                      </p:cBhvr>
                                    </p:animEffect>
                                    <p:anim calcmode="lin" valueType="num">
                                      <p:cBhvr>
                                        <p:cTn id="78" dur="1000" fill="hold"/>
                                        <p:tgtEl>
                                          <p:spTgt spid="8">
                                            <p:graphicEl>
                                              <a:chart seriesIdx="0" categoryIdx="4" bldStep="ptInCategory"/>
                                            </p:graphicEl>
                                          </p:spTgt>
                                        </p:tgtEl>
                                        <p:attrNameLst>
                                          <p:attrName>ppt_x</p:attrName>
                                        </p:attrNameLst>
                                      </p:cBhvr>
                                      <p:tavLst>
                                        <p:tav tm="0">
                                          <p:val>
                                            <p:strVal val="#ppt_x"/>
                                          </p:val>
                                        </p:tav>
                                        <p:tav tm="100000">
                                          <p:val>
                                            <p:strVal val="#ppt_x"/>
                                          </p:val>
                                        </p:tav>
                                      </p:tavLst>
                                    </p:anim>
                                    <p:anim calcmode="lin" valueType="num">
                                      <p:cBhvr>
                                        <p:cTn id="79" dur="1000" fill="hold"/>
                                        <p:tgtEl>
                                          <p:spTgt spid="8">
                                            <p:graphicEl>
                                              <a:chart seriesIdx="0" categoryIdx="4"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8">
                                            <p:graphicEl>
                                              <a:chart seriesIdx="1" categoryIdx="4" bldStep="ptInCategory"/>
                                            </p:graphicEl>
                                          </p:spTgt>
                                        </p:tgtEl>
                                        <p:attrNameLst>
                                          <p:attrName>style.visibility</p:attrName>
                                        </p:attrNameLst>
                                      </p:cBhvr>
                                      <p:to>
                                        <p:strVal val="visible"/>
                                      </p:to>
                                    </p:set>
                                    <p:animEffect transition="in" filter="fade">
                                      <p:cBhvr>
                                        <p:cTn id="84" dur="1000"/>
                                        <p:tgtEl>
                                          <p:spTgt spid="8">
                                            <p:graphicEl>
                                              <a:chart seriesIdx="1" categoryIdx="4" bldStep="ptInCategory"/>
                                            </p:graphicEl>
                                          </p:spTgt>
                                        </p:tgtEl>
                                      </p:cBhvr>
                                    </p:animEffect>
                                    <p:anim calcmode="lin" valueType="num">
                                      <p:cBhvr>
                                        <p:cTn id="85" dur="1000" fill="hold"/>
                                        <p:tgtEl>
                                          <p:spTgt spid="8">
                                            <p:graphicEl>
                                              <a:chart seriesIdx="1" categoryIdx="4" bldStep="ptInCategory"/>
                                            </p:graphicEl>
                                          </p:spTgt>
                                        </p:tgtEl>
                                        <p:attrNameLst>
                                          <p:attrName>ppt_x</p:attrName>
                                        </p:attrNameLst>
                                      </p:cBhvr>
                                      <p:tavLst>
                                        <p:tav tm="0">
                                          <p:val>
                                            <p:strVal val="#ppt_x"/>
                                          </p:val>
                                        </p:tav>
                                        <p:tav tm="100000">
                                          <p:val>
                                            <p:strVal val="#ppt_x"/>
                                          </p:val>
                                        </p:tav>
                                      </p:tavLst>
                                    </p:anim>
                                    <p:anim calcmode="lin" valueType="num">
                                      <p:cBhvr>
                                        <p:cTn id="86" dur="1000" fill="hold"/>
                                        <p:tgtEl>
                                          <p:spTgt spid="8">
                                            <p:graphicEl>
                                              <a:chart seriesIdx="1" categoryIdx="4"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8">
                                            <p:graphicEl>
                                              <a:chart seriesIdx="0" categoryIdx="5" bldStep="ptInCategory"/>
                                            </p:graphicEl>
                                          </p:spTgt>
                                        </p:tgtEl>
                                        <p:attrNameLst>
                                          <p:attrName>style.visibility</p:attrName>
                                        </p:attrNameLst>
                                      </p:cBhvr>
                                      <p:to>
                                        <p:strVal val="visible"/>
                                      </p:to>
                                    </p:set>
                                    <p:animEffect transition="in" filter="fade">
                                      <p:cBhvr>
                                        <p:cTn id="91" dur="1000"/>
                                        <p:tgtEl>
                                          <p:spTgt spid="8">
                                            <p:graphicEl>
                                              <a:chart seriesIdx="0" categoryIdx="5" bldStep="ptInCategory"/>
                                            </p:graphicEl>
                                          </p:spTgt>
                                        </p:tgtEl>
                                      </p:cBhvr>
                                    </p:animEffect>
                                    <p:anim calcmode="lin" valueType="num">
                                      <p:cBhvr>
                                        <p:cTn id="92" dur="1000" fill="hold"/>
                                        <p:tgtEl>
                                          <p:spTgt spid="8">
                                            <p:graphicEl>
                                              <a:chart seriesIdx="0" categoryIdx="5" bldStep="ptInCategory"/>
                                            </p:graphicEl>
                                          </p:spTgt>
                                        </p:tgtEl>
                                        <p:attrNameLst>
                                          <p:attrName>ppt_x</p:attrName>
                                        </p:attrNameLst>
                                      </p:cBhvr>
                                      <p:tavLst>
                                        <p:tav tm="0">
                                          <p:val>
                                            <p:strVal val="#ppt_x"/>
                                          </p:val>
                                        </p:tav>
                                        <p:tav tm="100000">
                                          <p:val>
                                            <p:strVal val="#ppt_x"/>
                                          </p:val>
                                        </p:tav>
                                      </p:tavLst>
                                    </p:anim>
                                    <p:anim calcmode="lin" valueType="num">
                                      <p:cBhvr>
                                        <p:cTn id="93" dur="1000" fill="hold"/>
                                        <p:tgtEl>
                                          <p:spTgt spid="8">
                                            <p:graphicEl>
                                              <a:chart seriesIdx="0" categoryIdx="5"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8">
                                            <p:graphicEl>
                                              <a:chart seriesIdx="1" categoryIdx="5" bldStep="ptInCategory"/>
                                            </p:graphicEl>
                                          </p:spTgt>
                                        </p:tgtEl>
                                        <p:attrNameLst>
                                          <p:attrName>style.visibility</p:attrName>
                                        </p:attrNameLst>
                                      </p:cBhvr>
                                      <p:to>
                                        <p:strVal val="visible"/>
                                      </p:to>
                                    </p:set>
                                    <p:animEffect transition="in" filter="fade">
                                      <p:cBhvr>
                                        <p:cTn id="98" dur="1000"/>
                                        <p:tgtEl>
                                          <p:spTgt spid="8">
                                            <p:graphicEl>
                                              <a:chart seriesIdx="1" categoryIdx="5" bldStep="ptInCategory"/>
                                            </p:graphicEl>
                                          </p:spTgt>
                                        </p:tgtEl>
                                      </p:cBhvr>
                                    </p:animEffect>
                                    <p:anim calcmode="lin" valueType="num">
                                      <p:cBhvr>
                                        <p:cTn id="99" dur="1000" fill="hold"/>
                                        <p:tgtEl>
                                          <p:spTgt spid="8">
                                            <p:graphicEl>
                                              <a:chart seriesIdx="1" categoryIdx="5" bldStep="ptInCategory"/>
                                            </p:graphicEl>
                                          </p:spTgt>
                                        </p:tgtEl>
                                        <p:attrNameLst>
                                          <p:attrName>ppt_x</p:attrName>
                                        </p:attrNameLst>
                                      </p:cBhvr>
                                      <p:tavLst>
                                        <p:tav tm="0">
                                          <p:val>
                                            <p:strVal val="#ppt_x"/>
                                          </p:val>
                                        </p:tav>
                                        <p:tav tm="100000">
                                          <p:val>
                                            <p:strVal val="#ppt_x"/>
                                          </p:val>
                                        </p:tav>
                                      </p:tavLst>
                                    </p:anim>
                                    <p:anim calcmode="lin" valueType="num">
                                      <p:cBhvr>
                                        <p:cTn id="100" dur="1000" fill="hold"/>
                                        <p:tgtEl>
                                          <p:spTgt spid="8">
                                            <p:graphicEl>
                                              <a:chart seriesIdx="1" categoryIdx="5"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8" grpId="0">
        <p:bldSub>
          <a:bldChart bld="categoryEl"/>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sz="3200" u="sng" dirty="0">
                <a:latin typeface="Times New Roman" panose="02020603050405020304" pitchFamily="18" charset="0"/>
                <a:cs typeface="Times New Roman" panose="02020603050405020304" pitchFamily="18" charset="0"/>
              </a:rPr>
              <a:t>ТЗ № </a:t>
            </a:r>
            <a:r>
              <a:rPr lang="uk-UA" sz="3200" u="sng" dirty="0" smtClean="0">
                <a:latin typeface="Times New Roman" panose="02020603050405020304" pitchFamily="18" charset="0"/>
                <a:cs typeface="Times New Roman" panose="02020603050405020304" pitchFamily="18" charset="0"/>
              </a:rPr>
              <a:t>46.  </a:t>
            </a:r>
            <a:r>
              <a:rPr lang="uk-UA" sz="3200" u="sng" dirty="0">
                <a:latin typeface="Times New Roman" panose="02020603050405020304" pitchFamily="18" charset="0"/>
                <a:cs typeface="Times New Roman" panose="02020603050405020304" pitchFamily="18" charset="0"/>
              </a:rPr>
              <a:t>Найгірший показник </a:t>
            </a:r>
            <a:r>
              <a:rPr lang="ru-RU" sz="3200"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ru-RU" sz="3200" i="1"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a:t>
            </a:r>
            <a:r>
              <a:rPr lang="ru-RU" sz="3200" i="1" dirty="0" err="1">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програма</a:t>
            </a:r>
            <a:r>
              <a:rPr lang="ru-RU" sz="3200" i="1"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для </a:t>
            </a:r>
            <a:r>
              <a:rPr lang="ru-RU" sz="3200" i="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10 </a:t>
            </a:r>
            <a:r>
              <a:rPr lang="ru-RU" sz="3200" i="1" dirty="0" err="1">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класу</a:t>
            </a:r>
            <a:r>
              <a:rPr lang="ru-RU" sz="3200" i="1"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a:t>
            </a:r>
            <a:endParaRPr lang="ru-RU" sz="3200" dirty="0"/>
          </a:p>
        </p:txBody>
      </p:sp>
      <p:sp>
        <p:nvSpPr>
          <p:cNvPr id="3" name="Объект 2"/>
          <p:cNvSpPr>
            <a:spLocks noGrp="1"/>
          </p:cNvSpPr>
          <p:nvPr>
            <p:ph idx="1"/>
          </p:nvPr>
        </p:nvSpPr>
        <p:spPr>
          <a:xfrm>
            <a:off x="179512" y="1340768"/>
            <a:ext cx="8856984" cy="3888432"/>
          </a:xfrm>
        </p:spPr>
        <p:txBody>
          <a:bodyPr>
            <a:normAutofit lnSpcReduction="10000"/>
          </a:bodyPr>
          <a:lstStyle/>
          <a:p>
            <a:pPr marL="0" indent="0">
              <a:spcBef>
                <a:spcPts val="0"/>
              </a:spcBef>
              <a:buNone/>
            </a:pPr>
            <a:r>
              <a:rPr lang="ru-RU" sz="2200" dirty="0">
                <a:latin typeface="Times New Roman" panose="02020603050405020304" pitchFamily="18" charset="0"/>
                <a:cs typeface="Times New Roman" panose="02020603050405020304" pitchFamily="18" charset="0"/>
              </a:rPr>
              <a:t>Установіть </a:t>
            </a:r>
            <a:r>
              <a:rPr lang="ru-RU" sz="2200" dirty="0" err="1">
                <a:latin typeface="Times New Roman" panose="02020603050405020304" pitchFamily="18" charset="0"/>
                <a:cs typeface="Times New Roman" panose="02020603050405020304" pitchFamily="18" charset="0"/>
              </a:rPr>
              <a:t>відповідність</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між</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назвою</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інституції</a:t>
            </a:r>
            <a:r>
              <a:rPr lang="ru-RU" sz="2200" dirty="0">
                <a:latin typeface="Times New Roman" panose="02020603050405020304" pitchFamily="18" charset="0"/>
                <a:cs typeface="Times New Roman" panose="02020603050405020304" pitchFamily="18" charset="0"/>
              </a:rPr>
              <a:t> та </a:t>
            </a:r>
            <a:r>
              <a:rPr lang="ru-RU" sz="2200" dirty="0" err="1">
                <a:latin typeface="Times New Roman" panose="02020603050405020304" pitchFamily="18" charset="0"/>
                <a:cs typeface="Times New Roman" panose="02020603050405020304" pitchFamily="18" charset="0"/>
              </a:rPr>
              <a:t>прийнятим</a:t>
            </a:r>
            <a:r>
              <a:rPr lang="ru-RU" sz="2200" dirty="0">
                <a:latin typeface="Times New Roman" panose="02020603050405020304" pitchFamily="18" charset="0"/>
                <a:cs typeface="Times New Roman" panose="02020603050405020304" pitchFamily="18" charset="0"/>
              </a:rPr>
              <a:t> нею </a:t>
            </a:r>
            <a:r>
              <a:rPr lang="ru-RU" sz="2200" dirty="0" err="1">
                <a:latin typeface="Times New Roman" panose="02020603050405020304" pitchFamily="18" charset="0"/>
                <a:cs typeface="Times New Roman" panose="02020603050405020304" pitchFamily="18" charset="0"/>
              </a:rPr>
              <a:t>рішенням</a:t>
            </a:r>
            <a:r>
              <a:rPr lang="ru-RU" sz="2200" dirty="0" smtClean="0">
                <a:latin typeface="Times New Roman" panose="02020603050405020304" pitchFamily="18" charset="0"/>
                <a:cs typeface="Times New Roman" panose="02020603050405020304" pitchFamily="18" charset="0"/>
              </a:rPr>
              <a:t>.</a:t>
            </a:r>
          </a:p>
          <a:p>
            <a:pPr marL="0" indent="0">
              <a:spcBef>
                <a:spcPts val="0"/>
              </a:spcBef>
              <a:buNone/>
            </a:pPr>
            <a:r>
              <a:rPr lang="ru-RU" sz="2200" b="1" dirty="0">
                <a:latin typeface="Times New Roman" panose="02020603050405020304" pitchFamily="18" charset="0"/>
                <a:cs typeface="Times New Roman" panose="02020603050405020304" pitchFamily="18" charset="0"/>
              </a:rPr>
              <a:t>1 </a:t>
            </a:r>
            <a:r>
              <a:rPr lang="ru-RU" sz="2200" dirty="0" err="1">
                <a:latin typeface="Times New Roman" panose="02020603050405020304" pitchFamily="18" charset="0"/>
                <a:cs typeface="Times New Roman" panose="02020603050405020304" pitchFamily="18" charset="0"/>
              </a:rPr>
              <a:t>Всеукраїнський</a:t>
            </a:r>
            <a:r>
              <a:rPr lang="ru-RU" sz="2200" dirty="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хліборобський</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конгрес</a:t>
            </a:r>
            <a:endParaRPr lang="ru-RU" sz="2200" dirty="0">
              <a:latin typeface="Times New Roman" panose="02020603050405020304" pitchFamily="18" charset="0"/>
              <a:cs typeface="Times New Roman" panose="02020603050405020304" pitchFamily="18" charset="0"/>
            </a:endParaRPr>
          </a:p>
          <a:p>
            <a:pPr marL="0" indent="0">
              <a:spcBef>
                <a:spcPts val="0"/>
              </a:spcBef>
              <a:buNone/>
            </a:pPr>
            <a:r>
              <a:rPr lang="ru-RU" sz="2200" b="1" dirty="0">
                <a:latin typeface="Times New Roman" panose="02020603050405020304" pitchFamily="18" charset="0"/>
                <a:cs typeface="Times New Roman" panose="02020603050405020304" pitchFamily="18" charset="0"/>
              </a:rPr>
              <a:t>2 </a:t>
            </a:r>
            <a:r>
              <a:rPr lang="ru-RU" sz="2200" dirty="0" err="1">
                <a:latin typeface="Times New Roman" panose="02020603050405020304" pitchFamily="18" charset="0"/>
                <a:cs typeface="Times New Roman" panose="02020603050405020304" pitchFamily="18" charset="0"/>
              </a:rPr>
              <a:t>Трудовий</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конгрес</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України</a:t>
            </a:r>
            <a:endParaRPr lang="ru-RU" sz="2200" dirty="0">
              <a:latin typeface="Times New Roman" panose="02020603050405020304" pitchFamily="18" charset="0"/>
              <a:cs typeface="Times New Roman" panose="02020603050405020304" pitchFamily="18" charset="0"/>
            </a:endParaRPr>
          </a:p>
          <a:p>
            <a:pPr marL="0" indent="0">
              <a:spcBef>
                <a:spcPts val="0"/>
              </a:spcBef>
              <a:buNone/>
            </a:pPr>
            <a:r>
              <a:rPr lang="ru-RU" sz="2200" b="1" dirty="0">
                <a:latin typeface="Times New Roman" panose="02020603050405020304" pitchFamily="18" charset="0"/>
                <a:cs typeface="Times New Roman" panose="02020603050405020304" pitchFamily="18" charset="0"/>
              </a:rPr>
              <a:t>3 </a:t>
            </a:r>
            <a:r>
              <a:rPr lang="ru-RU" sz="2200" dirty="0" err="1">
                <a:latin typeface="Times New Roman" panose="02020603050405020304" pitchFamily="18" charset="0"/>
                <a:cs typeface="Times New Roman" panose="02020603050405020304" pitchFamily="18" charset="0"/>
              </a:rPr>
              <a:t>Українська</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Національна</a:t>
            </a:r>
            <a:r>
              <a:rPr lang="ru-RU" sz="2200" dirty="0">
                <a:latin typeface="Times New Roman" panose="02020603050405020304" pitchFamily="18" charset="0"/>
                <a:cs typeface="Times New Roman" panose="02020603050405020304" pitchFamily="18" charset="0"/>
              </a:rPr>
              <a:t> Рада</a:t>
            </a:r>
          </a:p>
          <a:p>
            <a:pPr marL="0" indent="0">
              <a:spcBef>
                <a:spcPts val="0"/>
              </a:spcBef>
              <a:buNone/>
            </a:pPr>
            <a:r>
              <a:rPr lang="ru-RU" sz="2200" b="1" dirty="0">
                <a:latin typeface="Times New Roman" panose="02020603050405020304" pitchFamily="18" charset="0"/>
                <a:cs typeface="Times New Roman" panose="02020603050405020304" pitchFamily="18" charset="0"/>
              </a:rPr>
              <a:t>4 </a:t>
            </a:r>
            <a:r>
              <a:rPr lang="ru-RU" sz="2200" dirty="0">
                <a:latin typeface="Times New Roman" panose="02020603050405020304" pitchFamily="18" charset="0"/>
                <a:cs typeface="Times New Roman" panose="02020603050405020304" pitchFamily="18" charset="0"/>
              </a:rPr>
              <a:t>ІІІ </a:t>
            </a:r>
            <a:r>
              <a:rPr lang="ru-RU" sz="2200" dirty="0" err="1" smtClean="0">
                <a:latin typeface="Times New Roman" panose="02020603050405020304" pitchFamily="18" charset="0"/>
                <a:cs typeface="Times New Roman" panose="02020603050405020304" pitchFamily="18" charset="0"/>
              </a:rPr>
              <a:t>Всеукраїнський</a:t>
            </a:r>
            <a:r>
              <a:rPr lang="ru-RU" sz="2200" dirty="0" smtClean="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з’їзд</a:t>
            </a:r>
            <a:r>
              <a:rPr lang="ru-RU" sz="2200" dirty="0">
                <a:latin typeface="Times New Roman" panose="02020603050405020304" pitchFamily="18" charset="0"/>
                <a:cs typeface="Times New Roman" panose="02020603050405020304" pitchFamily="18" charset="0"/>
              </a:rPr>
              <a:t> </a:t>
            </a:r>
            <a:r>
              <a:rPr lang="ru-RU" sz="2200" dirty="0" smtClean="0">
                <a:latin typeface="Times New Roman" panose="02020603050405020304" pitchFamily="18" charset="0"/>
                <a:cs typeface="Times New Roman" panose="02020603050405020304" pitchFamily="18" charset="0"/>
              </a:rPr>
              <a:t>рад</a:t>
            </a:r>
          </a:p>
          <a:p>
            <a:pPr marL="0" indent="0">
              <a:spcBef>
                <a:spcPts val="0"/>
              </a:spcBef>
              <a:buNone/>
            </a:pPr>
            <a:endParaRPr lang="ru-RU" sz="800" dirty="0" smtClean="0">
              <a:latin typeface="Times New Roman" panose="02020603050405020304" pitchFamily="18" charset="0"/>
              <a:cs typeface="Times New Roman" panose="02020603050405020304" pitchFamily="18" charset="0"/>
            </a:endParaRPr>
          </a:p>
          <a:p>
            <a:pPr marL="0" indent="0">
              <a:spcBef>
                <a:spcPts val="0"/>
              </a:spcBef>
              <a:buNone/>
            </a:pPr>
            <a:r>
              <a:rPr lang="ru-RU" sz="2200" b="1" dirty="0" smtClean="0">
                <a:latin typeface="Times New Roman" panose="02020603050405020304" pitchFamily="18" charset="0"/>
                <a:cs typeface="Times New Roman" panose="02020603050405020304" pitchFamily="18" charset="0"/>
              </a:rPr>
              <a:t>А </a:t>
            </a:r>
            <a:r>
              <a:rPr lang="ru-RU" sz="2200" dirty="0" err="1">
                <a:latin typeface="Times New Roman" panose="02020603050405020304" pitchFamily="18" charset="0"/>
                <a:cs typeface="Times New Roman" panose="02020603050405020304" pitchFamily="18" charset="0"/>
              </a:rPr>
              <a:t>проголошення</a:t>
            </a:r>
            <a:r>
              <a:rPr lang="ru-RU" sz="2200" dirty="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Західноукраїнської</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Народної</a:t>
            </a:r>
            <a:r>
              <a:rPr lang="ru-RU" sz="2200" dirty="0" smtClean="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Республіки</a:t>
            </a:r>
            <a:endParaRPr lang="ru-RU" sz="2200" dirty="0">
              <a:latin typeface="Times New Roman" panose="02020603050405020304" pitchFamily="18" charset="0"/>
              <a:cs typeface="Times New Roman" panose="02020603050405020304" pitchFamily="18" charset="0"/>
            </a:endParaRPr>
          </a:p>
          <a:p>
            <a:pPr marL="0" indent="0">
              <a:spcBef>
                <a:spcPts val="0"/>
              </a:spcBef>
              <a:buNone/>
            </a:pPr>
            <a:r>
              <a:rPr lang="ru-RU" sz="2200" b="1" dirty="0">
                <a:latin typeface="Times New Roman" panose="02020603050405020304" pitchFamily="18" charset="0"/>
                <a:cs typeface="Times New Roman" panose="02020603050405020304" pitchFamily="18" charset="0"/>
              </a:rPr>
              <a:t>Б </a:t>
            </a:r>
            <a:r>
              <a:rPr lang="ru-RU" sz="2200" dirty="0" err="1">
                <a:latin typeface="Times New Roman" panose="02020603050405020304" pitchFamily="18" charset="0"/>
                <a:cs typeface="Times New Roman" panose="02020603050405020304" pitchFamily="18" charset="0"/>
              </a:rPr>
              <a:t>запровадження</a:t>
            </a:r>
            <a:r>
              <a:rPr lang="ru-RU" sz="2200" dirty="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продовольчої</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диктатури</a:t>
            </a:r>
            <a:r>
              <a:rPr lang="ru-RU" sz="2200" dirty="0" smtClean="0">
                <a:latin typeface="Times New Roman" panose="02020603050405020304" pitchFamily="18" charset="0"/>
                <a:cs typeface="Times New Roman" panose="02020603050405020304" pitchFamily="18" charset="0"/>
              </a:rPr>
              <a:t> </a:t>
            </a:r>
            <a:r>
              <a:rPr lang="ru-RU" sz="2200" dirty="0">
                <a:latin typeface="Times New Roman" panose="02020603050405020304" pitchFamily="18" charset="0"/>
                <a:cs typeface="Times New Roman" panose="02020603050405020304" pitchFamily="18" charset="0"/>
              </a:rPr>
              <a:t>(</a:t>
            </a:r>
            <a:r>
              <a:rPr lang="ru-RU" sz="2200" dirty="0" err="1">
                <a:latin typeface="Times New Roman" panose="02020603050405020304" pitchFamily="18" charset="0"/>
                <a:cs typeface="Times New Roman" panose="02020603050405020304" pitchFamily="18" charset="0"/>
              </a:rPr>
              <a:t>продрозкладки</a:t>
            </a:r>
            <a:r>
              <a:rPr lang="ru-RU" sz="2200" dirty="0">
                <a:latin typeface="Times New Roman" panose="02020603050405020304" pitchFamily="18" charset="0"/>
                <a:cs typeface="Times New Roman" panose="02020603050405020304" pitchFamily="18" charset="0"/>
              </a:rPr>
              <a:t>)</a:t>
            </a:r>
          </a:p>
          <a:p>
            <a:pPr marL="0" indent="0">
              <a:spcBef>
                <a:spcPts val="0"/>
              </a:spcBef>
              <a:buNone/>
            </a:pPr>
            <a:r>
              <a:rPr lang="ru-RU" sz="2200" b="1" dirty="0">
                <a:latin typeface="Times New Roman" panose="02020603050405020304" pitchFamily="18" charset="0"/>
                <a:cs typeface="Times New Roman" panose="02020603050405020304" pitchFamily="18" charset="0"/>
              </a:rPr>
              <a:t>В </a:t>
            </a:r>
            <a:r>
              <a:rPr lang="ru-RU" sz="2200" dirty="0">
                <a:latin typeface="Times New Roman" panose="02020603050405020304" pitchFamily="18" charset="0"/>
                <a:cs typeface="Times New Roman" panose="02020603050405020304" pitchFamily="18" charset="0"/>
              </a:rPr>
              <a:t>передача </a:t>
            </a:r>
            <a:r>
              <a:rPr lang="ru-RU" sz="2200" dirty="0" err="1">
                <a:latin typeface="Times New Roman" panose="02020603050405020304" pitchFamily="18" charset="0"/>
                <a:cs typeface="Times New Roman" panose="02020603050405020304" pitchFamily="18" charset="0"/>
              </a:rPr>
              <a:t>всієї</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повноти</a:t>
            </a:r>
            <a:r>
              <a:rPr lang="ru-RU" sz="2200" dirty="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влади</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Директорії</a:t>
            </a:r>
            <a:r>
              <a:rPr lang="ru-RU" sz="2200" dirty="0" smtClean="0">
                <a:latin typeface="Times New Roman" panose="02020603050405020304" pitchFamily="18" charset="0"/>
                <a:cs typeface="Times New Roman" panose="02020603050405020304" pitchFamily="18" charset="0"/>
              </a:rPr>
              <a:t> УНР</a:t>
            </a:r>
          </a:p>
          <a:p>
            <a:pPr marL="0" indent="0">
              <a:spcBef>
                <a:spcPts val="0"/>
              </a:spcBef>
              <a:buNone/>
            </a:pPr>
            <a:r>
              <a:rPr lang="ru-RU" sz="2200" b="1" dirty="0" smtClean="0">
                <a:latin typeface="Times New Roman" panose="02020603050405020304" pitchFamily="18" charset="0"/>
                <a:cs typeface="Times New Roman" panose="02020603050405020304" pitchFamily="18" charset="0"/>
              </a:rPr>
              <a:t>Г </a:t>
            </a:r>
            <a:r>
              <a:rPr lang="ru-RU" sz="2200" dirty="0" err="1">
                <a:latin typeface="Times New Roman" panose="02020603050405020304" pitchFamily="18" charset="0"/>
                <a:cs typeface="Times New Roman" panose="02020603050405020304" pitchFamily="18" charset="0"/>
              </a:rPr>
              <a:t>прийняття</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першої</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конституції</a:t>
            </a:r>
            <a:r>
              <a:rPr lang="ru-RU" sz="2200" dirty="0">
                <a:latin typeface="Times New Roman" panose="02020603050405020304" pitchFamily="18" charset="0"/>
                <a:cs typeface="Times New Roman" panose="02020603050405020304" pitchFamily="18" charset="0"/>
              </a:rPr>
              <a:t> УСРР</a:t>
            </a:r>
          </a:p>
          <a:p>
            <a:pPr marL="0" indent="0">
              <a:spcBef>
                <a:spcPts val="0"/>
              </a:spcBef>
              <a:buNone/>
            </a:pPr>
            <a:r>
              <a:rPr lang="ru-RU" sz="2200" b="1" dirty="0">
                <a:latin typeface="Times New Roman" panose="02020603050405020304" pitchFamily="18" charset="0"/>
                <a:cs typeface="Times New Roman" panose="02020603050405020304" pitchFamily="18" charset="0"/>
              </a:rPr>
              <a:t>Д </a:t>
            </a:r>
            <a:r>
              <a:rPr lang="ru-RU" sz="2200" dirty="0" err="1">
                <a:latin typeface="Times New Roman" panose="02020603050405020304" pitchFamily="18" charset="0"/>
                <a:cs typeface="Times New Roman" panose="02020603050405020304" pitchFamily="18" charset="0"/>
              </a:rPr>
              <a:t>обрання</a:t>
            </a:r>
            <a:r>
              <a:rPr lang="ru-RU" sz="2200" dirty="0">
                <a:latin typeface="Times New Roman" panose="02020603050405020304" pitchFamily="18" charset="0"/>
                <a:cs typeface="Times New Roman" panose="02020603050405020304" pitchFamily="18" charset="0"/>
              </a:rPr>
              <a:t> П. </a:t>
            </a:r>
            <a:r>
              <a:rPr lang="ru-RU" sz="2200" dirty="0" err="1">
                <a:latin typeface="Times New Roman" panose="02020603050405020304" pitchFamily="18" charset="0"/>
                <a:cs typeface="Times New Roman" panose="02020603050405020304" pitchFamily="18" charset="0"/>
              </a:rPr>
              <a:t>Скоропадського</a:t>
            </a:r>
            <a:r>
              <a:rPr lang="ru-RU" sz="2200" dirty="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гетьманом</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України</a:t>
            </a:r>
            <a:endParaRPr lang="ru-RU" sz="2200"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fld id="{EDC8AA99-7238-42D3-B68A-A4E1B56FEE73}" type="slidenum">
              <a:rPr lang="en-US" smtClean="0">
                <a:solidFill>
                  <a:prstClr val="black">
                    <a:tint val="75000"/>
                  </a:prstClr>
                </a:solidFill>
              </a:rPr>
              <a:pPr/>
              <a:t>28</a:t>
            </a:fld>
            <a:endParaRPr lang="en-US">
              <a:solidFill>
                <a:prstClr val="black">
                  <a:tint val="75000"/>
                </a:prstClr>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2340824321"/>
              </p:ext>
            </p:extLst>
          </p:nvPr>
        </p:nvGraphicFramePr>
        <p:xfrm>
          <a:off x="179512" y="5013176"/>
          <a:ext cx="8763000" cy="1188960"/>
        </p:xfrm>
        <a:graphic>
          <a:graphicData uri="http://schemas.openxmlformats.org/drawingml/2006/table">
            <a:tbl>
              <a:tblPr firstRow="1" bandRow="1">
                <a:tableStyleId>{5C22544A-7EE6-4342-B048-85BDC9FD1C3A}</a:tableStyleId>
              </a:tblPr>
              <a:tblGrid>
                <a:gridCol w="3168352"/>
                <a:gridCol w="1080120"/>
                <a:gridCol w="1152128"/>
                <a:gridCol w="1152128"/>
                <a:gridCol w="1152128"/>
                <a:gridCol w="1058144"/>
              </a:tblGrid>
              <a:tr h="370941">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2000" dirty="0" smtClean="0">
                          <a:solidFill>
                            <a:schemeClr val="bg1"/>
                          </a:solidFill>
                          <a:latin typeface="Times New Roman" panose="02020603050405020304" pitchFamily="18" charset="0"/>
                          <a:cs typeface="Times New Roman" panose="02020603050405020304" pitchFamily="18" charset="0"/>
                        </a:rPr>
                        <a:t>Розподіл учасників (%) за </a:t>
                      </a:r>
                      <a:r>
                        <a:rPr lang="uk-UA" sz="2000" dirty="0" err="1" smtClean="0">
                          <a:solidFill>
                            <a:schemeClr val="bg1"/>
                          </a:solidFill>
                          <a:latin typeface="Times New Roman" panose="02020603050405020304" pitchFamily="18" charset="0"/>
                          <a:cs typeface="Times New Roman" panose="02020603050405020304" pitchFamily="18" charset="0"/>
                        </a:rPr>
                        <a:t>кількісю</a:t>
                      </a:r>
                      <a:r>
                        <a:rPr lang="uk-UA" sz="2000" dirty="0" smtClean="0">
                          <a:solidFill>
                            <a:schemeClr val="bg1"/>
                          </a:solidFill>
                          <a:latin typeface="Times New Roman" panose="02020603050405020304" pitchFamily="18" charset="0"/>
                          <a:cs typeface="Times New Roman" panose="02020603050405020304" pitchFamily="18" charset="0"/>
                        </a:rPr>
                        <a:t> набраних балів</a:t>
                      </a:r>
                      <a:endParaRPr lang="uk-UA" sz="2000" dirty="0">
                        <a:solidFill>
                          <a:schemeClr val="bg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dirty="0"/>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uk-UA" sz="2000" dirty="0">
                        <a:solidFill>
                          <a:schemeClr val="bg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uk-UA" sz="2000" dirty="0">
                        <a:solidFill>
                          <a:schemeClr val="bg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6348">
                <a:tc>
                  <a:txBody>
                    <a:bodyPr/>
                    <a:lstStyle/>
                    <a:p>
                      <a:pPr algn="ctr"/>
                      <a:r>
                        <a:rPr lang="uk-UA" sz="2000" b="1" dirty="0" smtClean="0">
                          <a:solidFill>
                            <a:schemeClr val="tx1"/>
                          </a:solidFill>
                          <a:latin typeface="Times New Roman" panose="02020603050405020304" pitchFamily="18" charset="0"/>
                          <a:cs typeface="Times New Roman" panose="02020603050405020304" pitchFamily="18" charset="0"/>
                        </a:rPr>
                        <a:t>Правильна</a:t>
                      </a:r>
                      <a:r>
                        <a:rPr lang="uk-UA" sz="2000" b="1" baseline="0" dirty="0" smtClean="0">
                          <a:solidFill>
                            <a:schemeClr val="tx1"/>
                          </a:solidFill>
                          <a:latin typeface="Times New Roman" panose="02020603050405020304" pitchFamily="18" charset="0"/>
                          <a:cs typeface="Times New Roman" panose="02020603050405020304" pitchFamily="18" charset="0"/>
                        </a:rPr>
                        <a:t> відповідь</a:t>
                      </a:r>
                      <a:endParaRPr lang="uk-UA" sz="2000" b="1" dirty="0">
                        <a:solidFill>
                          <a:schemeClr val="tx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000" b="1" dirty="0" smtClean="0">
                          <a:latin typeface="Times New Roman" panose="02020603050405020304" pitchFamily="18" charset="0"/>
                          <a:cs typeface="Times New Roman" panose="02020603050405020304" pitchFamily="18" charset="0"/>
                        </a:rPr>
                        <a:t>0</a:t>
                      </a:r>
                      <a:endParaRPr lang="uk-UA" sz="2000" b="1" dirty="0">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000" b="1" dirty="0" smtClean="0">
                          <a:solidFill>
                            <a:schemeClr val="tx1"/>
                          </a:solidFill>
                          <a:latin typeface="Times New Roman" panose="02020603050405020304" pitchFamily="18" charset="0"/>
                          <a:cs typeface="Times New Roman" panose="02020603050405020304" pitchFamily="18" charset="0"/>
                        </a:rPr>
                        <a:t>1</a:t>
                      </a:r>
                      <a:endParaRPr lang="uk-UA" sz="2000" b="1" dirty="0">
                        <a:solidFill>
                          <a:schemeClr val="tx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000" b="1" dirty="0" smtClean="0">
                          <a:solidFill>
                            <a:schemeClr val="tx1"/>
                          </a:solidFill>
                          <a:latin typeface="Times New Roman" panose="02020603050405020304" pitchFamily="18" charset="0"/>
                          <a:cs typeface="Times New Roman" panose="02020603050405020304" pitchFamily="18" charset="0"/>
                        </a:rPr>
                        <a:t>2</a:t>
                      </a:r>
                      <a:endParaRPr lang="uk-UA" sz="2000" b="1" dirty="0">
                        <a:solidFill>
                          <a:schemeClr val="tx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000" b="1" dirty="0" smtClean="0">
                          <a:solidFill>
                            <a:schemeClr val="tx1"/>
                          </a:solidFill>
                          <a:latin typeface="Times New Roman" panose="02020603050405020304" pitchFamily="18" charset="0"/>
                          <a:cs typeface="Times New Roman" panose="02020603050405020304" pitchFamily="18" charset="0"/>
                        </a:rPr>
                        <a:t>3</a:t>
                      </a:r>
                      <a:endParaRPr lang="uk-UA" sz="2000" b="1" dirty="0">
                        <a:solidFill>
                          <a:schemeClr val="tx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000" b="1" dirty="0" smtClean="0">
                          <a:solidFill>
                            <a:schemeClr val="tx1"/>
                          </a:solidFill>
                          <a:latin typeface="Times New Roman" panose="02020603050405020304" pitchFamily="18" charset="0"/>
                          <a:cs typeface="Times New Roman" panose="02020603050405020304" pitchFamily="18" charset="0"/>
                        </a:rPr>
                        <a:t>4</a:t>
                      </a:r>
                      <a:endParaRPr lang="uk-UA" sz="2000" b="1" dirty="0">
                        <a:solidFill>
                          <a:schemeClr val="tx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6348">
                <a:tc>
                  <a:txBody>
                    <a:bodyPr/>
                    <a:lstStyle/>
                    <a:p>
                      <a:pPr algn="ctr"/>
                      <a:r>
                        <a:rPr lang="uk-UA" sz="2000" b="1" dirty="0" smtClean="0">
                          <a:solidFill>
                            <a:schemeClr val="tx1"/>
                          </a:solidFill>
                          <a:latin typeface="Times New Roman" panose="02020603050405020304" pitchFamily="18" charset="0"/>
                          <a:cs typeface="Times New Roman" panose="02020603050405020304" pitchFamily="18" charset="0"/>
                        </a:rPr>
                        <a:t>ДВАГ</a:t>
                      </a:r>
                      <a:endParaRPr lang="uk-UA" sz="2000" b="1" dirty="0">
                        <a:solidFill>
                          <a:schemeClr val="tx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000" b="1" dirty="0" smtClean="0">
                          <a:latin typeface="Times New Roman" panose="02020603050405020304" pitchFamily="18" charset="0"/>
                          <a:cs typeface="Times New Roman" panose="02020603050405020304" pitchFamily="18" charset="0"/>
                        </a:rPr>
                        <a:t>34,44</a:t>
                      </a:r>
                      <a:endParaRPr lang="uk-UA" sz="2000" b="1" dirty="0">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000" b="1" dirty="0" smtClean="0">
                          <a:solidFill>
                            <a:schemeClr val="tx1"/>
                          </a:solidFill>
                          <a:latin typeface="Times New Roman" panose="02020603050405020304" pitchFamily="18" charset="0"/>
                          <a:cs typeface="Times New Roman" panose="02020603050405020304" pitchFamily="18" charset="0"/>
                        </a:rPr>
                        <a:t>39,75</a:t>
                      </a:r>
                      <a:endParaRPr lang="uk-UA" sz="2000" b="1" dirty="0">
                        <a:solidFill>
                          <a:schemeClr val="tx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000" b="1" dirty="0" smtClean="0">
                          <a:solidFill>
                            <a:schemeClr val="tx1"/>
                          </a:solidFill>
                          <a:latin typeface="Times New Roman" panose="02020603050405020304" pitchFamily="18" charset="0"/>
                          <a:cs typeface="Times New Roman" panose="02020603050405020304" pitchFamily="18" charset="0"/>
                        </a:rPr>
                        <a:t>15,0</a:t>
                      </a:r>
                      <a:endParaRPr lang="uk-UA" sz="2000" b="1" dirty="0">
                        <a:solidFill>
                          <a:schemeClr val="tx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000" b="1" dirty="0" smtClean="0">
                          <a:solidFill>
                            <a:schemeClr val="tx1"/>
                          </a:solidFill>
                          <a:latin typeface="Times New Roman" panose="02020603050405020304" pitchFamily="18" charset="0"/>
                          <a:cs typeface="Times New Roman" panose="02020603050405020304" pitchFamily="18" charset="0"/>
                        </a:rPr>
                        <a:t>8,41</a:t>
                      </a:r>
                      <a:endParaRPr lang="uk-UA" sz="2000" b="1" dirty="0">
                        <a:solidFill>
                          <a:schemeClr val="tx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000" b="1" dirty="0" smtClean="0">
                          <a:solidFill>
                            <a:schemeClr val="tx1"/>
                          </a:solidFill>
                          <a:latin typeface="Times New Roman" panose="02020603050405020304" pitchFamily="18" charset="0"/>
                          <a:cs typeface="Times New Roman" panose="02020603050405020304" pitchFamily="18" charset="0"/>
                        </a:rPr>
                        <a:t>2,40</a:t>
                      </a:r>
                      <a:endParaRPr lang="uk-UA" sz="2000" b="1" dirty="0">
                        <a:solidFill>
                          <a:schemeClr val="tx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5267575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Inside-right pages with text"/>
          <p:cNvGrpSpPr>
            <a:grpSpLocks/>
          </p:cNvGrpSpPr>
          <p:nvPr/>
        </p:nvGrpSpPr>
        <p:grpSpPr bwMode="auto">
          <a:xfrm>
            <a:off x="4572000" y="1371600"/>
            <a:ext cx="3044825" cy="4114800"/>
            <a:chOff x="4572000" y="1371600"/>
            <a:chExt cx="3044952" cy="4114800"/>
          </a:xfrm>
        </p:grpSpPr>
        <p:grpSp>
          <p:nvGrpSpPr>
            <p:cNvPr id="42008" name="Inside-right"/>
            <p:cNvGrpSpPr>
              <a:grpSpLocks/>
            </p:cNvGrpSpPr>
            <p:nvPr/>
          </p:nvGrpSpPr>
          <p:grpSpPr bwMode="auto">
            <a:xfrm rot="10800000">
              <a:off x="4572000" y="1371600"/>
              <a:ext cx="3044952" cy="4114800"/>
              <a:chOff x="1527048" y="1371600"/>
              <a:chExt cx="3044952" cy="4114800"/>
            </a:xfrm>
          </p:grpSpPr>
          <p:sp>
            <p:nvSpPr>
              <p:cNvPr id="141" name="Rounded Rectangle 140"/>
              <p:cNvSpPr/>
              <p:nvPr/>
            </p:nvSpPr>
            <p:spPr>
              <a:xfrm>
                <a:off x="1527048" y="1371600"/>
                <a:ext cx="3044952" cy="4114800"/>
              </a:xfrm>
              <a:prstGeom prst="roundRect">
                <a:avLst>
                  <a:gd name="adj" fmla="val 1580"/>
                </a:avLst>
              </a:prstGeom>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ru-RU">
                  <a:solidFill>
                    <a:prstClr val="white"/>
                  </a:solidFill>
                </a:endParaRPr>
              </a:p>
            </p:txBody>
          </p:sp>
          <p:sp>
            <p:nvSpPr>
              <p:cNvPr id="142" name="Rectangle 141"/>
              <p:cNvSpPr/>
              <p:nvPr/>
            </p:nvSpPr>
            <p:spPr>
              <a:xfrm>
                <a:off x="1711206" y="1449387"/>
                <a:ext cx="2879845" cy="3959225"/>
              </a:xfrm>
              <a:prstGeom prst="rect">
                <a:avLst/>
              </a:prstGeom>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ru-RU">
                  <a:solidFill>
                    <a:prstClr val="white"/>
                  </a:solidFill>
                </a:endParaRPr>
              </a:p>
            </p:txBody>
          </p:sp>
        </p:grpSp>
        <p:grpSp>
          <p:nvGrpSpPr>
            <p:cNvPr id="42009" name="Group 167"/>
            <p:cNvGrpSpPr>
              <a:grpSpLocks/>
            </p:cNvGrpSpPr>
            <p:nvPr/>
          </p:nvGrpSpPr>
          <p:grpSpPr bwMode="auto">
            <a:xfrm>
              <a:off x="7162800" y="1453896"/>
              <a:ext cx="246855" cy="3950208"/>
              <a:chOff x="7162800" y="1453896"/>
              <a:chExt cx="246855" cy="3950208"/>
            </a:xfrm>
          </p:grpSpPr>
          <p:cxnSp>
            <p:nvCxnSpPr>
              <p:cNvPr id="161" name="Straight Connector 160"/>
              <p:cNvCxnSpPr/>
              <p:nvPr/>
            </p:nvCxnSpPr>
            <p:spPr>
              <a:xfrm rot="5400000">
                <a:off x="5263468" y="3428206"/>
                <a:ext cx="3949700" cy="1587"/>
              </a:xfrm>
              <a:prstGeom prst="line">
                <a:avLst/>
              </a:prstGeom>
              <a:ln/>
            </p:spPr>
            <p:style>
              <a:lnRef idx="2">
                <a:schemeClr val="accent5"/>
              </a:lnRef>
              <a:fillRef idx="1">
                <a:schemeClr val="lt1"/>
              </a:fillRef>
              <a:effectRef idx="0">
                <a:schemeClr val="accent5"/>
              </a:effectRef>
              <a:fontRef idx="minor">
                <a:schemeClr val="dk1"/>
              </a:fontRef>
            </p:style>
          </p:cxnSp>
          <p:cxnSp>
            <p:nvCxnSpPr>
              <p:cNvPr id="162" name="Straight Connector 161"/>
              <p:cNvCxnSpPr/>
              <p:nvPr/>
            </p:nvCxnSpPr>
            <p:spPr>
              <a:xfrm rot="5400000">
                <a:off x="5317445" y="3428206"/>
                <a:ext cx="3949700" cy="1587"/>
              </a:xfrm>
              <a:prstGeom prst="line">
                <a:avLst/>
              </a:prstGeom>
              <a:ln/>
            </p:spPr>
            <p:style>
              <a:lnRef idx="2">
                <a:schemeClr val="accent5"/>
              </a:lnRef>
              <a:fillRef idx="1">
                <a:schemeClr val="lt1"/>
              </a:fillRef>
              <a:effectRef idx="0">
                <a:schemeClr val="accent5"/>
              </a:effectRef>
              <a:fontRef idx="minor">
                <a:schemeClr val="dk1"/>
              </a:fontRef>
            </p:style>
          </p:cxnSp>
          <p:cxnSp>
            <p:nvCxnSpPr>
              <p:cNvPr id="163" name="Straight Connector 162"/>
              <p:cNvCxnSpPr/>
              <p:nvPr/>
            </p:nvCxnSpPr>
            <p:spPr>
              <a:xfrm rot="5400000">
                <a:off x="5357134" y="3428206"/>
                <a:ext cx="3949700" cy="1588"/>
              </a:xfrm>
              <a:prstGeom prst="line">
                <a:avLst/>
              </a:prstGeom>
              <a:ln/>
            </p:spPr>
            <p:style>
              <a:lnRef idx="2">
                <a:schemeClr val="accent5"/>
              </a:lnRef>
              <a:fillRef idx="1">
                <a:schemeClr val="lt1"/>
              </a:fillRef>
              <a:effectRef idx="0">
                <a:schemeClr val="accent5"/>
              </a:effectRef>
              <a:fontRef idx="minor">
                <a:schemeClr val="dk1"/>
              </a:fontRef>
            </p:style>
          </p:cxnSp>
          <p:cxnSp>
            <p:nvCxnSpPr>
              <p:cNvPr id="164" name="Straight Connector 163"/>
              <p:cNvCxnSpPr/>
              <p:nvPr/>
            </p:nvCxnSpPr>
            <p:spPr>
              <a:xfrm rot="5400000">
                <a:off x="5395235" y="3428206"/>
                <a:ext cx="3949700" cy="1588"/>
              </a:xfrm>
              <a:prstGeom prst="line">
                <a:avLst/>
              </a:prstGeom>
              <a:ln/>
            </p:spPr>
            <p:style>
              <a:lnRef idx="2">
                <a:schemeClr val="accent5"/>
              </a:lnRef>
              <a:fillRef idx="1">
                <a:schemeClr val="lt1"/>
              </a:fillRef>
              <a:effectRef idx="0">
                <a:schemeClr val="accent5"/>
              </a:effectRef>
              <a:fontRef idx="minor">
                <a:schemeClr val="dk1"/>
              </a:fontRef>
            </p:style>
          </p:cxnSp>
          <p:cxnSp>
            <p:nvCxnSpPr>
              <p:cNvPr id="165" name="Straight Connector 164"/>
              <p:cNvCxnSpPr/>
              <p:nvPr/>
            </p:nvCxnSpPr>
            <p:spPr>
              <a:xfrm rot="5400000">
                <a:off x="5433337" y="3428206"/>
                <a:ext cx="3949700" cy="1588"/>
              </a:xfrm>
              <a:prstGeom prst="line">
                <a:avLst/>
              </a:prstGeom>
              <a:ln/>
            </p:spPr>
            <p:style>
              <a:lnRef idx="2">
                <a:schemeClr val="accent5"/>
              </a:lnRef>
              <a:fillRef idx="1">
                <a:schemeClr val="lt1"/>
              </a:fillRef>
              <a:effectRef idx="0">
                <a:schemeClr val="accent5"/>
              </a:effectRef>
              <a:fontRef idx="minor">
                <a:schemeClr val="dk1"/>
              </a:fontRef>
            </p:style>
          </p:cxnSp>
          <p:cxnSp>
            <p:nvCxnSpPr>
              <p:cNvPr id="166" name="Straight Connector 165"/>
              <p:cNvCxnSpPr/>
              <p:nvPr/>
            </p:nvCxnSpPr>
            <p:spPr>
              <a:xfrm rot="5400000">
                <a:off x="5188852" y="3428206"/>
                <a:ext cx="3949700" cy="1588"/>
              </a:xfrm>
              <a:prstGeom prst="line">
                <a:avLst/>
              </a:prstGeom>
              <a:ln/>
            </p:spPr>
            <p:style>
              <a:lnRef idx="2">
                <a:schemeClr val="accent5"/>
              </a:lnRef>
              <a:fillRef idx="1">
                <a:schemeClr val="lt1"/>
              </a:fillRef>
              <a:effectRef idx="0">
                <a:schemeClr val="accent5"/>
              </a:effectRef>
              <a:fontRef idx="minor">
                <a:schemeClr val="dk1"/>
              </a:fontRef>
            </p:style>
          </p:cxnSp>
        </p:grpSp>
      </p:grpSp>
      <p:grpSp>
        <p:nvGrpSpPr>
          <p:cNvPr id="5" name="Inside-left pages"/>
          <p:cNvGrpSpPr>
            <a:grpSpLocks/>
          </p:cNvGrpSpPr>
          <p:nvPr/>
        </p:nvGrpSpPr>
        <p:grpSpPr bwMode="auto">
          <a:xfrm>
            <a:off x="1527175" y="1371600"/>
            <a:ext cx="3044825" cy="4114800"/>
            <a:chOff x="1527048" y="1371600"/>
            <a:chExt cx="3044952" cy="4114800"/>
          </a:xfrm>
        </p:grpSpPr>
        <p:sp>
          <p:nvSpPr>
            <p:cNvPr id="103" name="Rounded Rectangle 102"/>
            <p:cNvSpPr/>
            <p:nvPr/>
          </p:nvSpPr>
          <p:spPr>
            <a:xfrm>
              <a:off x="1527048" y="1371600"/>
              <a:ext cx="3044952" cy="4114800"/>
            </a:xfrm>
            <a:prstGeom prst="roundRect">
              <a:avLst>
                <a:gd name="adj" fmla="val 1580"/>
              </a:avLst>
            </a:prstGeom>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ru-RU">
                <a:solidFill>
                  <a:prstClr val="white"/>
                </a:solidFill>
              </a:endParaRPr>
            </a:p>
          </p:txBody>
        </p:sp>
        <p:sp>
          <p:nvSpPr>
            <p:cNvPr id="108" name="Rectangle 107"/>
            <p:cNvSpPr/>
            <p:nvPr/>
          </p:nvSpPr>
          <p:spPr>
            <a:xfrm>
              <a:off x="1692155" y="1449388"/>
              <a:ext cx="2879845" cy="3959225"/>
            </a:xfrm>
            <a:prstGeom prst="rect">
              <a:avLst/>
            </a:prstGeom>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ru-RU">
                <a:solidFill>
                  <a:prstClr val="white"/>
                </a:solidFill>
              </a:endParaRPr>
            </a:p>
          </p:txBody>
        </p:sp>
      </p:grpSp>
      <p:sp>
        <p:nvSpPr>
          <p:cNvPr id="41988" name="TextBox 1"/>
          <p:cNvSpPr txBox="1">
            <a:spLocks noChangeArrowheads="1"/>
          </p:cNvSpPr>
          <p:nvPr/>
        </p:nvSpPr>
        <p:spPr bwMode="auto">
          <a:xfrm>
            <a:off x="4644008" y="2474816"/>
            <a:ext cx="251879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buFont typeface="Arial" pitchFamily="34" charset="0"/>
              <a:buNone/>
            </a:pPr>
            <a:r>
              <a:rPr lang="ru-RU" sz="2800" b="1" dirty="0" smtClean="0">
                <a:solidFill>
                  <a:srgbClr val="002060"/>
                </a:solidFill>
                <a:latin typeface="Times New Roman" panose="02020603050405020304" pitchFamily="18" charset="0"/>
                <a:cs typeface="Times New Roman" panose="02020603050405020304" pitchFamily="18" charset="0"/>
              </a:rPr>
              <a:t>ТЗ  на </a:t>
            </a:r>
            <a:r>
              <a:rPr lang="ru-RU" sz="2800" b="1" dirty="0" err="1" smtClean="0">
                <a:solidFill>
                  <a:srgbClr val="002060"/>
                </a:solidFill>
                <a:latin typeface="Times New Roman" panose="02020603050405020304" pitchFamily="18" charset="0"/>
                <a:cs typeface="Times New Roman" panose="02020603050405020304" pitchFamily="18" charset="0"/>
              </a:rPr>
              <a:t>встановлення</a:t>
            </a:r>
            <a:r>
              <a:rPr lang="ru-RU" sz="2800" b="1" dirty="0" smtClean="0">
                <a:solidFill>
                  <a:srgbClr val="002060"/>
                </a:solidFill>
                <a:latin typeface="Times New Roman" panose="02020603050405020304" pitchFamily="18" charset="0"/>
                <a:cs typeface="Times New Roman" panose="02020603050405020304" pitchFamily="18" charset="0"/>
              </a:rPr>
              <a:t> </a:t>
            </a:r>
            <a:r>
              <a:rPr lang="ru-RU" sz="2800" b="1" dirty="0" err="1" smtClean="0">
                <a:solidFill>
                  <a:srgbClr val="002060"/>
                </a:solidFill>
                <a:latin typeface="Times New Roman" panose="02020603050405020304" pitchFamily="18" charset="0"/>
                <a:cs typeface="Times New Roman" panose="02020603050405020304" pitchFamily="18" charset="0"/>
              </a:rPr>
              <a:t>правильної</a:t>
            </a:r>
            <a:r>
              <a:rPr lang="ru-RU" sz="2800" b="1" dirty="0" smtClean="0">
                <a:solidFill>
                  <a:srgbClr val="002060"/>
                </a:solidFill>
                <a:latin typeface="Times New Roman" panose="02020603050405020304" pitchFamily="18" charset="0"/>
                <a:cs typeface="Times New Roman" panose="02020603050405020304" pitchFamily="18" charset="0"/>
              </a:rPr>
              <a:t> </a:t>
            </a:r>
            <a:r>
              <a:rPr lang="ru-RU" sz="2800" b="1" dirty="0" err="1" smtClean="0">
                <a:solidFill>
                  <a:srgbClr val="002060"/>
                </a:solidFill>
                <a:latin typeface="Times New Roman" panose="02020603050405020304" pitchFamily="18" charset="0"/>
                <a:cs typeface="Times New Roman" panose="02020603050405020304" pitchFamily="18" charset="0"/>
              </a:rPr>
              <a:t>послідовності</a:t>
            </a:r>
            <a:endParaRPr lang="ru-RU" altLang="ru-RU" sz="2800" b="1" dirty="0">
              <a:solidFill>
                <a:srgbClr val="002060"/>
              </a:solidFill>
              <a:latin typeface="Times New Roman" pitchFamily="18" charset="0"/>
              <a:cs typeface="Times New Roman" pitchFamily="18" charset="0"/>
            </a:endParaRPr>
          </a:p>
        </p:txBody>
      </p:sp>
      <p:grpSp>
        <p:nvGrpSpPr>
          <p:cNvPr id="6" name="Book cover"/>
          <p:cNvGrpSpPr>
            <a:grpSpLocks/>
          </p:cNvGrpSpPr>
          <p:nvPr/>
        </p:nvGrpSpPr>
        <p:grpSpPr bwMode="auto">
          <a:xfrm>
            <a:off x="4547670" y="1325357"/>
            <a:ext cx="3048000" cy="4114800"/>
            <a:chOff x="4572000" y="1371600"/>
            <a:chExt cx="3048000" cy="4114800"/>
          </a:xfrm>
        </p:grpSpPr>
        <p:sp>
          <p:nvSpPr>
            <p:cNvPr id="27" name="Rounded Rectangle 26"/>
            <p:cNvSpPr/>
            <p:nvPr/>
          </p:nvSpPr>
          <p:spPr>
            <a:xfrm>
              <a:off x="4572000" y="1371600"/>
              <a:ext cx="3048000" cy="4114800"/>
            </a:xfrm>
            <a:prstGeom prst="roundRect">
              <a:avLst>
                <a:gd name="adj" fmla="val 2196"/>
              </a:avLst>
            </a:prstGeom>
            <a:gradFill flip="none" rotWithShape="1">
              <a:gsLst>
                <a:gs pos="0">
                  <a:schemeClr val="accent2">
                    <a:lumMod val="50000"/>
                  </a:schemeClr>
                </a:gs>
                <a:gs pos="100000">
                  <a:schemeClr val="accent2">
                    <a:lumMod val="75000"/>
                  </a:schemeClr>
                </a:gs>
              </a:gsLst>
              <a:lin ang="0" scaled="1"/>
              <a:tileRect/>
            </a:gradFill>
            <a:ln>
              <a:noFill/>
            </a:ln>
            <a:effectLst/>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4" name="Rounded Rectangle 83"/>
            <p:cNvSpPr/>
            <p:nvPr/>
          </p:nvSpPr>
          <p:spPr>
            <a:xfrm>
              <a:off x="4572000" y="1371600"/>
              <a:ext cx="666750" cy="4114800"/>
            </a:xfrm>
            <a:prstGeom prst="roundRect">
              <a:avLst>
                <a:gd name="adj" fmla="val 2196"/>
              </a:avLst>
            </a:prstGeom>
            <a:gradFill flip="none" rotWithShape="1">
              <a:gsLst>
                <a:gs pos="0">
                  <a:schemeClr val="tx1">
                    <a:alpha val="50000"/>
                  </a:schemeClr>
                </a:gs>
                <a:gs pos="100000">
                  <a:schemeClr val="tx1">
                    <a:alpha val="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8" name="Rounded Rectangle 87"/>
            <p:cNvSpPr/>
            <p:nvPr/>
          </p:nvSpPr>
          <p:spPr>
            <a:xfrm>
              <a:off x="4572000" y="3886200"/>
              <a:ext cx="667512" cy="73152"/>
            </a:xfrm>
            <a:prstGeom prst="roundRect">
              <a:avLst>
                <a:gd name="adj" fmla="val 50000"/>
              </a:avLst>
            </a:prstGeom>
            <a:gradFill>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8100000" scaled="1"/>
            </a:gradFill>
            <a:ln>
              <a:noFill/>
            </a:ln>
            <a:effectLst/>
            <a:scene3d>
              <a:camera prst="orthographicFront"/>
              <a:lightRig rig="sof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98" name="Rounded Rectangle 97"/>
            <p:cNvSpPr/>
            <p:nvPr/>
          </p:nvSpPr>
          <p:spPr>
            <a:xfrm>
              <a:off x="4572000" y="4953000"/>
              <a:ext cx="667512" cy="73152"/>
            </a:xfrm>
            <a:prstGeom prst="roundRect">
              <a:avLst>
                <a:gd name="adj" fmla="val 50000"/>
              </a:avLst>
            </a:prstGeom>
            <a:gradFill>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8100000" scaled="1"/>
            </a:gradFill>
            <a:ln>
              <a:noFill/>
            </a:ln>
            <a:effectLst/>
            <a:scene3d>
              <a:camera prst="orthographicFront"/>
              <a:lightRig rig="sof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99" name="Rounded Rectangle 98"/>
            <p:cNvSpPr/>
            <p:nvPr/>
          </p:nvSpPr>
          <p:spPr>
            <a:xfrm>
              <a:off x="4572000" y="2819400"/>
              <a:ext cx="667512" cy="73152"/>
            </a:xfrm>
            <a:prstGeom prst="roundRect">
              <a:avLst>
                <a:gd name="adj" fmla="val 50000"/>
              </a:avLst>
            </a:prstGeom>
            <a:gradFill>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8100000" scaled="1"/>
            </a:gradFill>
            <a:ln>
              <a:noFill/>
            </a:ln>
            <a:effectLst/>
            <a:scene3d>
              <a:camera prst="orthographicFront"/>
              <a:lightRig rig="sof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100" name="Rounded Rectangle 99"/>
            <p:cNvSpPr/>
            <p:nvPr/>
          </p:nvSpPr>
          <p:spPr>
            <a:xfrm>
              <a:off x="4572000" y="1752600"/>
              <a:ext cx="667512" cy="73152"/>
            </a:xfrm>
            <a:prstGeom prst="roundRect">
              <a:avLst>
                <a:gd name="adj" fmla="val 50000"/>
              </a:avLst>
            </a:prstGeom>
            <a:gradFill>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8100000" scaled="1"/>
            </a:gradFill>
            <a:ln>
              <a:noFill/>
            </a:ln>
            <a:effectLst/>
            <a:scene3d>
              <a:camera prst="orthographicFront"/>
              <a:lightRig rig="sof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grpSp>
      <p:pic>
        <p:nvPicPr>
          <p:cNvPr id="24" name="Picture 2" descr="http://s00.yaplakal.com/pics/pics_original/9/3/6/2875639.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1712" y="2328497"/>
            <a:ext cx="1620850" cy="1677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104036"/>
      </p:ext>
    </p:extLst>
  </p:cSld>
  <p:clrMapOvr>
    <a:masterClrMapping/>
  </p:clrMapOvr>
  <p:transition advClick="0" advTm="20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2" fill="hold" nodeType="clickEffect">
                                  <p:stCondLst>
                                    <p:cond delay="0"/>
                                  </p:stCondLst>
                                  <p:childTnLst>
                                    <p:animEffect transition="out" filter="wipe(righ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750"/>
                                        <p:tgtEl>
                                          <p:spTgt spid="5"/>
                                        </p:tgtEl>
                                      </p:cBhvr>
                                    </p:animEffect>
                                  </p:childTnLst>
                                </p:cTn>
                              </p:par>
                            </p:childTnLst>
                          </p:cTn>
                        </p:par>
                        <p:par>
                          <p:cTn id="12" fill="hold">
                            <p:stCondLst>
                              <p:cond delay="1250"/>
                            </p:stCondLst>
                            <p:childTnLst>
                              <p:par>
                                <p:cTn id="13" presetID="21" presetClass="entr" presetSubtype="1"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heel(1)">
                                      <p:cBhvr>
                                        <p:cTn id="15"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6"/>
          <p:cNvSpPr/>
          <p:nvPr/>
        </p:nvSpPr>
        <p:spPr>
          <a:xfrm>
            <a:off x="69767" y="1988840"/>
            <a:ext cx="8686800" cy="2895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prstClr val="white"/>
              </a:solidFill>
            </a:endParaRPr>
          </a:p>
        </p:txBody>
      </p:sp>
      <p:pic>
        <p:nvPicPr>
          <p:cNvPr id="5" name="Picture 22" descr="2691115301_f3b8699d5a_b.jpg"/>
          <p:cNvPicPr>
            <a:picLocks noChangeAspect="1"/>
          </p:cNvPicPr>
          <p:nvPr/>
        </p:nvPicPr>
        <p:blipFill>
          <a:blip r:embed="rId2" cstate="print">
            <a:lum bright="5000" contrast="5000"/>
          </a:blip>
          <a:srcRect/>
          <a:stretch>
            <a:fillRect/>
          </a:stretch>
        </p:blipFill>
        <p:spPr>
          <a:xfrm>
            <a:off x="69767" y="1750578"/>
            <a:ext cx="2390503" cy="4648200"/>
          </a:xfrm>
          <a:prstGeom prst="rect">
            <a:avLst/>
          </a:prstGeom>
          <a:effectLst>
            <a:glow rad="101600">
              <a:schemeClr val="bg1">
                <a:alpha val="40000"/>
              </a:schemeClr>
            </a:glow>
          </a:effectLst>
        </p:spPr>
      </p:pic>
      <p:pic>
        <p:nvPicPr>
          <p:cNvPr id="6" name="Picture 27" descr="2691115301_f3b8699d5a_b.jpg"/>
          <p:cNvPicPr>
            <a:picLocks noChangeAspect="1"/>
          </p:cNvPicPr>
          <p:nvPr/>
        </p:nvPicPr>
        <p:blipFill>
          <a:blip r:embed="rId3" cstate="print">
            <a:lum bright="70000" contrast="-70000"/>
          </a:blip>
          <a:srcRect b="-1457"/>
          <a:stretch>
            <a:fillRect/>
          </a:stretch>
        </p:blipFill>
        <p:spPr>
          <a:xfrm>
            <a:off x="121014" y="4884440"/>
            <a:ext cx="2386584" cy="1998854"/>
          </a:xfrm>
          <a:prstGeom prst="rect">
            <a:avLst/>
          </a:prstGeom>
          <a:ln>
            <a:noFill/>
          </a:ln>
          <a:effectLst/>
        </p:spPr>
      </p:pic>
      <p:sp>
        <p:nvSpPr>
          <p:cNvPr id="8" name="TextBox 7"/>
          <p:cNvSpPr txBox="1"/>
          <p:nvPr/>
        </p:nvSpPr>
        <p:spPr>
          <a:xfrm>
            <a:off x="2699792" y="1196752"/>
            <a:ext cx="5112568" cy="615553"/>
          </a:xfrm>
          <a:prstGeom prst="rect">
            <a:avLst/>
          </a:prstGeom>
          <a:noFill/>
        </p:spPr>
        <p:txBody>
          <a:bodyPr wrap="square" lIns="0" tIns="0" rIns="0" bIns="0" rtlCol="0">
            <a:spAutoFit/>
          </a:bodyPr>
          <a:lstStyle/>
          <a:p>
            <a:pPr algn="ctr"/>
            <a:r>
              <a:rPr lang="uk-UA" sz="3600" b="1" dirty="0" smtClean="0">
                <a:solidFill>
                  <a:srgbClr val="002060"/>
                </a:solidFill>
                <a:latin typeface="Times New Roman" panose="02020603050405020304" pitchFamily="18" charset="0"/>
                <a:cs typeface="Times New Roman" panose="02020603050405020304" pitchFamily="18" charset="0"/>
              </a:rPr>
              <a:t>Історія</a:t>
            </a:r>
            <a:r>
              <a:rPr lang="uk-UA" sz="2800" b="1" dirty="0" smtClean="0">
                <a:solidFill>
                  <a:srgbClr val="002060"/>
                </a:solidFill>
                <a:latin typeface="Times New Roman" panose="02020603050405020304" pitchFamily="18" charset="0"/>
                <a:cs typeface="Times New Roman" panose="02020603050405020304" pitchFamily="18" charset="0"/>
              </a:rPr>
              <a:t> </a:t>
            </a:r>
            <a:r>
              <a:rPr lang="uk-UA" sz="4000" b="1" dirty="0" smtClean="0">
                <a:solidFill>
                  <a:srgbClr val="002060"/>
                </a:solidFill>
                <a:latin typeface="Times New Roman" panose="02020603050405020304" pitchFamily="18" charset="0"/>
                <a:cs typeface="Times New Roman" panose="02020603050405020304" pitchFamily="18" charset="0"/>
              </a:rPr>
              <a:t>України</a:t>
            </a:r>
            <a:endParaRPr lang="en-US" sz="4000" b="1" dirty="0">
              <a:solidFill>
                <a:srgbClr val="00206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987824" y="2205533"/>
            <a:ext cx="5256584" cy="2462213"/>
          </a:xfrm>
          <a:prstGeom prst="rect">
            <a:avLst/>
          </a:prstGeom>
          <a:noFill/>
        </p:spPr>
        <p:txBody>
          <a:bodyPr wrap="square" lIns="0" tIns="0" rIns="0" bIns="0" rtlCol="0">
            <a:spAutoFit/>
          </a:bodyPr>
          <a:lstStyle/>
          <a:p>
            <a:pPr algn="ctr">
              <a:spcAft>
                <a:spcPts val="1200"/>
              </a:spcAft>
            </a:pPr>
            <a:r>
              <a:rPr lang="uk-UA" sz="3200" b="1" dirty="0">
                <a:solidFill>
                  <a:schemeClr val="bg1"/>
                </a:solidFill>
                <a:latin typeface="Times New Roman" panose="02020603050405020304" pitchFamily="18" charset="0"/>
                <a:cs typeface="Times New Roman" panose="02020603050405020304" pitchFamily="18" charset="0"/>
              </a:rPr>
              <a:t>Психометричні характеристики </a:t>
            </a:r>
            <a:r>
              <a:rPr lang="en-US" sz="3200" b="1" dirty="0" smtClean="0">
                <a:solidFill>
                  <a:schemeClr val="bg1"/>
                </a:solidFill>
                <a:latin typeface="Times New Roman" panose="02020603050405020304" pitchFamily="18" charset="0"/>
                <a:cs typeface="Times New Roman" panose="02020603050405020304" pitchFamily="18" charset="0"/>
              </a:rPr>
              <a:t> </a:t>
            </a:r>
            <a:r>
              <a:rPr lang="uk-UA" sz="3200" b="1" dirty="0" smtClean="0">
                <a:solidFill>
                  <a:schemeClr val="bg1"/>
                </a:solidFill>
                <a:latin typeface="Times New Roman" panose="02020603050405020304" pitchFamily="18" charset="0"/>
                <a:cs typeface="Times New Roman" panose="02020603050405020304" pitchFamily="18" charset="0"/>
              </a:rPr>
              <a:t>та аналіз результатів виконання завдань сертифікаційної роботи</a:t>
            </a:r>
            <a:endParaRPr lang="en-US" sz="3200" b="1" dirty="0">
              <a:solidFill>
                <a:schemeClr val="bg1"/>
              </a:solidFill>
              <a:latin typeface="Times New Roman" panose="02020603050405020304" pitchFamily="18" charset="0"/>
              <a:cs typeface="Times New Roman" panose="02020603050405020304" pitchFamily="18" charset="0"/>
            </a:endParaRPr>
          </a:p>
        </p:txBody>
      </p:sp>
      <p:pic>
        <p:nvPicPr>
          <p:cNvPr id="10" name="Picture 7" descr="http://serg-klymenko.narod.ru/Kyiv/Kyiv.Volodymyr/IMG_6161.jpg"/>
          <p:cNvPicPr>
            <a:picLocks noChangeAspect="1" noChangeArrowheads="1"/>
          </p:cNvPicPr>
          <p:nvPr/>
        </p:nvPicPr>
        <p:blipFill rotWithShape="1">
          <a:blip r:embed="rId4">
            <a:extLst>
              <a:ext uri="{28A0092B-C50C-407E-A947-70E740481C1C}">
                <a14:useLocalDpi xmlns:a14="http://schemas.microsoft.com/office/drawing/2010/main" val="0"/>
              </a:ext>
            </a:extLst>
          </a:blip>
          <a:srcRect r="35018" b="7749"/>
          <a:stretch/>
        </p:blipFill>
        <p:spPr bwMode="auto">
          <a:xfrm>
            <a:off x="78615" y="1780945"/>
            <a:ext cx="2423588" cy="4587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22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35" presetClass="path" presetSubtype="0" accel="50000" decel="50000" fill="hold" grpId="0" nodeType="withEffect">
                                  <p:stCondLst>
                                    <p:cond delay="0"/>
                                  </p:stCondLst>
                                  <p:childTnLst>
                                    <p:animMotion origin="layout" path="M -3.33333E-6 3.78353E-6 L -0.86666 3.78353E-6 " pathEditMode="relative" rAng="0" ptsTypes="AA">
                                      <p:cBhvr>
                                        <p:cTn id="9" dur="2000" spd="-100000" fill="hold"/>
                                        <p:tgtEl>
                                          <p:spTgt spid="8"/>
                                        </p:tgtEl>
                                        <p:attrNameLst>
                                          <p:attrName>ppt_x</p:attrName>
                                          <p:attrName>ppt_y</p:attrName>
                                        </p:attrNameLst>
                                      </p:cBhvr>
                                      <p:rCtr x="-433" y="0"/>
                                    </p:animMotion>
                                  </p:childTnLst>
                                </p:cTn>
                              </p:par>
                            </p:childTnLst>
                          </p:cTn>
                        </p:par>
                        <p:par>
                          <p:cTn id="10" fill="hold">
                            <p:stCondLst>
                              <p:cond delay="2000"/>
                            </p:stCondLst>
                            <p:childTnLst>
                              <p:par>
                                <p:cTn id="11" presetID="10" presetClass="entr" presetSubtype="0" fill="hold" grpId="0" nodeType="afterEffect">
                                  <p:stCondLst>
                                    <p:cond delay="0"/>
                                  </p:stCondLst>
                                  <p:iterate type="lt">
                                    <p:tmPct val="5000"/>
                                  </p:iterate>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uk-UA" sz="2800"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Кількість правильних відповідей у % до завдань тесту </a:t>
            </a:r>
            <a:r>
              <a:rPr lang="uk-UA" sz="2800"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на встановлення </a:t>
            </a:r>
            <a:r>
              <a:rPr lang="uk-UA" sz="2800" dirty="0" err="1"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правльної</a:t>
            </a:r>
            <a:r>
              <a:rPr lang="uk-UA" sz="2800"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послідовності</a:t>
            </a:r>
            <a:r>
              <a:rPr lang="ru-RU" sz="2800"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ru-RU" sz="2800" i="1"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a:t>
            </a:r>
            <a:r>
              <a:rPr lang="ru-RU" sz="2800" i="1" dirty="0" err="1">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програма</a:t>
            </a:r>
            <a:r>
              <a:rPr lang="ru-RU" sz="2800" i="1"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для </a:t>
            </a:r>
            <a:r>
              <a:rPr lang="ru-RU" sz="2800" i="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7 -11 </a:t>
            </a:r>
            <a:r>
              <a:rPr lang="ru-RU" sz="2800" i="1" dirty="0" err="1"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класів</a:t>
            </a:r>
            <a:r>
              <a:rPr lang="ru-RU" sz="2800" i="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a:t>
            </a:r>
            <a:endParaRPr lang="ru-RU" sz="2800" i="1"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fld id="{EDC8AA99-7238-42D3-B68A-A4E1B56FEE73}" type="slidenum">
              <a:rPr lang="en-US" smtClean="0">
                <a:solidFill>
                  <a:prstClr val="black">
                    <a:tint val="75000"/>
                  </a:prstClr>
                </a:solidFill>
              </a:rPr>
              <a:pPr/>
              <a:t>30</a:t>
            </a:fld>
            <a:endParaRPr lang="en-US">
              <a:solidFill>
                <a:prstClr val="black">
                  <a:tint val="75000"/>
                </a:prstClr>
              </a:solidFill>
            </a:endParaRPr>
          </a:p>
        </p:txBody>
      </p:sp>
      <p:pic>
        <p:nvPicPr>
          <p:cNvPr id="5" name="Picture 2" descr="G:\Логотип модерн 1 копия.JPG"/>
          <p:cNvPicPr>
            <a:picLocks noChangeAspect="1" noChangeArrowheads="1"/>
          </p:cNvPicPr>
          <p:nvPr/>
        </p:nvPicPr>
        <p:blipFill>
          <a:blip r:embed="rId2"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7740352" y="836712"/>
            <a:ext cx="844238" cy="4034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Диаграмма 5"/>
          <p:cNvGraphicFramePr>
            <a:graphicFrameLocks/>
          </p:cNvGraphicFramePr>
          <p:nvPr>
            <p:extLst>
              <p:ext uri="{D42A27DB-BD31-4B8C-83A1-F6EECF244321}">
                <p14:modId xmlns:p14="http://schemas.microsoft.com/office/powerpoint/2010/main" val="311696448"/>
              </p:ext>
            </p:extLst>
          </p:nvPr>
        </p:nvGraphicFramePr>
        <p:xfrm>
          <a:off x="107504" y="1412776"/>
          <a:ext cx="8928992" cy="52565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9706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fade">
                                      <p:cBhvr>
                                        <p:cTn id="14" dur="1000"/>
                                        <p:tgtEl>
                                          <p:spTgt spid="6">
                                            <p:graphicEl>
                                              <a:chart seriesIdx="-3" categoryIdx="-3" bldStep="gridLegend"/>
                                            </p:graphicEl>
                                          </p:spTgt>
                                        </p:tgtEl>
                                      </p:cBhvr>
                                    </p:animEffect>
                                    <p:anim calcmode="lin" valueType="num">
                                      <p:cBhvr>
                                        <p:cTn id="15" dur="1000" fill="hold"/>
                                        <p:tgtEl>
                                          <p:spTgt spid="6">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chart seriesIdx="-3" categoryIdx="-3" bldStep="gridLegend"/>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graphicEl>
                                              <a:chart seriesIdx="0" categoryIdx="0" bldStep="ptInCategory"/>
                                            </p:graphicEl>
                                          </p:spTgt>
                                        </p:tgtEl>
                                        <p:attrNameLst>
                                          <p:attrName>style.visibility</p:attrName>
                                        </p:attrNameLst>
                                      </p:cBhvr>
                                      <p:to>
                                        <p:strVal val="visible"/>
                                      </p:to>
                                    </p:set>
                                    <p:animEffect transition="in" filter="fade">
                                      <p:cBhvr>
                                        <p:cTn id="21" dur="1000"/>
                                        <p:tgtEl>
                                          <p:spTgt spid="6">
                                            <p:graphicEl>
                                              <a:chart seriesIdx="0" categoryIdx="0" bldStep="ptInCategory"/>
                                            </p:graphicEl>
                                          </p:spTgt>
                                        </p:tgtEl>
                                      </p:cBhvr>
                                    </p:animEffect>
                                    <p:anim calcmode="lin" valueType="num">
                                      <p:cBhvr>
                                        <p:cTn id="22" dur="1000" fill="hold"/>
                                        <p:tgtEl>
                                          <p:spTgt spid="6">
                                            <p:graphicEl>
                                              <a:chart seriesIdx="0" categoryIdx="0" bldStep="ptInCategory"/>
                                            </p:graphicEl>
                                          </p:spTgt>
                                        </p:tgtEl>
                                        <p:attrNameLst>
                                          <p:attrName>ppt_x</p:attrName>
                                        </p:attrNameLst>
                                      </p:cBhvr>
                                      <p:tavLst>
                                        <p:tav tm="0">
                                          <p:val>
                                            <p:strVal val="#ppt_x"/>
                                          </p:val>
                                        </p:tav>
                                        <p:tav tm="100000">
                                          <p:val>
                                            <p:strVal val="#ppt_x"/>
                                          </p:val>
                                        </p:tav>
                                      </p:tavLst>
                                    </p:anim>
                                    <p:anim calcmode="lin" valueType="num">
                                      <p:cBhvr>
                                        <p:cTn id="23" dur="1000" fill="hold"/>
                                        <p:tgtEl>
                                          <p:spTgt spid="6">
                                            <p:graphicEl>
                                              <a:chart seriesIdx="0" categoryIdx="0"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graphicEl>
                                              <a:chart seriesIdx="1" categoryIdx="0" bldStep="ptInCategory"/>
                                            </p:graphicEl>
                                          </p:spTgt>
                                        </p:tgtEl>
                                        <p:attrNameLst>
                                          <p:attrName>style.visibility</p:attrName>
                                        </p:attrNameLst>
                                      </p:cBhvr>
                                      <p:to>
                                        <p:strVal val="visible"/>
                                      </p:to>
                                    </p:set>
                                    <p:animEffect transition="in" filter="fade">
                                      <p:cBhvr>
                                        <p:cTn id="28" dur="1000"/>
                                        <p:tgtEl>
                                          <p:spTgt spid="6">
                                            <p:graphicEl>
                                              <a:chart seriesIdx="1" categoryIdx="0" bldStep="ptInCategory"/>
                                            </p:graphicEl>
                                          </p:spTgt>
                                        </p:tgtEl>
                                      </p:cBhvr>
                                    </p:animEffect>
                                    <p:anim calcmode="lin" valueType="num">
                                      <p:cBhvr>
                                        <p:cTn id="29" dur="1000" fill="hold"/>
                                        <p:tgtEl>
                                          <p:spTgt spid="6">
                                            <p:graphicEl>
                                              <a:chart seriesIdx="1" categoryIdx="0" bldStep="ptInCategory"/>
                                            </p:graphicEl>
                                          </p:spTgt>
                                        </p:tgtEl>
                                        <p:attrNameLst>
                                          <p:attrName>ppt_x</p:attrName>
                                        </p:attrNameLst>
                                      </p:cBhvr>
                                      <p:tavLst>
                                        <p:tav tm="0">
                                          <p:val>
                                            <p:strVal val="#ppt_x"/>
                                          </p:val>
                                        </p:tav>
                                        <p:tav tm="100000">
                                          <p:val>
                                            <p:strVal val="#ppt_x"/>
                                          </p:val>
                                        </p:tav>
                                      </p:tavLst>
                                    </p:anim>
                                    <p:anim calcmode="lin" valueType="num">
                                      <p:cBhvr>
                                        <p:cTn id="30" dur="1000" fill="hold"/>
                                        <p:tgtEl>
                                          <p:spTgt spid="6">
                                            <p:graphicEl>
                                              <a:chart seriesIdx="1" categoryIdx="0"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graphicEl>
                                              <a:chart seriesIdx="0" categoryIdx="1" bldStep="ptInCategory"/>
                                            </p:graphicEl>
                                          </p:spTgt>
                                        </p:tgtEl>
                                        <p:attrNameLst>
                                          <p:attrName>style.visibility</p:attrName>
                                        </p:attrNameLst>
                                      </p:cBhvr>
                                      <p:to>
                                        <p:strVal val="visible"/>
                                      </p:to>
                                    </p:set>
                                    <p:animEffect transition="in" filter="fade">
                                      <p:cBhvr>
                                        <p:cTn id="35" dur="1000"/>
                                        <p:tgtEl>
                                          <p:spTgt spid="6">
                                            <p:graphicEl>
                                              <a:chart seriesIdx="0" categoryIdx="1" bldStep="ptInCategory"/>
                                            </p:graphicEl>
                                          </p:spTgt>
                                        </p:tgtEl>
                                      </p:cBhvr>
                                    </p:animEffect>
                                    <p:anim calcmode="lin" valueType="num">
                                      <p:cBhvr>
                                        <p:cTn id="36" dur="1000" fill="hold"/>
                                        <p:tgtEl>
                                          <p:spTgt spid="6">
                                            <p:graphicEl>
                                              <a:chart seriesIdx="0" categoryIdx="1" bldStep="ptInCategory"/>
                                            </p:graphicEl>
                                          </p:spTgt>
                                        </p:tgtEl>
                                        <p:attrNameLst>
                                          <p:attrName>ppt_x</p:attrName>
                                        </p:attrNameLst>
                                      </p:cBhvr>
                                      <p:tavLst>
                                        <p:tav tm="0">
                                          <p:val>
                                            <p:strVal val="#ppt_x"/>
                                          </p:val>
                                        </p:tav>
                                        <p:tav tm="100000">
                                          <p:val>
                                            <p:strVal val="#ppt_x"/>
                                          </p:val>
                                        </p:tav>
                                      </p:tavLst>
                                    </p:anim>
                                    <p:anim calcmode="lin" valueType="num">
                                      <p:cBhvr>
                                        <p:cTn id="37" dur="1000" fill="hold"/>
                                        <p:tgtEl>
                                          <p:spTgt spid="6">
                                            <p:graphicEl>
                                              <a:chart seriesIdx="0" categoryIdx="1"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graphicEl>
                                              <a:chart seriesIdx="1" categoryIdx="1" bldStep="ptInCategory"/>
                                            </p:graphicEl>
                                          </p:spTgt>
                                        </p:tgtEl>
                                        <p:attrNameLst>
                                          <p:attrName>style.visibility</p:attrName>
                                        </p:attrNameLst>
                                      </p:cBhvr>
                                      <p:to>
                                        <p:strVal val="visible"/>
                                      </p:to>
                                    </p:set>
                                    <p:animEffect transition="in" filter="fade">
                                      <p:cBhvr>
                                        <p:cTn id="42" dur="1000"/>
                                        <p:tgtEl>
                                          <p:spTgt spid="6">
                                            <p:graphicEl>
                                              <a:chart seriesIdx="1" categoryIdx="1" bldStep="ptInCategory"/>
                                            </p:graphicEl>
                                          </p:spTgt>
                                        </p:tgtEl>
                                      </p:cBhvr>
                                    </p:animEffect>
                                    <p:anim calcmode="lin" valueType="num">
                                      <p:cBhvr>
                                        <p:cTn id="43" dur="1000" fill="hold"/>
                                        <p:tgtEl>
                                          <p:spTgt spid="6">
                                            <p:graphicEl>
                                              <a:chart seriesIdx="1" categoryIdx="1" bldStep="ptInCategory"/>
                                            </p:graphicEl>
                                          </p:spTgt>
                                        </p:tgtEl>
                                        <p:attrNameLst>
                                          <p:attrName>ppt_x</p:attrName>
                                        </p:attrNameLst>
                                      </p:cBhvr>
                                      <p:tavLst>
                                        <p:tav tm="0">
                                          <p:val>
                                            <p:strVal val="#ppt_x"/>
                                          </p:val>
                                        </p:tav>
                                        <p:tav tm="100000">
                                          <p:val>
                                            <p:strVal val="#ppt_x"/>
                                          </p:val>
                                        </p:tav>
                                      </p:tavLst>
                                    </p:anim>
                                    <p:anim calcmode="lin" valueType="num">
                                      <p:cBhvr>
                                        <p:cTn id="44" dur="1000" fill="hold"/>
                                        <p:tgtEl>
                                          <p:spTgt spid="6">
                                            <p:graphicEl>
                                              <a:chart seriesIdx="1" categoryIdx="1"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graphicEl>
                                              <a:chart seriesIdx="0" categoryIdx="2" bldStep="ptInCategory"/>
                                            </p:graphicEl>
                                          </p:spTgt>
                                        </p:tgtEl>
                                        <p:attrNameLst>
                                          <p:attrName>style.visibility</p:attrName>
                                        </p:attrNameLst>
                                      </p:cBhvr>
                                      <p:to>
                                        <p:strVal val="visible"/>
                                      </p:to>
                                    </p:set>
                                    <p:animEffect transition="in" filter="fade">
                                      <p:cBhvr>
                                        <p:cTn id="49" dur="1000"/>
                                        <p:tgtEl>
                                          <p:spTgt spid="6">
                                            <p:graphicEl>
                                              <a:chart seriesIdx="0" categoryIdx="2" bldStep="ptInCategory"/>
                                            </p:graphicEl>
                                          </p:spTgt>
                                        </p:tgtEl>
                                      </p:cBhvr>
                                    </p:animEffect>
                                    <p:anim calcmode="lin" valueType="num">
                                      <p:cBhvr>
                                        <p:cTn id="50" dur="1000" fill="hold"/>
                                        <p:tgtEl>
                                          <p:spTgt spid="6">
                                            <p:graphicEl>
                                              <a:chart seriesIdx="0" categoryIdx="2" bldStep="ptInCategory"/>
                                            </p:graphicEl>
                                          </p:spTgt>
                                        </p:tgtEl>
                                        <p:attrNameLst>
                                          <p:attrName>ppt_x</p:attrName>
                                        </p:attrNameLst>
                                      </p:cBhvr>
                                      <p:tavLst>
                                        <p:tav tm="0">
                                          <p:val>
                                            <p:strVal val="#ppt_x"/>
                                          </p:val>
                                        </p:tav>
                                        <p:tav tm="100000">
                                          <p:val>
                                            <p:strVal val="#ppt_x"/>
                                          </p:val>
                                        </p:tav>
                                      </p:tavLst>
                                    </p:anim>
                                    <p:anim calcmode="lin" valueType="num">
                                      <p:cBhvr>
                                        <p:cTn id="51" dur="1000" fill="hold"/>
                                        <p:tgtEl>
                                          <p:spTgt spid="6">
                                            <p:graphicEl>
                                              <a:chart seriesIdx="0" categoryIdx="2"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6">
                                            <p:graphicEl>
                                              <a:chart seriesIdx="1" categoryIdx="2" bldStep="ptInCategory"/>
                                            </p:graphicEl>
                                          </p:spTgt>
                                        </p:tgtEl>
                                        <p:attrNameLst>
                                          <p:attrName>style.visibility</p:attrName>
                                        </p:attrNameLst>
                                      </p:cBhvr>
                                      <p:to>
                                        <p:strVal val="visible"/>
                                      </p:to>
                                    </p:set>
                                    <p:animEffect transition="in" filter="fade">
                                      <p:cBhvr>
                                        <p:cTn id="56" dur="1000"/>
                                        <p:tgtEl>
                                          <p:spTgt spid="6">
                                            <p:graphicEl>
                                              <a:chart seriesIdx="1" categoryIdx="2" bldStep="ptInCategory"/>
                                            </p:graphicEl>
                                          </p:spTgt>
                                        </p:tgtEl>
                                      </p:cBhvr>
                                    </p:animEffect>
                                    <p:anim calcmode="lin" valueType="num">
                                      <p:cBhvr>
                                        <p:cTn id="57" dur="1000" fill="hold"/>
                                        <p:tgtEl>
                                          <p:spTgt spid="6">
                                            <p:graphicEl>
                                              <a:chart seriesIdx="1" categoryIdx="2" bldStep="ptInCategory"/>
                                            </p:graphicEl>
                                          </p:spTgt>
                                        </p:tgtEl>
                                        <p:attrNameLst>
                                          <p:attrName>ppt_x</p:attrName>
                                        </p:attrNameLst>
                                      </p:cBhvr>
                                      <p:tavLst>
                                        <p:tav tm="0">
                                          <p:val>
                                            <p:strVal val="#ppt_x"/>
                                          </p:val>
                                        </p:tav>
                                        <p:tav tm="100000">
                                          <p:val>
                                            <p:strVal val="#ppt_x"/>
                                          </p:val>
                                        </p:tav>
                                      </p:tavLst>
                                    </p:anim>
                                    <p:anim calcmode="lin" valueType="num">
                                      <p:cBhvr>
                                        <p:cTn id="58" dur="1000" fill="hold"/>
                                        <p:tgtEl>
                                          <p:spTgt spid="6">
                                            <p:graphicEl>
                                              <a:chart seriesIdx="1" categoryIdx="2"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6">
                                            <p:graphicEl>
                                              <a:chart seriesIdx="0" categoryIdx="3" bldStep="ptInCategory"/>
                                            </p:graphicEl>
                                          </p:spTgt>
                                        </p:tgtEl>
                                        <p:attrNameLst>
                                          <p:attrName>style.visibility</p:attrName>
                                        </p:attrNameLst>
                                      </p:cBhvr>
                                      <p:to>
                                        <p:strVal val="visible"/>
                                      </p:to>
                                    </p:set>
                                    <p:animEffect transition="in" filter="fade">
                                      <p:cBhvr>
                                        <p:cTn id="63" dur="1000"/>
                                        <p:tgtEl>
                                          <p:spTgt spid="6">
                                            <p:graphicEl>
                                              <a:chart seriesIdx="0" categoryIdx="3" bldStep="ptInCategory"/>
                                            </p:graphicEl>
                                          </p:spTgt>
                                        </p:tgtEl>
                                      </p:cBhvr>
                                    </p:animEffect>
                                    <p:anim calcmode="lin" valueType="num">
                                      <p:cBhvr>
                                        <p:cTn id="64" dur="1000" fill="hold"/>
                                        <p:tgtEl>
                                          <p:spTgt spid="6">
                                            <p:graphicEl>
                                              <a:chart seriesIdx="0" categoryIdx="3" bldStep="ptInCategory"/>
                                            </p:graphicEl>
                                          </p:spTgt>
                                        </p:tgtEl>
                                        <p:attrNameLst>
                                          <p:attrName>ppt_x</p:attrName>
                                        </p:attrNameLst>
                                      </p:cBhvr>
                                      <p:tavLst>
                                        <p:tav tm="0">
                                          <p:val>
                                            <p:strVal val="#ppt_x"/>
                                          </p:val>
                                        </p:tav>
                                        <p:tav tm="100000">
                                          <p:val>
                                            <p:strVal val="#ppt_x"/>
                                          </p:val>
                                        </p:tav>
                                      </p:tavLst>
                                    </p:anim>
                                    <p:anim calcmode="lin" valueType="num">
                                      <p:cBhvr>
                                        <p:cTn id="65" dur="1000" fill="hold"/>
                                        <p:tgtEl>
                                          <p:spTgt spid="6">
                                            <p:graphicEl>
                                              <a:chart seriesIdx="0" categoryIdx="3"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6">
                                            <p:graphicEl>
                                              <a:chart seriesIdx="1" categoryIdx="3" bldStep="ptInCategory"/>
                                            </p:graphicEl>
                                          </p:spTgt>
                                        </p:tgtEl>
                                        <p:attrNameLst>
                                          <p:attrName>style.visibility</p:attrName>
                                        </p:attrNameLst>
                                      </p:cBhvr>
                                      <p:to>
                                        <p:strVal val="visible"/>
                                      </p:to>
                                    </p:set>
                                    <p:animEffect transition="in" filter="fade">
                                      <p:cBhvr>
                                        <p:cTn id="70" dur="1000"/>
                                        <p:tgtEl>
                                          <p:spTgt spid="6">
                                            <p:graphicEl>
                                              <a:chart seriesIdx="1" categoryIdx="3" bldStep="ptInCategory"/>
                                            </p:graphicEl>
                                          </p:spTgt>
                                        </p:tgtEl>
                                      </p:cBhvr>
                                    </p:animEffect>
                                    <p:anim calcmode="lin" valueType="num">
                                      <p:cBhvr>
                                        <p:cTn id="71" dur="1000" fill="hold"/>
                                        <p:tgtEl>
                                          <p:spTgt spid="6">
                                            <p:graphicEl>
                                              <a:chart seriesIdx="1" categoryIdx="3" bldStep="ptInCategory"/>
                                            </p:graphicEl>
                                          </p:spTgt>
                                        </p:tgtEl>
                                        <p:attrNameLst>
                                          <p:attrName>ppt_x</p:attrName>
                                        </p:attrNameLst>
                                      </p:cBhvr>
                                      <p:tavLst>
                                        <p:tav tm="0">
                                          <p:val>
                                            <p:strVal val="#ppt_x"/>
                                          </p:val>
                                        </p:tav>
                                        <p:tav tm="100000">
                                          <p:val>
                                            <p:strVal val="#ppt_x"/>
                                          </p:val>
                                        </p:tav>
                                      </p:tavLst>
                                    </p:anim>
                                    <p:anim calcmode="lin" valueType="num">
                                      <p:cBhvr>
                                        <p:cTn id="72" dur="1000" fill="hold"/>
                                        <p:tgtEl>
                                          <p:spTgt spid="6">
                                            <p:graphicEl>
                                              <a:chart seriesIdx="1" categoryIdx="3"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Sub>
          <a:bldChart bld="categoryEl"/>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19" y="1380166"/>
            <a:ext cx="8583253" cy="413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p:txBody>
          <a:bodyPr>
            <a:normAutofit/>
          </a:bodyPr>
          <a:lstStyle/>
          <a:p>
            <a:pPr algn="ctr"/>
            <a:r>
              <a:rPr lang="uk-UA" sz="3200" u="sng" dirty="0">
                <a:latin typeface="Times New Roman" panose="02020603050405020304" pitchFamily="18" charset="0"/>
                <a:cs typeface="Times New Roman" panose="02020603050405020304" pitchFamily="18" charset="0"/>
              </a:rPr>
              <a:t>ТЗ № </a:t>
            </a:r>
            <a:r>
              <a:rPr lang="uk-UA" sz="3200" u="sng" dirty="0" smtClean="0">
                <a:latin typeface="Times New Roman" panose="02020603050405020304" pitchFamily="18" charset="0"/>
                <a:cs typeface="Times New Roman" panose="02020603050405020304" pitchFamily="18" charset="0"/>
              </a:rPr>
              <a:t>52.  </a:t>
            </a:r>
            <a:r>
              <a:rPr lang="uk-UA" sz="3200" u="sng" dirty="0">
                <a:latin typeface="Times New Roman" panose="02020603050405020304" pitchFamily="18" charset="0"/>
                <a:cs typeface="Times New Roman" panose="02020603050405020304" pitchFamily="18" charset="0"/>
              </a:rPr>
              <a:t>Найгірший показник </a:t>
            </a:r>
            <a:r>
              <a:rPr lang="ru-RU" sz="3200"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ru-RU" sz="3200" i="1"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a:t>
            </a:r>
            <a:r>
              <a:rPr lang="ru-RU" sz="3200" i="1" dirty="0" err="1">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програма</a:t>
            </a:r>
            <a:r>
              <a:rPr lang="ru-RU" sz="3200" i="1"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для </a:t>
            </a:r>
            <a:r>
              <a:rPr lang="ru-RU" sz="3200" i="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10-11 </a:t>
            </a:r>
            <a:r>
              <a:rPr lang="ru-RU" sz="3200" i="1" dirty="0" err="1">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класу</a:t>
            </a:r>
            <a:r>
              <a:rPr lang="ru-RU" sz="3200" i="1"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a:t>
            </a:r>
            <a:endParaRPr lang="ru-RU" sz="3200" dirty="0"/>
          </a:p>
        </p:txBody>
      </p:sp>
      <p:sp>
        <p:nvSpPr>
          <p:cNvPr id="4" name="Номер слайда 3"/>
          <p:cNvSpPr>
            <a:spLocks noGrp="1"/>
          </p:cNvSpPr>
          <p:nvPr>
            <p:ph type="sldNum" sz="quarter" idx="12"/>
          </p:nvPr>
        </p:nvSpPr>
        <p:spPr/>
        <p:txBody>
          <a:bodyPr/>
          <a:lstStyle/>
          <a:p>
            <a:fld id="{EDC8AA99-7238-42D3-B68A-A4E1B56FEE73}" type="slidenum">
              <a:rPr lang="en-US" smtClean="0">
                <a:solidFill>
                  <a:prstClr val="black">
                    <a:tint val="75000"/>
                  </a:prstClr>
                </a:solidFill>
              </a:rPr>
              <a:pPr/>
              <a:t>31</a:t>
            </a:fld>
            <a:endParaRPr lang="en-US">
              <a:solidFill>
                <a:prstClr val="black">
                  <a:tint val="75000"/>
                </a:prstClr>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561512587"/>
              </p:ext>
            </p:extLst>
          </p:nvPr>
        </p:nvGraphicFramePr>
        <p:xfrm>
          <a:off x="107504" y="5517232"/>
          <a:ext cx="8892480" cy="1158312"/>
        </p:xfrm>
        <a:graphic>
          <a:graphicData uri="http://schemas.openxmlformats.org/drawingml/2006/table">
            <a:tbl>
              <a:tblPr firstRow="1" bandRow="1">
                <a:tableStyleId>{5C22544A-7EE6-4342-B048-85BDC9FD1C3A}</a:tableStyleId>
              </a:tblPr>
              <a:tblGrid>
                <a:gridCol w="3715942"/>
                <a:gridCol w="1266799"/>
                <a:gridCol w="1351252"/>
                <a:gridCol w="1351252"/>
                <a:gridCol w="1207235"/>
              </a:tblGrid>
              <a:tr h="293776">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800" dirty="0" smtClean="0">
                          <a:solidFill>
                            <a:schemeClr val="bg1"/>
                          </a:solidFill>
                          <a:latin typeface="Times New Roman" panose="02020603050405020304" pitchFamily="18" charset="0"/>
                          <a:cs typeface="Times New Roman" panose="02020603050405020304" pitchFamily="18" charset="0"/>
                        </a:rPr>
                        <a:t>Розподіл учасників (%) за </a:t>
                      </a:r>
                      <a:r>
                        <a:rPr lang="uk-UA" sz="1800" dirty="0" err="1" smtClean="0">
                          <a:solidFill>
                            <a:schemeClr val="bg1"/>
                          </a:solidFill>
                          <a:latin typeface="Times New Roman" panose="02020603050405020304" pitchFamily="18" charset="0"/>
                          <a:cs typeface="Times New Roman" panose="02020603050405020304" pitchFamily="18" charset="0"/>
                        </a:rPr>
                        <a:t>кількісю</a:t>
                      </a:r>
                      <a:r>
                        <a:rPr lang="uk-UA" sz="1800" dirty="0" smtClean="0">
                          <a:solidFill>
                            <a:schemeClr val="bg1"/>
                          </a:solidFill>
                          <a:latin typeface="Times New Roman" panose="02020603050405020304" pitchFamily="18" charset="0"/>
                          <a:cs typeface="Times New Roman" panose="02020603050405020304" pitchFamily="18" charset="0"/>
                        </a:rPr>
                        <a:t> набраних балів</a:t>
                      </a:r>
                      <a:endParaRPr lang="uk-UA" sz="1800" dirty="0">
                        <a:solidFill>
                          <a:schemeClr val="bg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dirty="0"/>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uk-UA" sz="2000" dirty="0">
                        <a:solidFill>
                          <a:schemeClr val="bg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52">
                <a:tc>
                  <a:txBody>
                    <a:bodyPr/>
                    <a:lstStyle/>
                    <a:p>
                      <a:pPr algn="ctr"/>
                      <a:r>
                        <a:rPr lang="uk-UA" sz="2000" b="1" dirty="0" smtClean="0">
                          <a:solidFill>
                            <a:schemeClr val="tx1"/>
                          </a:solidFill>
                          <a:latin typeface="Times New Roman" panose="02020603050405020304" pitchFamily="18" charset="0"/>
                          <a:cs typeface="Times New Roman" panose="02020603050405020304" pitchFamily="18" charset="0"/>
                        </a:rPr>
                        <a:t>Правильна</a:t>
                      </a:r>
                      <a:r>
                        <a:rPr lang="uk-UA" sz="2000" b="1" baseline="0" dirty="0" smtClean="0">
                          <a:solidFill>
                            <a:schemeClr val="tx1"/>
                          </a:solidFill>
                          <a:latin typeface="Times New Roman" panose="02020603050405020304" pitchFamily="18" charset="0"/>
                          <a:cs typeface="Times New Roman" panose="02020603050405020304" pitchFamily="18" charset="0"/>
                        </a:rPr>
                        <a:t> відповідь</a:t>
                      </a:r>
                      <a:endParaRPr lang="uk-UA" sz="2000" b="1" dirty="0">
                        <a:solidFill>
                          <a:schemeClr val="tx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000" b="1" dirty="0" smtClean="0">
                          <a:latin typeface="Times New Roman" panose="02020603050405020304" pitchFamily="18" charset="0"/>
                          <a:cs typeface="Times New Roman" panose="02020603050405020304" pitchFamily="18" charset="0"/>
                        </a:rPr>
                        <a:t>0</a:t>
                      </a:r>
                      <a:endParaRPr lang="uk-UA" sz="2000" b="1" dirty="0">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000" b="1" dirty="0" smtClean="0">
                          <a:solidFill>
                            <a:schemeClr val="tx1"/>
                          </a:solidFill>
                          <a:latin typeface="Times New Roman" panose="02020603050405020304" pitchFamily="18" charset="0"/>
                          <a:cs typeface="Times New Roman" panose="02020603050405020304" pitchFamily="18" charset="0"/>
                        </a:rPr>
                        <a:t>1</a:t>
                      </a:r>
                      <a:endParaRPr lang="uk-UA" sz="2000" b="1" dirty="0">
                        <a:solidFill>
                          <a:schemeClr val="tx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000" b="1" dirty="0" smtClean="0">
                          <a:solidFill>
                            <a:schemeClr val="tx1"/>
                          </a:solidFill>
                          <a:latin typeface="Times New Roman" panose="02020603050405020304" pitchFamily="18" charset="0"/>
                          <a:cs typeface="Times New Roman" panose="02020603050405020304" pitchFamily="18" charset="0"/>
                        </a:rPr>
                        <a:t>2</a:t>
                      </a:r>
                      <a:endParaRPr lang="uk-UA" sz="2000" b="1" dirty="0">
                        <a:solidFill>
                          <a:schemeClr val="tx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000" b="1" dirty="0" smtClean="0">
                          <a:solidFill>
                            <a:schemeClr val="tx1"/>
                          </a:solidFill>
                          <a:latin typeface="Times New Roman" panose="02020603050405020304" pitchFamily="18" charset="0"/>
                          <a:cs typeface="Times New Roman" panose="02020603050405020304" pitchFamily="18" charset="0"/>
                        </a:rPr>
                        <a:t>3</a:t>
                      </a:r>
                      <a:endParaRPr lang="uk-UA" sz="2000" b="1" dirty="0">
                        <a:solidFill>
                          <a:schemeClr val="tx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52">
                <a:tc>
                  <a:txBody>
                    <a:bodyPr/>
                    <a:lstStyle/>
                    <a:p>
                      <a:pPr algn="ctr"/>
                      <a:r>
                        <a:rPr lang="uk-UA" sz="2000" b="1" dirty="0" smtClean="0">
                          <a:solidFill>
                            <a:schemeClr val="tx1"/>
                          </a:solidFill>
                          <a:latin typeface="Times New Roman" panose="02020603050405020304" pitchFamily="18" charset="0"/>
                          <a:cs typeface="Times New Roman" panose="02020603050405020304" pitchFamily="18" charset="0"/>
                        </a:rPr>
                        <a:t>ВБГА</a:t>
                      </a:r>
                      <a:endParaRPr lang="uk-UA" sz="2000" b="1" dirty="0">
                        <a:solidFill>
                          <a:schemeClr val="tx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000" b="1" dirty="0" smtClean="0">
                          <a:latin typeface="Times New Roman" panose="02020603050405020304" pitchFamily="18" charset="0"/>
                          <a:cs typeface="Times New Roman" panose="02020603050405020304" pitchFamily="18" charset="0"/>
                        </a:rPr>
                        <a:t>24,74</a:t>
                      </a:r>
                      <a:endParaRPr lang="uk-UA" sz="2000" b="1" dirty="0">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000" b="1" dirty="0" smtClean="0">
                          <a:solidFill>
                            <a:schemeClr val="tx1"/>
                          </a:solidFill>
                          <a:latin typeface="Times New Roman" panose="02020603050405020304" pitchFamily="18" charset="0"/>
                          <a:cs typeface="Times New Roman" panose="02020603050405020304" pitchFamily="18" charset="0"/>
                        </a:rPr>
                        <a:t>40,48</a:t>
                      </a:r>
                      <a:endParaRPr lang="uk-UA" sz="2000" b="1" dirty="0">
                        <a:solidFill>
                          <a:schemeClr val="tx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000" b="1" dirty="0" smtClean="0">
                          <a:solidFill>
                            <a:schemeClr val="tx1"/>
                          </a:solidFill>
                          <a:latin typeface="Times New Roman" panose="02020603050405020304" pitchFamily="18" charset="0"/>
                          <a:cs typeface="Times New Roman" panose="02020603050405020304" pitchFamily="18" charset="0"/>
                        </a:rPr>
                        <a:t>12,51</a:t>
                      </a:r>
                      <a:endParaRPr lang="uk-UA" sz="2000" b="1" dirty="0">
                        <a:solidFill>
                          <a:schemeClr val="tx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000" b="1" dirty="0" smtClean="0">
                          <a:solidFill>
                            <a:schemeClr val="tx1"/>
                          </a:solidFill>
                          <a:latin typeface="Times New Roman" panose="02020603050405020304" pitchFamily="18" charset="0"/>
                          <a:cs typeface="Times New Roman" panose="02020603050405020304" pitchFamily="18" charset="0"/>
                        </a:rPr>
                        <a:t>22,28</a:t>
                      </a:r>
                      <a:endParaRPr lang="uk-UA" sz="2000" b="1" dirty="0">
                        <a:solidFill>
                          <a:schemeClr val="tx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7" name="Picture 2" descr="G:\Логотип модерн 1 копия.JPG"/>
          <p:cNvPicPr>
            <a:picLocks noChangeAspect="1" noChangeArrowheads="1"/>
          </p:cNvPicPr>
          <p:nvPr/>
        </p:nvPicPr>
        <p:blipFill>
          <a:blip r:embed="rId3"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7740352" y="836712"/>
            <a:ext cx="844238" cy="403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3567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Inside-right pages with text"/>
          <p:cNvGrpSpPr>
            <a:grpSpLocks/>
          </p:cNvGrpSpPr>
          <p:nvPr/>
        </p:nvGrpSpPr>
        <p:grpSpPr bwMode="auto">
          <a:xfrm>
            <a:off x="4572000" y="1371600"/>
            <a:ext cx="3044825" cy="4114800"/>
            <a:chOff x="4572000" y="1371600"/>
            <a:chExt cx="3044952" cy="4114800"/>
          </a:xfrm>
        </p:grpSpPr>
        <p:grpSp>
          <p:nvGrpSpPr>
            <p:cNvPr id="42008" name="Inside-right"/>
            <p:cNvGrpSpPr>
              <a:grpSpLocks/>
            </p:cNvGrpSpPr>
            <p:nvPr/>
          </p:nvGrpSpPr>
          <p:grpSpPr bwMode="auto">
            <a:xfrm rot="10800000">
              <a:off x="4572000" y="1371600"/>
              <a:ext cx="3044952" cy="4114800"/>
              <a:chOff x="1527048" y="1371600"/>
              <a:chExt cx="3044952" cy="4114800"/>
            </a:xfrm>
          </p:grpSpPr>
          <p:sp>
            <p:nvSpPr>
              <p:cNvPr id="141" name="Rounded Rectangle 140"/>
              <p:cNvSpPr/>
              <p:nvPr/>
            </p:nvSpPr>
            <p:spPr>
              <a:xfrm>
                <a:off x="1527048" y="1371600"/>
                <a:ext cx="3044952" cy="4114800"/>
              </a:xfrm>
              <a:prstGeom prst="roundRect">
                <a:avLst>
                  <a:gd name="adj" fmla="val 1580"/>
                </a:avLst>
              </a:prstGeom>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ru-RU">
                  <a:solidFill>
                    <a:prstClr val="white"/>
                  </a:solidFill>
                </a:endParaRPr>
              </a:p>
            </p:txBody>
          </p:sp>
          <p:sp>
            <p:nvSpPr>
              <p:cNvPr id="142" name="Rectangle 141"/>
              <p:cNvSpPr/>
              <p:nvPr/>
            </p:nvSpPr>
            <p:spPr>
              <a:xfrm>
                <a:off x="1711206" y="1449387"/>
                <a:ext cx="2879845" cy="3959225"/>
              </a:xfrm>
              <a:prstGeom prst="rect">
                <a:avLst/>
              </a:prstGeom>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ru-RU">
                  <a:solidFill>
                    <a:prstClr val="white"/>
                  </a:solidFill>
                </a:endParaRPr>
              </a:p>
            </p:txBody>
          </p:sp>
        </p:grpSp>
        <p:grpSp>
          <p:nvGrpSpPr>
            <p:cNvPr id="42009" name="Group 167"/>
            <p:cNvGrpSpPr>
              <a:grpSpLocks/>
            </p:cNvGrpSpPr>
            <p:nvPr/>
          </p:nvGrpSpPr>
          <p:grpSpPr bwMode="auto">
            <a:xfrm>
              <a:off x="7162800" y="1453896"/>
              <a:ext cx="246855" cy="3950208"/>
              <a:chOff x="7162800" y="1453896"/>
              <a:chExt cx="246855" cy="3950208"/>
            </a:xfrm>
          </p:grpSpPr>
          <p:cxnSp>
            <p:nvCxnSpPr>
              <p:cNvPr id="161" name="Straight Connector 160"/>
              <p:cNvCxnSpPr/>
              <p:nvPr/>
            </p:nvCxnSpPr>
            <p:spPr>
              <a:xfrm rot="5400000">
                <a:off x="5263468" y="3428206"/>
                <a:ext cx="3949700" cy="1587"/>
              </a:xfrm>
              <a:prstGeom prst="line">
                <a:avLst/>
              </a:prstGeom>
              <a:ln/>
            </p:spPr>
            <p:style>
              <a:lnRef idx="2">
                <a:schemeClr val="accent5"/>
              </a:lnRef>
              <a:fillRef idx="1">
                <a:schemeClr val="lt1"/>
              </a:fillRef>
              <a:effectRef idx="0">
                <a:schemeClr val="accent5"/>
              </a:effectRef>
              <a:fontRef idx="minor">
                <a:schemeClr val="dk1"/>
              </a:fontRef>
            </p:style>
          </p:cxnSp>
          <p:cxnSp>
            <p:nvCxnSpPr>
              <p:cNvPr id="162" name="Straight Connector 161"/>
              <p:cNvCxnSpPr/>
              <p:nvPr/>
            </p:nvCxnSpPr>
            <p:spPr>
              <a:xfrm rot="5400000">
                <a:off x="5317445" y="3428206"/>
                <a:ext cx="3949700" cy="1587"/>
              </a:xfrm>
              <a:prstGeom prst="line">
                <a:avLst/>
              </a:prstGeom>
              <a:ln/>
            </p:spPr>
            <p:style>
              <a:lnRef idx="2">
                <a:schemeClr val="accent5"/>
              </a:lnRef>
              <a:fillRef idx="1">
                <a:schemeClr val="lt1"/>
              </a:fillRef>
              <a:effectRef idx="0">
                <a:schemeClr val="accent5"/>
              </a:effectRef>
              <a:fontRef idx="minor">
                <a:schemeClr val="dk1"/>
              </a:fontRef>
            </p:style>
          </p:cxnSp>
          <p:cxnSp>
            <p:nvCxnSpPr>
              <p:cNvPr id="163" name="Straight Connector 162"/>
              <p:cNvCxnSpPr/>
              <p:nvPr/>
            </p:nvCxnSpPr>
            <p:spPr>
              <a:xfrm rot="5400000">
                <a:off x="5357134" y="3428206"/>
                <a:ext cx="3949700" cy="1588"/>
              </a:xfrm>
              <a:prstGeom prst="line">
                <a:avLst/>
              </a:prstGeom>
              <a:ln/>
            </p:spPr>
            <p:style>
              <a:lnRef idx="2">
                <a:schemeClr val="accent5"/>
              </a:lnRef>
              <a:fillRef idx="1">
                <a:schemeClr val="lt1"/>
              </a:fillRef>
              <a:effectRef idx="0">
                <a:schemeClr val="accent5"/>
              </a:effectRef>
              <a:fontRef idx="minor">
                <a:schemeClr val="dk1"/>
              </a:fontRef>
            </p:style>
          </p:cxnSp>
          <p:cxnSp>
            <p:nvCxnSpPr>
              <p:cNvPr id="164" name="Straight Connector 163"/>
              <p:cNvCxnSpPr/>
              <p:nvPr/>
            </p:nvCxnSpPr>
            <p:spPr>
              <a:xfrm rot="5400000">
                <a:off x="5395235" y="3428206"/>
                <a:ext cx="3949700" cy="1588"/>
              </a:xfrm>
              <a:prstGeom prst="line">
                <a:avLst/>
              </a:prstGeom>
              <a:ln/>
            </p:spPr>
            <p:style>
              <a:lnRef idx="2">
                <a:schemeClr val="accent5"/>
              </a:lnRef>
              <a:fillRef idx="1">
                <a:schemeClr val="lt1"/>
              </a:fillRef>
              <a:effectRef idx="0">
                <a:schemeClr val="accent5"/>
              </a:effectRef>
              <a:fontRef idx="minor">
                <a:schemeClr val="dk1"/>
              </a:fontRef>
            </p:style>
          </p:cxnSp>
          <p:cxnSp>
            <p:nvCxnSpPr>
              <p:cNvPr id="165" name="Straight Connector 164"/>
              <p:cNvCxnSpPr/>
              <p:nvPr/>
            </p:nvCxnSpPr>
            <p:spPr>
              <a:xfrm rot="5400000">
                <a:off x="5433337" y="3428206"/>
                <a:ext cx="3949700" cy="1588"/>
              </a:xfrm>
              <a:prstGeom prst="line">
                <a:avLst/>
              </a:prstGeom>
              <a:ln/>
            </p:spPr>
            <p:style>
              <a:lnRef idx="2">
                <a:schemeClr val="accent5"/>
              </a:lnRef>
              <a:fillRef idx="1">
                <a:schemeClr val="lt1"/>
              </a:fillRef>
              <a:effectRef idx="0">
                <a:schemeClr val="accent5"/>
              </a:effectRef>
              <a:fontRef idx="minor">
                <a:schemeClr val="dk1"/>
              </a:fontRef>
            </p:style>
          </p:cxnSp>
          <p:cxnSp>
            <p:nvCxnSpPr>
              <p:cNvPr id="166" name="Straight Connector 165"/>
              <p:cNvCxnSpPr/>
              <p:nvPr/>
            </p:nvCxnSpPr>
            <p:spPr>
              <a:xfrm rot="5400000">
                <a:off x="5188852" y="3428206"/>
                <a:ext cx="3949700" cy="1588"/>
              </a:xfrm>
              <a:prstGeom prst="line">
                <a:avLst/>
              </a:prstGeom>
              <a:ln/>
            </p:spPr>
            <p:style>
              <a:lnRef idx="2">
                <a:schemeClr val="accent5"/>
              </a:lnRef>
              <a:fillRef idx="1">
                <a:schemeClr val="lt1"/>
              </a:fillRef>
              <a:effectRef idx="0">
                <a:schemeClr val="accent5"/>
              </a:effectRef>
              <a:fontRef idx="minor">
                <a:schemeClr val="dk1"/>
              </a:fontRef>
            </p:style>
          </p:cxnSp>
        </p:grpSp>
      </p:grpSp>
      <p:grpSp>
        <p:nvGrpSpPr>
          <p:cNvPr id="5" name="Inside-left pages"/>
          <p:cNvGrpSpPr>
            <a:grpSpLocks/>
          </p:cNvGrpSpPr>
          <p:nvPr/>
        </p:nvGrpSpPr>
        <p:grpSpPr bwMode="auto">
          <a:xfrm>
            <a:off x="1527175" y="1371600"/>
            <a:ext cx="3044825" cy="4114800"/>
            <a:chOff x="1527048" y="1371600"/>
            <a:chExt cx="3044952" cy="4114800"/>
          </a:xfrm>
        </p:grpSpPr>
        <p:sp>
          <p:nvSpPr>
            <p:cNvPr id="103" name="Rounded Rectangle 102"/>
            <p:cNvSpPr/>
            <p:nvPr/>
          </p:nvSpPr>
          <p:spPr>
            <a:xfrm>
              <a:off x="1527048" y="1371600"/>
              <a:ext cx="3044952" cy="4114800"/>
            </a:xfrm>
            <a:prstGeom prst="roundRect">
              <a:avLst>
                <a:gd name="adj" fmla="val 1580"/>
              </a:avLst>
            </a:prstGeom>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ru-RU">
                <a:solidFill>
                  <a:prstClr val="white"/>
                </a:solidFill>
              </a:endParaRPr>
            </a:p>
          </p:txBody>
        </p:sp>
        <p:sp>
          <p:nvSpPr>
            <p:cNvPr id="108" name="Rectangle 107"/>
            <p:cNvSpPr/>
            <p:nvPr/>
          </p:nvSpPr>
          <p:spPr>
            <a:xfrm>
              <a:off x="1692155" y="1449388"/>
              <a:ext cx="2879845" cy="3959225"/>
            </a:xfrm>
            <a:prstGeom prst="rect">
              <a:avLst/>
            </a:prstGeom>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ru-RU">
                <a:solidFill>
                  <a:prstClr val="white"/>
                </a:solidFill>
              </a:endParaRPr>
            </a:p>
          </p:txBody>
        </p:sp>
      </p:grpSp>
      <p:sp>
        <p:nvSpPr>
          <p:cNvPr id="41988" name="TextBox 1"/>
          <p:cNvSpPr txBox="1">
            <a:spLocks noChangeArrowheads="1"/>
          </p:cNvSpPr>
          <p:nvPr/>
        </p:nvSpPr>
        <p:spPr bwMode="auto">
          <a:xfrm>
            <a:off x="4634086" y="1851772"/>
            <a:ext cx="2518792" cy="312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buNone/>
            </a:pPr>
            <a:r>
              <a:rPr lang="ru-RU" sz="2400" b="1" dirty="0" smtClean="0">
                <a:solidFill>
                  <a:schemeClr val="bg2"/>
                </a:solidFill>
                <a:latin typeface="Times New Roman" panose="02020603050405020304" pitchFamily="18" charset="0"/>
                <a:cs typeface="Times New Roman" panose="02020603050405020304" pitchFamily="18" charset="0"/>
              </a:rPr>
              <a:t>ТЗ  з </a:t>
            </a:r>
            <a:r>
              <a:rPr lang="ru-RU" sz="2400" b="1" dirty="0">
                <a:solidFill>
                  <a:schemeClr val="bg2"/>
                </a:solidFill>
                <a:latin typeface="Times New Roman" panose="02020603050405020304" pitchFamily="18" charset="0"/>
                <a:cs typeface="Times New Roman" panose="02020603050405020304" pitchFamily="18" charset="0"/>
              </a:rPr>
              <a:t>вибором </a:t>
            </a:r>
            <a:r>
              <a:rPr lang="ru-RU" sz="2400" b="1" dirty="0">
                <a:solidFill>
                  <a:srgbClr val="C00000"/>
                </a:solidFill>
                <a:latin typeface="Times New Roman" panose="02020603050405020304" pitchFamily="18" charset="0"/>
                <a:cs typeface="Times New Roman" panose="02020603050405020304" pitchFamily="18" charset="0"/>
              </a:rPr>
              <a:t>трьох</a:t>
            </a:r>
            <a:r>
              <a:rPr lang="ru-RU" sz="2400" b="1" dirty="0">
                <a:solidFill>
                  <a:schemeClr val="bg2"/>
                </a:solidFill>
                <a:latin typeface="Times New Roman" panose="02020603050405020304" pitchFamily="18" charset="0"/>
                <a:cs typeface="Times New Roman" panose="02020603050405020304" pitchFamily="18" charset="0"/>
              </a:rPr>
              <a:t> </a:t>
            </a:r>
            <a:r>
              <a:rPr lang="ru-RU" sz="2400" b="1" dirty="0" err="1">
                <a:solidFill>
                  <a:schemeClr val="bg2"/>
                </a:solidFill>
                <a:latin typeface="Times New Roman" panose="02020603050405020304" pitchFamily="18" charset="0"/>
                <a:cs typeface="Times New Roman" panose="02020603050405020304" pitchFamily="18" charset="0"/>
              </a:rPr>
              <a:t>правильних</a:t>
            </a:r>
            <a:endParaRPr lang="ru-RU" sz="2400" b="1" dirty="0">
              <a:solidFill>
                <a:schemeClr val="bg2"/>
              </a:solidFill>
              <a:latin typeface="Times New Roman" panose="02020603050405020304" pitchFamily="18" charset="0"/>
              <a:cs typeface="Times New Roman" panose="02020603050405020304" pitchFamily="18" charset="0"/>
            </a:endParaRPr>
          </a:p>
          <a:p>
            <a:pPr algn="ctr">
              <a:buNone/>
            </a:pPr>
            <a:r>
              <a:rPr lang="ru-RU" sz="2400" b="1" dirty="0" err="1">
                <a:solidFill>
                  <a:schemeClr val="bg2"/>
                </a:solidFill>
                <a:latin typeface="Times New Roman" panose="02020603050405020304" pitchFamily="18" charset="0"/>
                <a:cs typeface="Times New Roman" panose="02020603050405020304" pitchFamily="18" charset="0"/>
              </a:rPr>
              <a:t>відповідей</a:t>
            </a:r>
            <a:r>
              <a:rPr lang="ru-RU" sz="2400" b="1" dirty="0">
                <a:solidFill>
                  <a:schemeClr val="bg2"/>
                </a:solidFill>
                <a:latin typeface="Times New Roman" panose="02020603050405020304" pitchFamily="18" charset="0"/>
                <a:cs typeface="Times New Roman" panose="02020603050405020304" pitchFamily="18" charset="0"/>
              </a:rPr>
              <a:t> </a:t>
            </a:r>
            <a:r>
              <a:rPr lang="ru-RU" sz="2400" b="1" dirty="0" err="1">
                <a:solidFill>
                  <a:schemeClr val="bg2"/>
                </a:solidFill>
                <a:latin typeface="Times New Roman" panose="02020603050405020304" pitchFamily="18" charset="0"/>
                <a:cs typeface="Times New Roman" panose="02020603050405020304" pitchFamily="18" charset="0"/>
              </a:rPr>
              <a:t>із</a:t>
            </a:r>
            <a:r>
              <a:rPr lang="ru-RU" sz="2400" b="1" dirty="0">
                <a:solidFill>
                  <a:schemeClr val="bg2"/>
                </a:solidFill>
                <a:latin typeface="Times New Roman" panose="02020603050405020304" pitchFamily="18" charset="0"/>
                <a:cs typeface="Times New Roman" panose="02020603050405020304" pitchFamily="18" charset="0"/>
              </a:rPr>
              <a:t> </a:t>
            </a:r>
            <a:r>
              <a:rPr lang="ru-RU" sz="2400" b="1" dirty="0">
                <a:solidFill>
                  <a:srgbClr val="C00000"/>
                </a:solidFill>
                <a:latin typeface="Times New Roman" panose="02020603050405020304" pitchFamily="18" charset="0"/>
                <a:cs typeface="Times New Roman" panose="02020603050405020304" pitchFamily="18" charset="0"/>
              </a:rPr>
              <a:t>семи </a:t>
            </a:r>
            <a:r>
              <a:rPr lang="ru-RU" sz="2400" b="1" dirty="0" err="1" smtClean="0">
                <a:solidFill>
                  <a:schemeClr val="bg2"/>
                </a:solidFill>
                <a:latin typeface="Times New Roman" panose="02020603050405020304" pitchFamily="18" charset="0"/>
                <a:cs typeface="Times New Roman" panose="02020603050405020304" pitchFamily="18" charset="0"/>
              </a:rPr>
              <a:t>запропонованих</a:t>
            </a:r>
            <a:r>
              <a:rPr lang="ru-RU" sz="2400" b="1" dirty="0" smtClean="0">
                <a:solidFill>
                  <a:schemeClr val="bg2"/>
                </a:solidFill>
                <a:latin typeface="Times New Roman" panose="02020603050405020304" pitchFamily="18" charset="0"/>
                <a:cs typeface="Times New Roman" panose="02020603050405020304" pitchFamily="18" charset="0"/>
              </a:rPr>
              <a:t> </a:t>
            </a:r>
            <a:r>
              <a:rPr lang="ru-RU" sz="2400" b="1" dirty="0" err="1" smtClean="0">
                <a:solidFill>
                  <a:schemeClr val="bg2"/>
                </a:solidFill>
                <a:latin typeface="Times New Roman" panose="02020603050405020304" pitchFamily="18" charset="0"/>
                <a:cs typeface="Times New Roman" panose="02020603050405020304" pitchFamily="18" charset="0"/>
              </a:rPr>
              <a:t>варіантів</a:t>
            </a:r>
            <a:r>
              <a:rPr lang="ru-RU" sz="2400" b="1" dirty="0" smtClean="0">
                <a:solidFill>
                  <a:schemeClr val="bg2"/>
                </a:solidFill>
                <a:latin typeface="Times New Roman" panose="02020603050405020304" pitchFamily="18" charset="0"/>
                <a:cs typeface="Times New Roman" panose="02020603050405020304" pitchFamily="18" charset="0"/>
              </a:rPr>
              <a:t> </a:t>
            </a:r>
            <a:r>
              <a:rPr lang="ru-RU" sz="2400" b="1" dirty="0" err="1" smtClean="0">
                <a:solidFill>
                  <a:schemeClr val="bg2"/>
                </a:solidFill>
                <a:latin typeface="Times New Roman" panose="02020603050405020304" pitchFamily="18" charset="0"/>
                <a:cs typeface="Times New Roman" panose="02020603050405020304" pitchFamily="18" charset="0"/>
              </a:rPr>
              <a:t>відповіді</a:t>
            </a:r>
            <a:endParaRPr lang="ru-RU" altLang="ru-RU" sz="2400" b="1" dirty="0">
              <a:solidFill>
                <a:schemeClr val="bg2"/>
              </a:solidFill>
              <a:latin typeface="Times New Roman" pitchFamily="18" charset="0"/>
              <a:cs typeface="Times New Roman" pitchFamily="18" charset="0"/>
            </a:endParaRPr>
          </a:p>
        </p:txBody>
      </p:sp>
      <p:grpSp>
        <p:nvGrpSpPr>
          <p:cNvPr id="6" name="Book cover"/>
          <p:cNvGrpSpPr>
            <a:grpSpLocks/>
          </p:cNvGrpSpPr>
          <p:nvPr/>
        </p:nvGrpSpPr>
        <p:grpSpPr bwMode="auto">
          <a:xfrm>
            <a:off x="1608137" y="1397620"/>
            <a:ext cx="3048000" cy="4114800"/>
            <a:chOff x="4572000" y="1371600"/>
            <a:chExt cx="3048000" cy="4114800"/>
          </a:xfrm>
        </p:grpSpPr>
        <p:sp>
          <p:nvSpPr>
            <p:cNvPr id="27" name="Rounded Rectangle 26"/>
            <p:cNvSpPr/>
            <p:nvPr/>
          </p:nvSpPr>
          <p:spPr>
            <a:xfrm>
              <a:off x="4572000" y="1371600"/>
              <a:ext cx="3048000" cy="4114800"/>
            </a:xfrm>
            <a:prstGeom prst="roundRect">
              <a:avLst>
                <a:gd name="adj" fmla="val 2196"/>
              </a:avLst>
            </a:prstGeom>
            <a:gradFill flip="none" rotWithShape="1">
              <a:gsLst>
                <a:gs pos="0">
                  <a:schemeClr val="accent2">
                    <a:lumMod val="50000"/>
                  </a:schemeClr>
                </a:gs>
                <a:gs pos="100000">
                  <a:schemeClr val="accent2">
                    <a:lumMod val="75000"/>
                  </a:schemeClr>
                </a:gs>
              </a:gsLst>
              <a:lin ang="0" scaled="1"/>
              <a:tileRect/>
            </a:gradFill>
            <a:ln>
              <a:noFill/>
            </a:ln>
            <a:effectLst/>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4" name="Rounded Rectangle 83"/>
            <p:cNvSpPr/>
            <p:nvPr/>
          </p:nvSpPr>
          <p:spPr>
            <a:xfrm>
              <a:off x="4572000" y="1371600"/>
              <a:ext cx="666750" cy="4114800"/>
            </a:xfrm>
            <a:prstGeom prst="roundRect">
              <a:avLst>
                <a:gd name="adj" fmla="val 2196"/>
              </a:avLst>
            </a:prstGeom>
            <a:gradFill flip="none" rotWithShape="1">
              <a:gsLst>
                <a:gs pos="0">
                  <a:schemeClr val="tx1">
                    <a:alpha val="50000"/>
                  </a:schemeClr>
                </a:gs>
                <a:gs pos="100000">
                  <a:schemeClr val="tx1">
                    <a:alpha val="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88" name="Rounded Rectangle 87"/>
            <p:cNvSpPr/>
            <p:nvPr/>
          </p:nvSpPr>
          <p:spPr>
            <a:xfrm>
              <a:off x="4572000" y="3886200"/>
              <a:ext cx="667512" cy="73152"/>
            </a:xfrm>
            <a:prstGeom prst="roundRect">
              <a:avLst>
                <a:gd name="adj" fmla="val 50000"/>
              </a:avLst>
            </a:prstGeom>
            <a:gradFill>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8100000" scaled="1"/>
            </a:gradFill>
            <a:ln>
              <a:noFill/>
            </a:ln>
            <a:effectLst/>
            <a:scene3d>
              <a:camera prst="orthographicFront"/>
              <a:lightRig rig="sof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98" name="Rounded Rectangle 97"/>
            <p:cNvSpPr/>
            <p:nvPr/>
          </p:nvSpPr>
          <p:spPr>
            <a:xfrm>
              <a:off x="4572000" y="4953000"/>
              <a:ext cx="667512" cy="73152"/>
            </a:xfrm>
            <a:prstGeom prst="roundRect">
              <a:avLst>
                <a:gd name="adj" fmla="val 50000"/>
              </a:avLst>
            </a:prstGeom>
            <a:gradFill>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8100000" scaled="1"/>
            </a:gradFill>
            <a:ln>
              <a:noFill/>
            </a:ln>
            <a:effectLst/>
            <a:scene3d>
              <a:camera prst="orthographicFront"/>
              <a:lightRig rig="sof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99" name="Rounded Rectangle 98"/>
            <p:cNvSpPr/>
            <p:nvPr/>
          </p:nvSpPr>
          <p:spPr>
            <a:xfrm>
              <a:off x="4572000" y="2819400"/>
              <a:ext cx="667512" cy="73152"/>
            </a:xfrm>
            <a:prstGeom prst="roundRect">
              <a:avLst>
                <a:gd name="adj" fmla="val 50000"/>
              </a:avLst>
            </a:prstGeom>
            <a:gradFill>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8100000" scaled="1"/>
            </a:gradFill>
            <a:ln>
              <a:noFill/>
            </a:ln>
            <a:effectLst/>
            <a:scene3d>
              <a:camera prst="orthographicFront"/>
              <a:lightRig rig="sof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100" name="Rounded Rectangle 99"/>
            <p:cNvSpPr/>
            <p:nvPr/>
          </p:nvSpPr>
          <p:spPr>
            <a:xfrm>
              <a:off x="4572000" y="1752600"/>
              <a:ext cx="667512" cy="73152"/>
            </a:xfrm>
            <a:prstGeom prst="roundRect">
              <a:avLst>
                <a:gd name="adj" fmla="val 50000"/>
              </a:avLst>
            </a:prstGeom>
            <a:gradFill>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8100000" scaled="1"/>
            </a:gradFill>
            <a:ln>
              <a:noFill/>
            </a:ln>
            <a:effectLst/>
            <a:scene3d>
              <a:camera prst="orthographicFront"/>
              <a:lightRig rig="sof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grpSp>
      <p:pic>
        <p:nvPicPr>
          <p:cNvPr id="24" name="Picture 2" descr="http://s00.yaplakal.com/pics/pics_original/9/3/6/2875639.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1712" y="2328497"/>
            <a:ext cx="1620850" cy="1677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878759"/>
      </p:ext>
    </p:extLst>
  </p:cSld>
  <p:clrMapOvr>
    <a:masterClrMapping/>
  </p:clrMapOvr>
  <p:transition advClick="0" advTm="20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2" fill="hold" nodeType="clickEffect">
                                  <p:stCondLst>
                                    <p:cond delay="0"/>
                                  </p:stCondLst>
                                  <p:childTnLst>
                                    <p:animEffect transition="out" filter="wipe(righ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750"/>
                                        <p:tgtEl>
                                          <p:spTgt spid="5"/>
                                        </p:tgtEl>
                                      </p:cBhvr>
                                    </p:animEffect>
                                  </p:childTnLst>
                                </p:cTn>
                              </p:par>
                            </p:childTnLst>
                          </p:cTn>
                        </p:par>
                        <p:par>
                          <p:cTn id="12" fill="hold">
                            <p:stCondLst>
                              <p:cond delay="1250"/>
                            </p:stCondLst>
                            <p:childTnLst>
                              <p:par>
                                <p:cTn id="13" presetID="21" presetClass="entr" presetSubtype="1"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heel(1)">
                                      <p:cBhvr>
                                        <p:cTn id="15"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EDC8AA99-7238-42D3-B68A-A4E1B56FEE73}" type="slidenum">
              <a:rPr lang="en-US" smtClean="0">
                <a:solidFill>
                  <a:prstClr val="black">
                    <a:tint val="75000"/>
                  </a:prstClr>
                </a:solidFill>
              </a:rPr>
              <a:pPr/>
              <a:t>33</a:t>
            </a:fld>
            <a:endParaRPr lang="en-US">
              <a:solidFill>
                <a:prstClr val="black">
                  <a:tint val="75000"/>
                </a:prstClr>
              </a:solidFill>
            </a:endParaRPr>
          </a:p>
        </p:txBody>
      </p:sp>
      <p:graphicFrame>
        <p:nvGraphicFramePr>
          <p:cNvPr id="5" name="Диаграмма 4"/>
          <p:cNvGraphicFramePr>
            <a:graphicFrameLocks/>
          </p:cNvGraphicFramePr>
          <p:nvPr>
            <p:extLst>
              <p:ext uri="{D42A27DB-BD31-4B8C-83A1-F6EECF244321}">
                <p14:modId xmlns:p14="http://schemas.microsoft.com/office/powerpoint/2010/main" val="424686305"/>
              </p:ext>
            </p:extLst>
          </p:nvPr>
        </p:nvGraphicFramePr>
        <p:xfrm>
          <a:off x="107504" y="1412776"/>
          <a:ext cx="8928992" cy="4896544"/>
        </p:xfrm>
        <a:graphic>
          <a:graphicData uri="http://schemas.openxmlformats.org/drawingml/2006/chart">
            <c:chart xmlns:c="http://schemas.openxmlformats.org/drawingml/2006/chart" xmlns:r="http://schemas.openxmlformats.org/officeDocument/2006/relationships" r:id="rId2"/>
          </a:graphicData>
        </a:graphic>
      </p:graphicFrame>
      <p:sp>
        <p:nvSpPr>
          <p:cNvPr id="6" name="Заголовок 1"/>
          <p:cNvSpPr>
            <a:spLocks noGrp="1"/>
          </p:cNvSpPr>
          <p:nvPr>
            <p:ph type="title"/>
          </p:nvPr>
        </p:nvSpPr>
        <p:spPr>
          <a:xfrm>
            <a:off x="107504" y="0"/>
            <a:ext cx="7360096" cy="1264568"/>
          </a:xfrm>
        </p:spPr>
        <p:txBody>
          <a:bodyPr>
            <a:noAutofit/>
          </a:bodyPr>
          <a:lstStyle/>
          <a:p>
            <a:pPr algn="ctr"/>
            <a:r>
              <a:rPr lang="uk-UA" sz="2400"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Кількість правильних відповідей у % до </a:t>
            </a:r>
            <a:r>
              <a:rPr lang="ru-RU" sz="2400" dirty="0" smtClean="0">
                <a:latin typeface="Times New Roman" panose="02020603050405020304" pitchFamily="18" charset="0"/>
                <a:cs typeface="Times New Roman" panose="02020603050405020304" pitchFamily="18" charset="0"/>
              </a:rPr>
              <a:t>ТЗ  </a:t>
            </a:r>
            <a:r>
              <a:rPr lang="ru-RU" sz="2400" dirty="0">
                <a:latin typeface="Times New Roman" panose="02020603050405020304" pitchFamily="18" charset="0"/>
                <a:cs typeface="Times New Roman" panose="02020603050405020304" pitchFamily="18" charset="0"/>
              </a:rPr>
              <a:t>з вибором трьох </a:t>
            </a:r>
            <a:r>
              <a:rPr lang="ru-RU" sz="2400" dirty="0" err="1" smtClean="0">
                <a:latin typeface="Times New Roman" panose="02020603050405020304" pitchFamily="18" charset="0"/>
                <a:cs typeface="Times New Roman" panose="02020603050405020304" pitchFamily="18" charset="0"/>
              </a:rPr>
              <a:t>правильних</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відповідей</a:t>
            </a:r>
            <a:r>
              <a:rPr lang="ru-RU" sz="2400" dirty="0" smtClean="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із</a:t>
            </a:r>
            <a:r>
              <a:rPr lang="ru-RU" sz="2400" dirty="0">
                <a:latin typeface="Times New Roman" panose="02020603050405020304" pitchFamily="18" charset="0"/>
                <a:cs typeface="Times New Roman" panose="02020603050405020304" pitchFamily="18" charset="0"/>
              </a:rPr>
              <a:t> семи </a:t>
            </a:r>
            <a:r>
              <a:rPr lang="ru-RU" sz="2400" dirty="0" err="1">
                <a:latin typeface="Times New Roman" panose="02020603050405020304" pitchFamily="18" charset="0"/>
                <a:cs typeface="Times New Roman" panose="02020603050405020304" pitchFamily="18" charset="0"/>
              </a:rPr>
              <a:t>запропонованих</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варіантів</a:t>
            </a:r>
            <a:r>
              <a:rPr lang="ru-RU" sz="2400" dirty="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відповіді</a:t>
            </a:r>
            <a:r>
              <a:rPr lang="ru-RU" sz="2400" dirty="0" smtClean="0">
                <a:latin typeface="Times New Roman" panose="02020603050405020304" pitchFamily="18" charset="0"/>
                <a:cs typeface="Times New Roman" panose="02020603050405020304" pitchFamily="18" charset="0"/>
              </a:rPr>
              <a:t> </a:t>
            </a:r>
            <a:br>
              <a:rPr lang="ru-RU" sz="2400" dirty="0" smtClean="0">
                <a:latin typeface="Times New Roman" panose="02020603050405020304" pitchFamily="18" charset="0"/>
                <a:cs typeface="Times New Roman" panose="02020603050405020304" pitchFamily="18" charset="0"/>
              </a:rPr>
            </a:br>
            <a:r>
              <a:rPr lang="ru-RU" sz="2000" i="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a:t>
            </a:r>
            <a:r>
              <a:rPr lang="ru-RU" sz="2000" i="1" dirty="0" err="1">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програма</a:t>
            </a:r>
            <a:r>
              <a:rPr lang="ru-RU" sz="2000" i="1"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для </a:t>
            </a:r>
            <a:r>
              <a:rPr lang="ru-RU" sz="2000" i="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7 -11 </a:t>
            </a:r>
            <a:r>
              <a:rPr lang="ru-RU" sz="2000" i="1" dirty="0" err="1"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класів</a:t>
            </a:r>
            <a:r>
              <a:rPr lang="ru-RU" sz="2000" i="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a:t>
            </a:r>
            <a:endParaRPr lang="ru-RU" sz="2000" i="1"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pic>
        <p:nvPicPr>
          <p:cNvPr id="7" name="Picture 2" descr="G:\Логотип модерн 1 копия.JPG"/>
          <p:cNvPicPr>
            <a:picLocks noChangeAspect="1" noChangeArrowheads="1"/>
          </p:cNvPicPr>
          <p:nvPr/>
        </p:nvPicPr>
        <p:blipFill>
          <a:blip r:embed="rId3"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7740352" y="836712"/>
            <a:ext cx="844238" cy="403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64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fade">
                                      <p:cBhvr>
                                        <p:cTn id="14" dur="1000"/>
                                        <p:tgtEl>
                                          <p:spTgt spid="5">
                                            <p:graphicEl>
                                              <a:chart seriesIdx="-3" categoryIdx="-3" bldStep="gridLegend"/>
                                            </p:graphicEl>
                                          </p:spTgt>
                                        </p:tgtEl>
                                      </p:cBhvr>
                                    </p:animEffect>
                                    <p:anim calcmode="lin" valueType="num">
                                      <p:cBhvr>
                                        <p:cTn id="15" dur="1000" fill="hold"/>
                                        <p:tgtEl>
                                          <p:spTgt spid="5">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p:cTn id="16" dur="1000" fill="hold"/>
                                        <p:tgtEl>
                                          <p:spTgt spid="5">
                                            <p:graphicEl>
                                              <a:chart seriesIdx="-3" categoryIdx="-3" bldStep="gridLegend"/>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graphicEl>
                                              <a:chart seriesIdx="0" categoryIdx="0" bldStep="ptInCategory"/>
                                            </p:graphicEl>
                                          </p:spTgt>
                                        </p:tgtEl>
                                        <p:attrNameLst>
                                          <p:attrName>style.visibility</p:attrName>
                                        </p:attrNameLst>
                                      </p:cBhvr>
                                      <p:to>
                                        <p:strVal val="visible"/>
                                      </p:to>
                                    </p:set>
                                    <p:animEffect transition="in" filter="fade">
                                      <p:cBhvr>
                                        <p:cTn id="21" dur="1000"/>
                                        <p:tgtEl>
                                          <p:spTgt spid="5">
                                            <p:graphicEl>
                                              <a:chart seriesIdx="0" categoryIdx="0" bldStep="ptInCategory"/>
                                            </p:graphicEl>
                                          </p:spTgt>
                                        </p:tgtEl>
                                      </p:cBhvr>
                                    </p:animEffect>
                                    <p:anim calcmode="lin" valueType="num">
                                      <p:cBhvr>
                                        <p:cTn id="22" dur="1000" fill="hold"/>
                                        <p:tgtEl>
                                          <p:spTgt spid="5">
                                            <p:graphicEl>
                                              <a:chart seriesIdx="0" categoryIdx="0" bldStep="ptInCategory"/>
                                            </p:graphicEl>
                                          </p:spTgt>
                                        </p:tgtEl>
                                        <p:attrNameLst>
                                          <p:attrName>ppt_x</p:attrName>
                                        </p:attrNameLst>
                                      </p:cBhvr>
                                      <p:tavLst>
                                        <p:tav tm="0">
                                          <p:val>
                                            <p:strVal val="#ppt_x"/>
                                          </p:val>
                                        </p:tav>
                                        <p:tav tm="100000">
                                          <p:val>
                                            <p:strVal val="#ppt_x"/>
                                          </p:val>
                                        </p:tav>
                                      </p:tavLst>
                                    </p:anim>
                                    <p:anim calcmode="lin" valueType="num">
                                      <p:cBhvr>
                                        <p:cTn id="23" dur="1000" fill="hold"/>
                                        <p:tgtEl>
                                          <p:spTgt spid="5">
                                            <p:graphicEl>
                                              <a:chart seriesIdx="0" categoryIdx="0"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graphicEl>
                                              <a:chart seriesIdx="1" categoryIdx="0" bldStep="ptInCategory"/>
                                            </p:graphicEl>
                                          </p:spTgt>
                                        </p:tgtEl>
                                        <p:attrNameLst>
                                          <p:attrName>style.visibility</p:attrName>
                                        </p:attrNameLst>
                                      </p:cBhvr>
                                      <p:to>
                                        <p:strVal val="visible"/>
                                      </p:to>
                                    </p:set>
                                    <p:animEffect transition="in" filter="fade">
                                      <p:cBhvr>
                                        <p:cTn id="28" dur="1000"/>
                                        <p:tgtEl>
                                          <p:spTgt spid="5">
                                            <p:graphicEl>
                                              <a:chart seriesIdx="1" categoryIdx="0" bldStep="ptInCategory"/>
                                            </p:graphicEl>
                                          </p:spTgt>
                                        </p:tgtEl>
                                      </p:cBhvr>
                                    </p:animEffect>
                                    <p:anim calcmode="lin" valueType="num">
                                      <p:cBhvr>
                                        <p:cTn id="29" dur="1000" fill="hold"/>
                                        <p:tgtEl>
                                          <p:spTgt spid="5">
                                            <p:graphicEl>
                                              <a:chart seriesIdx="1" categoryIdx="0" bldStep="ptInCategory"/>
                                            </p:graphicEl>
                                          </p:spTgt>
                                        </p:tgtEl>
                                        <p:attrNameLst>
                                          <p:attrName>ppt_x</p:attrName>
                                        </p:attrNameLst>
                                      </p:cBhvr>
                                      <p:tavLst>
                                        <p:tav tm="0">
                                          <p:val>
                                            <p:strVal val="#ppt_x"/>
                                          </p:val>
                                        </p:tav>
                                        <p:tav tm="100000">
                                          <p:val>
                                            <p:strVal val="#ppt_x"/>
                                          </p:val>
                                        </p:tav>
                                      </p:tavLst>
                                    </p:anim>
                                    <p:anim calcmode="lin" valueType="num">
                                      <p:cBhvr>
                                        <p:cTn id="30" dur="1000" fill="hold"/>
                                        <p:tgtEl>
                                          <p:spTgt spid="5">
                                            <p:graphicEl>
                                              <a:chart seriesIdx="1" categoryIdx="0"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graphicEl>
                                              <a:chart seriesIdx="0" categoryIdx="1" bldStep="ptInCategory"/>
                                            </p:graphicEl>
                                          </p:spTgt>
                                        </p:tgtEl>
                                        <p:attrNameLst>
                                          <p:attrName>style.visibility</p:attrName>
                                        </p:attrNameLst>
                                      </p:cBhvr>
                                      <p:to>
                                        <p:strVal val="visible"/>
                                      </p:to>
                                    </p:set>
                                    <p:animEffect transition="in" filter="fade">
                                      <p:cBhvr>
                                        <p:cTn id="35" dur="1000"/>
                                        <p:tgtEl>
                                          <p:spTgt spid="5">
                                            <p:graphicEl>
                                              <a:chart seriesIdx="0" categoryIdx="1" bldStep="ptInCategory"/>
                                            </p:graphicEl>
                                          </p:spTgt>
                                        </p:tgtEl>
                                      </p:cBhvr>
                                    </p:animEffect>
                                    <p:anim calcmode="lin" valueType="num">
                                      <p:cBhvr>
                                        <p:cTn id="36" dur="1000" fill="hold"/>
                                        <p:tgtEl>
                                          <p:spTgt spid="5">
                                            <p:graphicEl>
                                              <a:chart seriesIdx="0" categoryIdx="1" bldStep="ptInCategory"/>
                                            </p:graphicEl>
                                          </p:spTgt>
                                        </p:tgtEl>
                                        <p:attrNameLst>
                                          <p:attrName>ppt_x</p:attrName>
                                        </p:attrNameLst>
                                      </p:cBhvr>
                                      <p:tavLst>
                                        <p:tav tm="0">
                                          <p:val>
                                            <p:strVal val="#ppt_x"/>
                                          </p:val>
                                        </p:tav>
                                        <p:tav tm="100000">
                                          <p:val>
                                            <p:strVal val="#ppt_x"/>
                                          </p:val>
                                        </p:tav>
                                      </p:tavLst>
                                    </p:anim>
                                    <p:anim calcmode="lin" valueType="num">
                                      <p:cBhvr>
                                        <p:cTn id="37" dur="1000" fill="hold"/>
                                        <p:tgtEl>
                                          <p:spTgt spid="5">
                                            <p:graphicEl>
                                              <a:chart seriesIdx="0" categoryIdx="1"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graphicEl>
                                              <a:chart seriesIdx="1" categoryIdx="1" bldStep="ptInCategory"/>
                                            </p:graphicEl>
                                          </p:spTgt>
                                        </p:tgtEl>
                                        <p:attrNameLst>
                                          <p:attrName>style.visibility</p:attrName>
                                        </p:attrNameLst>
                                      </p:cBhvr>
                                      <p:to>
                                        <p:strVal val="visible"/>
                                      </p:to>
                                    </p:set>
                                    <p:animEffect transition="in" filter="fade">
                                      <p:cBhvr>
                                        <p:cTn id="42" dur="1000"/>
                                        <p:tgtEl>
                                          <p:spTgt spid="5">
                                            <p:graphicEl>
                                              <a:chart seriesIdx="1" categoryIdx="1" bldStep="ptInCategory"/>
                                            </p:graphicEl>
                                          </p:spTgt>
                                        </p:tgtEl>
                                      </p:cBhvr>
                                    </p:animEffect>
                                    <p:anim calcmode="lin" valueType="num">
                                      <p:cBhvr>
                                        <p:cTn id="43" dur="1000" fill="hold"/>
                                        <p:tgtEl>
                                          <p:spTgt spid="5">
                                            <p:graphicEl>
                                              <a:chart seriesIdx="1" categoryIdx="1" bldStep="ptInCategory"/>
                                            </p:graphicEl>
                                          </p:spTgt>
                                        </p:tgtEl>
                                        <p:attrNameLst>
                                          <p:attrName>ppt_x</p:attrName>
                                        </p:attrNameLst>
                                      </p:cBhvr>
                                      <p:tavLst>
                                        <p:tav tm="0">
                                          <p:val>
                                            <p:strVal val="#ppt_x"/>
                                          </p:val>
                                        </p:tav>
                                        <p:tav tm="100000">
                                          <p:val>
                                            <p:strVal val="#ppt_x"/>
                                          </p:val>
                                        </p:tav>
                                      </p:tavLst>
                                    </p:anim>
                                    <p:anim calcmode="lin" valueType="num">
                                      <p:cBhvr>
                                        <p:cTn id="44" dur="1000" fill="hold"/>
                                        <p:tgtEl>
                                          <p:spTgt spid="5">
                                            <p:graphicEl>
                                              <a:chart seriesIdx="1" categoryIdx="1"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
                                            <p:graphicEl>
                                              <a:chart seriesIdx="0" categoryIdx="2" bldStep="ptInCategory"/>
                                            </p:graphicEl>
                                          </p:spTgt>
                                        </p:tgtEl>
                                        <p:attrNameLst>
                                          <p:attrName>style.visibility</p:attrName>
                                        </p:attrNameLst>
                                      </p:cBhvr>
                                      <p:to>
                                        <p:strVal val="visible"/>
                                      </p:to>
                                    </p:set>
                                    <p:animEffect transition="in" filter="fade">
                                      <p:cBhvr>
                                        <p:cTn id="49" dur="1000"/>
                                        <p:tgtEl>
                                          <p:spTgt spid="5">
                                            <p:graphicEl>
                                              <a:chart seriesIdx="0" categoryIdx="2" bldStep="ptInCategory"/>
                                            </p:graphicEl>
                                          </p:spTgt>
                                        </p:tgtEl>
                                      </p:cBhvr>
                                    </p:animEffect>
                                    <p:anim calcmode="lin" valueType="num">
                                      <p:cBhvr>
                                        <p:cTn id="50" dur="1000" fill="hold"/>
                                        <p:tgtEl>
                                          <p:spTgt spid="5">
                                            <p:graphicEl>
                                              <a:chart seriesIdx="0" categoryIdx="2" bldStep="ptInCategory"/>
                                            </p:graphicEl>
                                          </p:spTgt>
                                        </p:tgtEl>
                                        <p:attrNameLst>
                                          <p:attrName>ppt_x</p:attrName>
                                        </p:attrNameLst>
                                      </p:cBhvr>
                                      <p:tavLst>
                                        <p:tav tm="0">
                                          <p:val>
                                            <p:strVal val="#ppt_x"/>
                                          </p:val>
                                        </p:tav>
                                        <p:tav tm="100000">
                                          <p:val>
                                            <p:strVal val="#ppt_x"/>
                                          </p:val>
                                        </p:tav>
                                      </p:tavLst>
                                    </p:anim>
                                    <p:anim calcmode="lin" valueType="num">
                                      <p:cBhvr>
                                        <p:cTn id="51" dur="1000" fill="hold"/>
                                        <p:tgtEl>
                                          <p:spTgt spid="5">
                                            <p:graphicEl>
                                              <a:chart seriesIdx="0" categoryIdx="2"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5">
                                            <p:graphicEl>
                                              <a:chart seriesIdx="1" categoryIdx="2" bldStep="ptInCategory"/>
                                            </p:graphicEl>
                                          </p:spTgt>
                                        </p:tgtEl>
                                        <p:attrNameLst>
                                          <p:attrName>style.visibility</p:attrName>
                                        </p:attrNameLst>
                                      </p:cBhvr>
                                      <p:to>
                                        <p:strVal val="visible"/>
                                      </p:to>
                                    </p:set>
                                    <p:animEffect transition="in" filter="fade">
                                      <p:cBhvr>
                                        <p:cTn id="56" dur="1000"/>
                                        <p:tgtEl>
                                          <p:spTgt spid="5">
                                            <p:graphicEl>
                                              <a:chart seriesIdx="1" categoryIdx="2" bldStep="ptInCategory"/>
                                            </p:graphicEl>
                                          </p:spTgt>
                                        </p:tgtEl>
                                      </p:cBhvr>
                                    </p:animEffect>
                                    <p:anim calcmode="lin" valueType="num">
                                      <p:cBhvr>
                                        <p:cTn id="57" dur="1000" fill="hold"/>
                                        <p:tgtEl>
                                          <p:spTgt spid="5">
                                            <p:graphicEl>
                                              <a:chart seriesIdx="1" categoryIdx="2" bldStep="ptInCategory"/>
                                            </p:graphicEl>
                                          </p:spTgt>
                                        </p:tgtEl>
                                        <p:attrNameLst>
                                          <p:attrName>ppt_x</p:attrName>
                                        </p:attrNameLst>
                                      </p:cBhvr>
                                      <p:tavLst>
                                        <p:tav tm="0">
                                          <p:val>
                                            <p:strVal val="#ppt_x"/>
                                          </p:val>
                                        </p:tav>
                                        <p:tav tm="100000">
                                          <p:val>
                                            <p:strVal val="#ppt_x"/>
                                          </p:val>
                                        </p:tav>
                                      </p:tavLst>
                                    </p:anim>
                                    <p:anim calcmode="lin" valueType="num">
                                      <p:cBhvr>
                                        <p:cTn id="58" dur="1000" fill="hold"/>
                                        <p:tgtEl>
                                          <p:spTgt spid="5">
                                            <p:graphicEl>
                                              <a:chart seriesIdx="1" categoryIdx="2"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5">
                                            <p:graphicEl>
                                              <a:chart seriesIdx="0" categoryIdx="3" bldStep="ptInCategory"/>
                                            </p:graphicEl>
                                          </p:spTgt>
                                        </p:tgtEl>
                                        <p:attrNameLst>
                                          <p:attrName>style.visibility</p:attrName>
                                        </p:attrNameLst>
                                      </p:cBhvr>
                                      <p:to>
                                        <p:strVal val="visible"/>
                                      </p:to>
                                    </p:set>
                                    <p:animEffect transition="in" filter="fade">
                                      <p:cBhvr>
                                        <p:cTn id="63" dur="1000"/>
                                        <p:tgtEl>
                                          <p:spTgt spid="5">
                                            <p:graphicEl>
                                              <a:chart seriesIdx="0" categoryIdx="3" bldStep="ptInCategory"/>
                                            </p:graphicEl>
                                          </p:spTgt>
                                        </p:tgtEl>
                                      </p:cBhvr>
                                    </p:animEffect>
                                    <p:anim calcmode="lin" valueType="num">
                                      <p:cBhvr>
                                        <p:cTn id="64" dur="1000" fill="hold"/>
                                        <p:tgtEl>
                                          <p:spTgt spid="5">
                                            <p:graphicEl>
                                              <a:chart seriesIdx="0" categoryIdx="3" bldStep="ptInCategory"/>
                                            </p:graphicEl>
                                          </p:spTgt>
                                        </p:tgtEl>
                                        <p:attrNameLst>
                                          <p:attrName>ppt_x</p:attrName>
                                        </p:attrNameLst>
                                      </p:cBhvr>
                                      <p:tavLst>
                                        <p:tav tm="0">
                                          <p:val>
                                            <p:strVal val="#ppt_x"/>
                                          </p:val>
                                        </p:tav>
                                        <p:tav tm="100000">
                                          <p:val>
                                            <p:strVal val="#ppt_x"/>
                                          </p:val>
                                        </p:tav>
                                      </p:tavLst>
                                    </p:anim>
                                    <p:anim calcmode="lin" valueType="num">
                                      <p:cBhvr>
                                        <p:cTn id="65" dur="1000" fill="hold"/>
                                        <p:tgtEl>
                                          <p:spTgt spid="5">
                                            <p:graphicEl>
                                              <a:chart seriesIdx="0" categoryIdx="3"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5">
                                            <p:graphicEl>
                                              <a:chart seriesIdx="1" categoryIdx="3" bldStep="ptInCategory"/>
                                            </p:graphicEl>
                                          </p:spTgt>
                                        </p:tgtEl>
                                        <p:attrNameLst>
                                          <p:attrName>style.visibility</p:attrName>
                                        </p:attrNameLst>
                                      </p:cBhvr>
                                      <p:to>
                                        <p:strVal val="visible"/>
                                      </p:to>
                                    </p:set>
                                    <p:animEffect transition="in" filter="fade">
                                      <p:cBhvr>
                                        <p:cTn id="70" dur="1000"/>
                                        <p:tgtEl>
                                          <p:spTgt spid="5">
                                            <p:graphicEl>
                                              <a:chart seriesIdx="1" categoryIdx="3" bldStep="ptInCategory"/>
                                            </p:graphicEl>
                                          </p:spTgt>
                                        </p:tgtEl>
                                      </p:cBhvr>
                                    </p:animEffect>
                                    <p:anim calcmode="lin" valueType="num">
                                      <p:cBhvr>
                                        <p:cTn id="71" dur="1000" fill="hold"/>
                                        <p:tgtEl>
                                          <p:spTgt spid="5">
                                            <p:graphicEl>
                                              <a:chart seriesIdx="1" categoryIdx="3" bldStep="ptInCategory"/>
                                            </p:graphicEl>
                                          </p:spTgt>
                                        </p:tgtEl>
                                        <p:attrNameLst>
                                          <p:attrName>ppt_x</p:attrName>
                                        </p:attrNameLst>
                                      </p:cBhvr>
                                      <p:tavLst>
                                        <p:tav tm="0">
                                          <p:val>
                                            <p:strVal val="#ppt_x"/>
                                          </p:val>
                                        </p:tav>
                                        <p:tav tm="100000">
                                          <p:val>
                                            <p:strVal val="#ppt_x"/>
                                          </p:val>
                                        </p:tav>
                                      </p:tavLst>
                                    </p:anim>
                                    <p:anim calcmode="lin" valueType="num">
                                      <p:cBhvr>
                                        <p:cTn id="72" dur="1000" fill="hold"/>
                                        <p:tgtEl>
                                          <p:spTgt spid="5">
                                            <p:graphicEl>
                                              <a:chart seriesIdx="1" categoryIdx="3"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categoryEl"/>
        </p:bldSub>
      </p:bldGraphic>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EDC8AA99-7238-42D3-B68A-A4E1B56FEE73}" type="slidenum">
              <a:rPr lang="en-US" smtClean="0">
                <a:solidFill>
                  <a:prstClr val="black">
                    <a:tint val="75000"/>
                  </a:prstClr>
                </a:solidFill>
              </a:rPr>
              <a:pPr/>
              <a:t>34</a:t>
            </a:fld>
            <a:endParaRPr lang="en-US">
              <a:solidFill>
                <a:prstClr val="black">
                  <a:tint val="75000"/>
                </a:prstClr>
              </a:solidFill>
            </a:endParaRPr>
          </a:p>
        </p:txBody>
      </p:sp>
      <p:sp>
        <p:nvSpPr>
          <p:cNvPr id="6" name="Заголовок 1"/>
          <p:cNvSpPr>
            <a:spLocks noGrp="1"/>
          </p:cNvSpPr>
          <p:nvPr>
            <p:ph type="title"/>
          </p:nvPr>
        </p:nvSpPr>
        <p:spPr>
          <a:xfrm>
            <a:off x="107504" y="0"/>
            <a:ext cx="7360096" cy="1264568"/>
          </a:xfrm>
        </p:spPr>
        <p:txBody>
          <a:bodyPr>
            <a:noAutofit/>
          </a:bodyPr>
          <a:lstStyle/>
          <a:p>
            <a:pPr algn="ctr"/>
            <a:r>
              <a:rPr lang="uk-UA" sz="2400" u="sng" dirty="0">
                <a:latin typeface="Times New Roman" panose="02020603050405020304" pitchFamily="18" charset="0"/>
                <a:cs typeface="Times New Roman" panose="02020603050405020304" pitchFamily="18" charset="0"/>
              </a:rPr>
              <a:t>ТЗ № </a:t>
            </a:r>
            <a:r>
              <a:rPr lang="uk-UA" sz="2400" u="sng" dirty="0" smtClean="0">
                <a:latin typeface="Times New Roman" panose="02020603050405020304" pitchFamily="18" charset="0"/>
                <a:cs typeface="Times New Roman" panose="02020603050405020304" pitchFamily="18" charset="0"/>
              </a:rPr>
              <a:t>53.  </a:t>
            </a:r>
            <a:r>
              <a:rPr lang="uk-UA" sz="2400" u="sng" dirty="0">
                <a:latin typeface="Times New Roman" panose="02020603050405020304" pitchFamily="18" charset="0"/>
                <a:cs typeface="Times New Roman" panose="02020603050405020304" pitchFamily="18" charset="0"/>
              </a:rPr>
              <a:t>Найгірший показник </a:t>
            </a:r>
            <a:r>
              <a:rPr lang="ru-RU" sz="2400"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ru-RU" sz="2400"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r>
            <a:br>
              <a:rPr lang="ru-RU" sz="2400"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br>
            <a:r>
              <a:rPr lang="ru-RU" sz="2400" i="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a:t>
            </a:r>
            <a:r>
              <a:rPr lang="ru-RU" sz="2400" i="1" dirty="0" err="1">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програма</a:t>
            </a:r>
            <a:r>
              <a:rPr lang="ru-RU" sz="2400" i="1"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для </a:t>
            </a:r>
            <a:r>
              <a:rPr lang="ru-RU" sz="2400" i="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7 </a:t>
            </a:r>
            <a:r>
              <a:rPr lang="ru-RU" sz="2400" i="1" dirty="0" err="1"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класу</a:t>
            </a:r>
            <a:r>
              <a:rPr lang="ru-RU" sz="2400" i="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a:t>
            </a:r>
            <a:endParaRPr lang="ru-RU" sz="2000" i="1"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pic>
        <p:nvPicPr>
          <p:cNvPr id="7" name="Picture 2" descr="G:\Логотип модерн 1 копия.JPG"/>
          <p:cNvPicPr>
            <a:picLocks noChangeAspect="1" noChangeArrowheads="1"/>
          </p:cNvPicPr>
          <p:nvPr/>
        </p:nvPicPr>
        <p:blipFill>
          <a:blip r:embed="rId2"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7740352" y="836712"/>
            <a:ext cx="844238" cy="40348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07504" y="1412776"/>
            <a:ext cx="8856984" cy="3785652"/>
          </a:xfrm>
          <a:prstGeom prst="rect">
            <a:avLst/>
          </a:prstGeom>
        </p:spPr>
        <p:txBody>
          <a:bodyPr wrap="square">
            <a:spAutoFit/>
          </a:bodyPr>
          <a:lstStyle/>
          <a:p>
            <a:r>
              <a:rPr lang="ru-RU" sz="2400" dirty="0" err="1">
                <a:latin typeface="Times New Roman" panose="02020603050405020304" pitchFamily="18" charset="0"/>
                <a:cs typeface="Times New Roman" panose="02020603050405020304" pitchFamily="18" charset="0"/>
              </a:rPr>
              <a:t>Що</a:t>
            </a:r>
            <a:r>
              <a:rPr lang="ru-RU" sz="2400" dirty="0">
                <a:latin typeface="Times New Roman" panose="02020603050405020304" pitchFamily="18" charset="0"/>
                <a:cs typeface="Times New Roman" panose="02020603050405020304" pitchFamily="18" charset="0"/>
              </a:rPr>
              <a:t> в </a:t>
            </a:r>
            <a:r>
              <a:rPr lang="ru-RU" sz="2400" dirty="0" err="1">
                <a:latin typeface="Times New Roman" panose="02020603050405020304" pitchFamily="18" charset="0"/>
                <a:cs typeface="Times New Roman" panose="02020603050405020304" pitchFamily="18" charset="0"/>
              </a:rPr>
              <a:t>історії</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Київської</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Русі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пов’язано</a:t>
            </a:r>
            <a:r>
              <a:rPr lang="ru-RU" sz="2400" dirty="0">
                <a:latin typeface="Times New Roman" panose="02020603050405020304" pitchFamily="18" charset="0"/>
                <a:cs typeface="Times New Roman" panose="02020603050405020304" pitchFamily="18" charset="0"/>
              </a:rPr>
              <a:t> з </a:t>
            </a:r>
            <a:r>
              <a:rPr lang="ru-RU" sz="2400" dirty="0" err="1">
                <a:latin typeface="Times New Roman" panose="02020603050405020304" pitchFamily="18" charset="0"/>
                <a:cs typeface="Times New Roman" panose="02020603050405020304" pitchFamily="18" charset="0"/>
              </a:rPr>
              <a:t>діяльністю</a:t>
            </a:r>
            <a:r>
              <a:rPr lang="ru-RU" sz="2400" dirty="0">
                <a:latin typeface="Times New Roman" panose="02020603050405020304" pitchFamily="18" charset="0"/>
                <a:cs typeface="Times New Roman" panose="02020603050405020304" pitchFamily="18" charset="0"/>
              </a:rPr>
              <a:t> князя </a:t>
            </a:r>
            <a:r>
              <a:rPr lang="ru-RU" sz="2400" dirty="0" err="1" smtClean="0">
                <a:latin typeface="Times New Roman" panose="02020603050405020304" pitchFamily="18" charset="0"/>
                <a:cs typeface="Times New Roman" panose="02020603050405020304" pitchFamily="18" charset="0"/>
              </a:rPr>
              <a:t>Володимира</a:t>
            </a:r>
            <a:r>
              <a:rPr lang="ru-RU" sz="2400" dirty="0" smtClean="0">
                <a:latin typeface="Times New Roman" panose="02020603050405020304" pitchFamily="18" charset="0"/>
                <a:cs typeface="Times New Roman" panose="02020603050405020304" pitchFamily="18" charset="0"/>
              </a:rPr>
              <a:t> Мономаха</a:t>
            </a:r>
            <a:r>
              <a:rPr lang="ru-RU" sz="2400" dirty="0">
                <a:latin typeface="Times New Roman" panose="02020603050405020304" pitchFamily="18" charset="0"/>
                <a:cs typeface="Times New Roman" panose="02020603050405020304" pitchFamily="18" charset="0"/>
              </a:rPr>
              <a:t>?</a:t>
            </a:r>
          </a:p>
          <a:p>
            <a:r>
              <a:rPr lang="ru-RU" sz="2400" b="1" dirty="0">
                <a:latin typeface="Times New Roman" panose="02020603050405020304" pitchFamily="18" charset="0"/>
                <a:cs typeface="Times New Roman" panose="02020603050405020304" pitchFamily="18" charset="0"/>
              </a:rPr>
              <a:t>1 </a:t>
            </a:r>
            <a:r>
              <a:rPr lang="ru-RU" sz="2400" dirty="0" err="1">
                <a:latin typeface="Times New Roman" panose="02020603050405020304" pitchFamily="18" charset="0"/>
                <a:cs typeface="Times New Roman" panose="02020603050405020304" pitchFamily="18" charset="0"/>
              </a:rPr>
              <a:t>об’єднання</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руських</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князів</a:t>
            </a:r>
            <a:r>
              <a:rPr lang="ru-RU" sz="2400" dirty="0">
                <a:latin typeface="Times New Roman" panose="02020603050405020304" pitchFamily="18" charset="0"/>
                <a:cs typeface="Times New Roman" panose="02020603050405020304" pitchFamily="18" charset="0"/>
              </a:rPr>
              <a:t> для </a:t>
            </a:r>
            <a:r>
              <a:rPr lang="ru-RU" sz="2400" dirty="0" err="1">
                <a:latin typeface="Times New Roman" panose="02020603050405020304" pitchFamily="18" charset="0"/>
                <a:cs typeface="Times New Roman" panose="02020603050405020304" pitchFamily="18" charset="0"/>
              </a:rPr>
              <a:t>боротьби</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проти</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половецької</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загрози</a:t>
            </a:r>
            <a:endParaRPr lang="ru-RU" sz="2400" dirty="0">
              <a:latin typeface="Times New Roman" panose="02020603050405020304" pitchFamily="18" charset="0"/>
              <a:cs typeface="Times New Roman" panose="02020603050405020304" pitchFamily="18" charset="0"/>
            </a:endParaRPr>
          </a:p>
          <a:p>
            <a:r>
              <a:rPr lang="ru-RU" sz="2400" b="1" dirty="0">
                <a:latin typeface="Times New Roman" panose="02020603050405020304" pitchFamily="18" charset="0"/>
                <a:cs typeface="Times New Roman" panose="02020603050405020304" pitchFamily="18" charset="0"/>
              </a:rPr>
              <a:t>2 </a:t>
            </a:r>
            <a:r>
              <a:rPr lang="ru-RU" sz="2400" dirty="0" err="1">
                <a:latin typeface="Times New Roman" panose="02020603050405020304" pitchFamily="18" charset="0"/>
                <a:cs typeface="Times New Roman" panose="02020603050405020304" pitchFamily="18" charset="0"/>
              </a:rPr>
              <a:t>запровадження</a:t>
            </a:r>
            <a:r>
              <a:rPr lang="ru-RU" sz="2400" dirty="0">
                <a:latin typeface="Times New Roman" panose="02020603050405020304" pitchFamily="18" charset="0"/>
                <a:cs typeface="Times New Roman" panose="02020603050405020304" pitchFamily="18" charset="0"/>
              </a:rPr>
              <a:t> перших </a:t>
            </a:r>
            <a:r>
              <a:rPr lang="ru-RU" sz="2400" dirty="0" err="1">
                <a:latin typeface="Times New Roman" panose="02020603050405020304" pitchFamily="18" charset="0"/>
                <a:cs typeface="Times New Roman" panose="02020603050405020304" pitchFamily="18" charset="0"/>
              </a:rPr>
              <a:t>писаних</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законів</a:t>
            </a:r>
            <a:endParaRPr lang="ru-RU" sz="2400" dirty="0">
              <a:latin typeface="Times New Roman" panose="02020603050405020304" pitchFamily="18" charset="0"/>
              <a:cs typeface="Times New Roman" panose="02020603050405020304" pitchFamily="18" charset="0"/>
            </a:endParaRPr>
          </a:p>
          <a:p>
            <a:r>
              <a:rPr lang="ru-RU" sz="2400" b="1" dirty="0">
                <a:latin typeface="Times New Roman" panose="02020603050405020304" pitchFamily="18" charset="0"/>
                <a:cs typeface="Times New Roman" panose="02020603050405020304" pitchFamily="18" charset="0"/>
              </a:rPr>
              <a:t>3 </a:t>
            </a:r>
            <a:r>
              <a:rPr lang="ru-RU" sz="2400" dirty="0" err="1">
                <a:latin typeface="Times New Roman" panose="02020603050405020304" pitchFamily="18" charset="0"/>
                <a:cs typeface="Times New Roman" panose="02020603050405020304" pitchFamily="18" charset="0"/>
              </a:rPr>
              <a:t>ініціювання</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нової</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системи</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престолонаслідування</a:t>
            </a:r>
            <a:endParaRPr lang="ru-RU" sz="2400" dirty="0">
              <a:latin typeface="Times New Roman" panose="02020603050405020304" pitchFamily="18" charset="0"/>
              <a:cs typeface="Times New Roman" panose="02020603050405020304" pitchFamily="18" charset="0"/>
            </a:endParaRPr>
          </a:p>
          <a:p>
            <a:r>
              <a:rPr lang="ru-RU" sz="2400" b="1" dirty="0">
                <a:latin typeface="Times New Roman" panose="02020603050405020304" pitchFamily="18" charset="0"/>
                <a:cs typeface="Times New Roman" panose="02020603050405020304" pitchFamily="18" charset="0"/>
              </a:rPr>
              <a:t>4 </a:t>
            </a:r>
            <a:r>
              <a:rPr lang="ru-RU" sz="2400" dirty="0" err="1">
                <a:latin typeface="Times New Roman" panose="02020603050405020304" pitchFamily="18" charset="0"/>
                <a:cs typeface="Times New Roman" panose="02020603050405020304" pitchFamily="18" charset="0"/>
              </a:rPr>
              <a:t>хрещення</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Русі</a:t>
            </a:r>
            <a:endParaRPr lang="ru-RU" sz="2400" dirty="0">
              <a:latin typeface="Times New Roman" panose="02020603050405020304" pitchFamily="18" charset="0"/>
              <a:cs typeface="Times New Roman" panose="02020603050405020304" pitchFamily="18" charset="0"/>
            </a:endParaRPr>
          </a:p>
          <a:p>
            <a:r>
              <a:rPr lang="ru-RU" sz="2400" b="1" dirty="0">
                <a:latin typeface="Times New Roman" panose="02020603050405020304" pitchFamily="18" charset="0"/>
                <a:cs typeface="Times New Roman" panose="02020603050405020304" pitchFamily="18" charset="0"/>
              </a:rPr>
              <a:t>5 </a:t>
            </a:r>
            <a:r>
              <a:rPr lang="ru-RU" sz="2400" dirty="0" err="1">
                <a:latin typeface="Times New Roman" panose="02020603050405020304" pitchFamily="18" charset="0"/>
                <a:cs typeface="Times New Roman" panose="02020603050405020304" pitchFamily="18" charset="0"/>
              </a:rPr>
              <a:t>скликання</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князівських</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з’їздів</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снемів</a:t>
            </a:r>
            <a:r>
              <a:rPr lang="ru-RU" sz="2400" dirty="0">
                <a:latin typeface="Times New Roman" panose="02020603050405020304" pitchFamily="18" charset="0"/>
                <a:cs typeface="Times New Roman" panose="02020603050405020304" pitchFamily="18" charset="0"/>
              </a:rPr>
              <a:t>)</a:t>
            </a:r>
          </a:p>
          <a:p>
            <a:r>
              <a:rPr lang="ru-RU" sz="2400" b="1" dirty="0">
                <a:latin typeface="Times New Roman" panose="02020603050405020304" pitchFamily="18" charset="0"/>
                <a:cs typeface="Times New Roman" panose="02020603050405020304" pitchFamily="18" charset="0"/>
              </a:rPr>
              <a:t>6 </a:t>
            </a:r>
            <a:r>
              <a:rPr lang="ru-RU" sz="2400" dirty="0" err="1">
                <a:latin typeface="Times New Roman" panose="02020603050405020304" pitchFamily="18" charset="0"/>
                <a:cs typeface="Times New Roman" panose="02020603050405020304" pitchFamily="18" charset="0"/>
              </a:rPr>
              <a:t>розбудова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Києва</a:t>
            </a:r>
            <a:r>
              <a:rPr lang="ru-RU" sz="2400" dirty="0">
                <a:latin typeface="Times New Roman" panose="02020603050405020304" pitchFamily="18" charset="0"/>
                <a:cs typeface="Times New Roman" panose="02020603050405020304" pitchFamily="18" charset="0"/>
              </a:rPr>
              <a:t> – </a:t>
            </a:r>
            <a:r>
              <a:rPr lang="ru-RU" sz="2400" dirty="0" err="1">
                <a:latin typeface="Times New Roman" panose="02020603050405020304" pitchFamily="18" charset="0"/>
                <a:cs typeface="Times New Roman" panose="02020603050405020304" pitchFamily="18" charset="0"/>
              </a:rPr>
              <a:t>будівництво</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міста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Володимира</a:t>
            </a:r>
            <a:r>
              <a:rPr lang="ru-RU" sz="2400" dirty="0">
                <a:latin typeface="Times New Roman" panose="02020603050405020304" pitchFamily="18" charset="0"/>
                <a:cs typeface="Times New Roman" panose="02020603050405020304" pitchFamily="18" charset="0"/>
              </a:rPr>
              <a:t>»</a:t>
            </a:r>
          </a:p>
          <a:p>
            <a:r>
              <a:rPr lang="ru-RU" sz="2400" b="1" dirty="0">
                <a:latin typeface="Times New Roman" panose="02020603050405020304" pitchFamily="18" charset="0"/>
                <a:cs typeface="Times New Roman" panose="02020603050405020304" pitchFamily="18" charset="0"/>
              </a:rPr>
              <a:t>7 </a:t>
            </a:r>
            <a:r>
              <a:rPr lang="ru-RU" sz="2400" dirty="0" err="1">
                <a:latin typeface="Times New Roman" panose="02020603050405020304" pitchFamily="18" charset="0"/>
                <a:cs typeface="Times New Roman" panose="02020603050405020304" pitchFamily="18" charset="0"/>
              </a:rPr>
              <a:t>здійснення</a:t>
            </a:r>
            <a:r>
              <a:rPr lang="ru-RU" sz="2400" dirty="0">
                <a:latin typeface="Times New Roman" panose="02020603050405020304" pitchFamily="18" charset="0"/>
                <a:cs typeface="Times New Roman" panose="02020603050405020304" pitchFamily="18" charset="0"/>
              </a:rPr>
              <a:t> походу на Константинополь</a:t>
            </a:r>
          </a:p>
        </p:txBody>
      </p:sp>
      <p:graphicFrame>
        <p:nvGraphicFramePr>
          <p:cNvPr id="8" name="Таблица 7"/>
          <p:cNvGraphicFramePr>
            <a:graphicFrameLocks noGrp="1"/>
          </p:cNvGraphicFramePr>
          <p:nvPr>
            <p:extLst>
              <p:ext uri="{D42A27DB-BD31-4B8C-83A1-F6EECF244321}">
                <p14:modId xmlns:p14="http://schemas.microsoft.com/office/powerpoint/2010/main" val="2404199475"/>
              </p:ext>
            </p:extLst>
          </p:nvPr>
        </p:nvGraphicFramePr>
        <p:xfrm>
          <a:off x="72008" y="5229260"/>
          <a:ext cx="8892480" cy="1158312"/>
        </p:xfrm>
        <a:graphic>
          <a:graphicData uri="http://schemas.openxmlformats.org/drawingml/2006/table">
            <a:tbl>
              <a:tblPr firstRow="1" bandRow="1">
                <a:tableStyleId>{5C22544A-7EE6-4342-B048-85BDC9FD1C3A}</a:tableStyleId>
              </a:tblPr>
              <a:tblGrid>
                <a:gridCol w="3715942"/>
                <a:gridCol w="1266799"/>
                <a:gridCol w="1351252"/>
                <a:gridCol w="1351252"/>
                <a:gridCol w="1207235"/>
              </a:tblGrid>
              <a:tr h="293776">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800" dirty="0" smtClean="0">
                          <a:solidFill>
                            <a:schemeClr val="bg1"/>
                          </a:solidFill>
                          <a:latin typeface="Times New Roman" panose="02020603050405020304" pitchFamily="18" charset="0"/>
                          <a:cs typeface="Times New Roman" panose="02020603050405020304" pitchFamily="18" charset="0"/>
                        </a:rPr>
                        <a:t>Розподіл учасників (%) за </a:t>
                      </a:r>
                      <a:r>
                        <a:rPr lang="uk-UA" sz="1800" dirty="0" err="1" smtClean="0">
                          <a:solidFill>
                            <a:schemeClr val="bg1"/>
                          </a:solidFill>
                          <a:latin typeface="Times New Roman" panose="02020603050405020304" pitchFamily="18" charset="0"/>
                          <a:cs typeface="Times New Roman" panose="02020603050405020304" pitchFamily="18" charset="0"/>
                        </a:rPr>
                        <a:t>кількісю</a:t>
                      </a:r>
                      <a:r>
                        <a:rPr lang="uk-UA" sz="1800" dirty="0" smtClean="0">
                          <a:solidFill>
                            <a:schemeClr val="bg1"/>
                          </a:solidFill>
                          <a:latin typeface="Times New Roman" panose="02020603050405020304" pitchFamily="18" charset="0"/>
                          <a:cs typeface="Times New Roman" panose="02020603050405020304" pitchFamily="18" charset="0"/>
                        </a:rPr>
                        <a:t> набраних балів</a:t>
                      </a:r>
                      <a:endParaRPr lang="uk-UA" sz="1800" dirty="0">
                        <a:solidFill>
                          <a:schemeClr val="bg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dirty="0"/>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uk-UA" sz="2000" dirty="0">
                        <a:solidFill>
                          <a:schemeClr val="bg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52">
                <a:tc>
                  <a:txBody>
                    <a:bodyPr/>
                    <a:lstStyle/>
                    <a:p>
                      <a:pPr algn="ctr"/>
                      <a:r>
                        <a:rPr lang="uk-UA" sz="2000" b="1" dirty="0" smtClean="0">
                          <a:solidFill>
                            <a:schemeClr val="tx1"/>
                          </a:solidFill>
                          <a:latin typeface="Times New Roman" panose="02020603050405020304" pitchFamily="18" charset="0"/>
                          <a:cs typeface="Times New Roman" panose="02020603050405020304" pitchFamily="18" charset="0"/>
                        </a:rPr>
                        <a:t>Правильна</a:t>
                      </a:r>
                      <a:r>
                        <a:rPr lang="uk-UA" sz="2000" b="1" baseline="0" dirty="0" smtClean="0">
                          <a:solidFill>
                            <a:schemeClr val="tx1"/>
                          </a:solidFill>
                          <a:latin typeface="Times New Roman" panose="02020603050405020304" pitchFamily="18" charset="0"/>
                          <a:cs typeface="Times New Roman" panose="02020603050405020304" pitchFamily="18" charset="0"/>
                        </a:rPr>
                        <a:t> відповідь</a:t>
                      </a:r>
                      <a:endParaRPr lang="uk-UA" sz="2000" b="1" dirty="0">
                        <a:solidFill>
                          <a:schemeClr val="tx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000" b="1" dirty="0" smtClean="0">
                          <a:latin typeface="Times New Roman" panose="02020603050405020304" pitchFamily="18" charset="0"/>
                          <a:cs typeface="Times New Roman" panose="02020603050405020304" pitchFamily="18" charset="0"/>
                        </a:rPr>
                        <a:t>0</a:t>
                      </a:r>
                      <a:endParaRPr lang="uk-UA" sz="2000" b="1" dirty="0">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000" b="1" dirty="0" smtClean="0">
                          <a:solidFill>
                            <a:schemeClr val="tx1"/>
                          </a:solidFill>
                          <a:latin typeface="Times New Roman" panose="02020603050405020304" pitchFamily="18" charset="0"/>
                          <a:cs typeface="Times New Roman" panose="02020603050405020304" pitchFamily="18" charset="0"/>
                        </a:rPr>
                        <a:t>1</a:t>
                      </a:r>
                      <a:endParaRPr lang="uk-UA" sz="2000" b="1" dirty="0">
                        <a:solidFill>
                          <a:schemeClr val="tx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000" b="1" dirty="0" smtClean="0">
                          <a:solidFill>
                            <a:schemeClr val="tx1"/>
                          </a:solidFill>
                          <a:latin typeface="Times New Roman" panose="02020603050405020304" pitchFamily="18" charset="0"/>
                          <a:cs typeface="Times New Roman" panose="02020603050405020304" pitchFamily="18" charset="0"/>
                        </a:rPr>
                        <a:t>2</a:t>
                      </a:r>
                      <a:endParaRPr lang="uk-UA" sz="2000" b="1" dirty="0">
                        <a:solidFill>
                          <a:schemeClr val="tx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000" b="1" dirty="0" smtClean="0">
                          <a:solidFill>
                            <a:schemeClr val="tx1"/>
                          </a:solidFill>
                          <a:latin typeface="Times New Roman" panose="02020603050405020304" pitchFamily="18" charset="0"/>
                          <a:cs typeface="Times New Roman" panose="02020603050405020304" pitchFamily="18" charset="0"/>
                        </a:rPr>
                        <a:t>3</a:t>
                      </a:r>
                      <a:endParaRPr lang="uk-UA" sz="2000" b="1" dirty="0">
                        <a:solidFill>
                          <a:schemeClr val="tx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52">
                <a:tc>
                  <a:txBody>
                    <a:bodyPr/>
                    <a:lstStyle/>
                    <a:p>
                      <a:pPr algn="ctr"/>
                      <a:r>
                        <a:rPr lang="uk-UA" sz="2000" b="1" dirty="0" smtClean="0">
                          <a:solidFill>
                            <a:schemeClr val="tx1"/>
                          </a:solidFill>
                          <a:latin typeface="Times New Roman" panose="02020603050405020304" pitchFamily="18" charset="0"/>
                          <a:cs typeface="Times New Roman" panose="02020603050405020304" pitchFamily="18" charset="0"/>
                        </a:rPr>
                        <a:t>1, 3, 5</a:t>
                      </a:r>
                      <a:endParaRPr lang="uk-UA" sz="2000" b="1" dirty="0">
                        <a:solidFill>
                          <a:schemeClr val="tx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000" b="1" dirty="0" smtClean="0">
                          <a:latin typeface="Times New Roman" panose="02020603050405020304" pitchFamily="18" charset="0"/>
                          <a:cs typeface="Times New Roman" panose="02020603050405020304" pitchFamily="18" charset="0"/>
                        </a:rPr>
                        <a:t>16,9</a:t>
                      </a:r>
                      <a:endParaRPr lang="uk-UA" sz="2000" b="1" dirty="0">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000" b="1" dirty="0" smtClean="0">
                          <a:solidFill>
                            <a:schemeClr val="tx1"/>
                          </a:solidFill>
                          <a:latin typeface="Times New Roman" panose="02020603050405020304" pitchFamily="18" charset="0"/>
                          <a:cs typeface="Times New Roman" panose="02020603050405020304" pitchFamily="18" charset="0"/>
                        </a:rPr>
                        <a:t>37,7</a:t>
                      </a:r>
                      <a:endParaRPr lang="uk-UA" sz="2000" b="1" dirty="0">
                        <a:solidFill>
                          <a:schemeClr val="tx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000" b="1" dirty="0" smtClean="0">
                          <a:solidFill>
                            <a:schemeClr val="tx1"/>
                          </a:solidFill>
                          <a:latin typeface="Times New Roman" panose="02020603050405020304" pitchFamily="18" charset="0"/>
                          <a:cs typeface="Times New Roman" panose="02020603050405020304" pitchFamily="18" charset="0"/>
                        </a:rPr>
                        <a:t>34,8</a:t>
                      </a:r>
                      <a:endParaRPr lang="uk-UA" sz="2000" b="1" dirty="0">
                        <a:solidFill>
                          <a:schemeClr val="tx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2000" b="1" dirty="0" smtClean="0">
                          <a:solidFill>
                            <a:schemeClr val="tx1"/>
                          </a:solidFill>
                          <a:latin typeface="Times New Roman" panose="02020603050405020304" pitchFamily="18" charset="0"/>
                          <a:cs typeface="Times New Roman" panose="02020603050405020304" pitchFamily="18" charset="0"/>
                        </a:rPr>
                        <a:t>10,6</a:t>
                      </a:r>
                      <a:endParaRPr lang="uk-UA" sz="2000" b="1" dirty="0">
                        <a:solidFill>
                          <a:schemeClr val="tx1"/>
                        </a:solidFill>
                        <a:latin typeface="Times New Roman" panose="02020603050405020304" pitchFamily="18" charset="0"/>
                        <a:cs typeface="Times New Roman" panose="02020603050405020304" pitchFamily="18" charset="0"/>
                      </a:endParaRPr>
                    </a:p>
                  </a:txBody>
                  <a:tcPr marL="91441" marR="91441"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19531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2691115301_f3b8699d5a_b.jpg"/>
          <p:cNvPicPr>
            <a:picLocks noChangeAspect="1"/>
          </p:cNvPicPr>
          <p:nvPr/>
        </p:nvPicPr>
        <p:blipFill>
          <a:blip r:embed="rId3" cstate="print">
            <a:duotone>
              <a:schemeClr val="accent2">
                <a:shade val="45000"/>
                <a:satMod val="135000"/>
              </a:schemeClr>
              <a:prstClr val="white"/>
            </a:duotone>
          </a:blip>
          <a:srcRect b="-1457"/>
          <a:stretch>
            <a:fillRect/>
          </a:stretch>
        </p:blipFill>
        <p:spPr>
          <a:xfrm>
            <a:off x="914399" y="4407725"/>
            <a:ext cx="2390503" cy="2189627"/>
          </a:xfrm>
          <a:prstGeom prst="rect">
            <a:avLst/>
          </a:prstGeom>
          <a:ln>
            <a:noFill/>
          </a:ln>
          <a:effectLst/>
        </p:spPr>
      </p:pic>
      <p:sp>
        <p:nvSpPr>
          <p:cNvPr id="24" name="TextBox 23"/>
          <p:cNvSpPr txBox="1"/>
          <p:nvPr/>
        </p:nvSpPr>
        <p:spPr>
          <a:xfrm>
            <a:off x="3419872" y="980728"/>
            <a:ext cx="5616624" cy="492443"/>
          </a:xfrm>
          <a:prstGeom prst="rect">
            <a:avLst/>
          </a:prstGeom>
          <a:noFill/>
        </p:spPr>
        <p:txBody>
          <a:bodyPr wrap="square" lIns="0" tIns="0" rIns="0" bIns="0" rtlCol="0">
            <a:spAutoFit/>
          </a:bodyPr>
          <a:lstStyle/>
          <a:p>
            <a:pPr algn="ctr" fontAlgn="base">
              <a:spcBef>
                <a:spcPct val="0"/>
              </a:spcBef>
              <a:spcAft>
                <a:spcPct val="0"/>
              </a:spcAft>
            </a:pPr>
            <a:r>
              <a:rPr lang="uk-UA" altLang="zh-CN" sz="3200" b="1" i="1" dirty="0" smtClean="0">
                <a:solidFill>
                  <a:srgbClr val="002060"/>
                </a:solidFill>
                <a:latin typeface="Times New Roman" panose="02020603050405020304" pitchFamily="18" charset="0"/>
                <a:cs typeface="Times New Roman" panose="02020603050405020304" pitchFamily="18" charset="0"/>
              </a:rPr>
              <a:t>Історія України</a:t>
            </a:r>
            <a:endParaRPr lang="en-US" sz="3200" b="1" dirty="0">
              <a:solidFill>
                <a:srgbClr val="002060"/>
              </a:solidFill>
              <a:cs typeface="Arial" pitchFamily="34" charset="0"/>
            </a:endParaRPr>
          </a:p>
        </p:txBody>
      </p:sp>
      <p:sp>
        <p:nvSpPr>
          <p:cNvPr id="17" name="Rectangle 16"/>
          <p:cNvSpPr/>
          <p:nvPr/>
        </p:nvSpPr>
        <p:spPr>
          <a:xfrm>
            <a:off x="0" y="1512125"/>
            <a:ext cx="9144000" cy="2895600"/>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pic>
        <p:nvPicPr>
          <p:cNvPr id="23" name="Picture 22" descr="2691115301_f3b8699d5a_b.jpg"/>
          <p:cNvPicPr>
            <a:picLocks noChangeAspect="1"/>
          </p:cNvPicPr>
          <p:nvPr/>
        </p:nvPicPr>
        <p:blipFill>
          <a:blip r:embed="rId4" cstate="print">
            <a:lum bright="5000" contrast="5000"/>
          </a:blip>
          <a:srcRect/>
          <a:stretch>
            <a:fillRect/>
          </a:stretch>
        </p:blipFill>
        <p:spPr>
          <a:xfrm>
            <a:off x="914400" y="0"/>
            <a:ext cx="2390503" cy="4407725"/>
          </a:xfrm>
          <a:prstGeom prst="rect">
            <a:avLst/>
          </a:prstGeom>
          <a:effectLst>
            <a:glow rad="101600">
              <a:schemeClr val="bg1">
                <a:alpha val="40000"/>
              </a:schemeClr>
            </a:glow>
          </a:effectLst>
        </p:spPr>
      </p:pic>
      <p:sp>
        <p:nvSpPr>
          <p:cNvPr id="25" name="TextBox 24"/>
          <p:cNvSpPr txBox="1"/>
          <p:nvPr/>
        </p:nvSpPr>
        <p:spPr>
          <a:xfrm>
            <a:off x="3711082" y="2060848"/>
            <a:ext cx="4824536" cy="1107996"/>
          </a:xfrm>
          <a:prstGeom prst="rect">
            <a:avLst/>
          </a:prstGeom>
          <a:noFill/>
        </p:spPr>
        <p:txBody>
          <a:bodyPr wrap="square" lIns="0" tIns="0" rIns="0" bIns="0" rtlCol="0">
            <a:spAutoFit/>
          </a:bodyPr>
          <a:lstStyle/>
          <a:p>
            <a:pPr algn="ctr" fontAlgn="base">
              <a:spcBef>
                <a:spcPct val="0"/>
              </a:spcBef>
              <a:spcAft>
                <a:spcPct val="0"/>
              </a:spcAft>
            </a:pPr>
            <a:r>
              <a:rPr lang="uk-UA" altLang="zh-CN" sz="3600" b="1" dirty="0" smtClean="0">
                <a:solidFill>
                  <a:srgbClr val="FFFFFF"/>
                </a:solidFill>
                <a:latin typeface="Times New Roman" panose="02020603050405020304" pitchFamily="18" charset="0"/>
                <a:cs typeface="Times New Roman" panose="02020603050405020304" pitchFamily="18" charset="0"/>
              </a:rPr>
              <a:t>Результати ЗНО.</a:t>
            </a:r>
          </a:p>
          <a:p>
            <a:pPr algn="ctr" fontAlgn="base">
              <a:spcBef>
                <a:spcPct val="0"/>
              </a:spcBef>
              <a:spcAft>
                <a:spcPct val="0"/>
              </a:spcAft>
            </a:pPr>
            <a:r>
              <a:rPr lang="uk-UA" sz="3600" b="1" dirty="0" smtClean="0">
                <a:solidFill>
                  <a:srgbClr val="FFFFFF"/>
                </a:solidFill>
                <a:latin typeface="Times New Roman" panose="02020603050405020304" pitchFamily="18" charset="0"/>
                <a:cs typeface="Times New Roman" panose="02020603050405020304" pitchFamily="18" charset="0"/>
              </a:rPr>
              <a:t>Одеська </a:t>
            </a:r>
            <a:r>
              <a:rPr lang="uk-UA" sz="3600" b="1" dirty="0" smtClean="0">
                <a:solidFill>
                  <a:srgbClr val="FFFFFF"/>
                </a:solidFill>
                <a:latin typeface="Times New Roman" panose="02020603050405020304" pitchFamily="18" charset="0"/>
                <a:cs typeface="Times New Roman" panose="02020603050405020304" pitchFamily="18" charset="0"/>
              </a:rPr>
              <a:t>область</a:t>
            </a:r>
            <a:endParaRPr lang="en-US" sz="3600" b="1" dirty="0">
              <a:solidFill>
                <a:srgbClr val="FFFFFF"/>
              </a:solidFill>
              <a:cs typeface="Arial" pitchFamily="34" charset="0"/>
            </a:endParaRPr>
          </a:p>
        </p:txBody>
      </p:sp>
      <p:pic>
        <p:nvPicPr>
          <p:cNvPr id="9" name="Picture 27" descr="2691115301_f3b8699d5a_b.jpg"/>
          <p:cNvPicPr>
            <a:picLocks noChangeAspect="1"/>
          </p:cNvPicPr>
          <p:nvPr/>
        </p:nvPicPr>
        <p:blipFill>
          <a:blip r:embed="rId3" cstate="print">
            <a:duotone>
              <a:schemeClr val="accent2">
                <a:shade val="45000"/>
                <a:satMod val="135000"/>
              </a:schemeClr>
              <a:prstClr val="white"/>
            </a:duotone>
          </a:blip>
          <a:srcRect b="-1457"/>
          <a:stretch>
            <a:fillRect/>
          </a:stretch>
        </p:blipFill>
        <p:spPr>
          <a:xfrm>
            <a:off x="914400" y="0"/>
            <a:ext cx="2390502" cy="4463556"/>
          </a:xfrm>
          <a:prstGeom prst="rect">
            <a:avLst/>
          </a:prstGeom>
          <a:ln>
            <a:noFill/>
          </a:ln>
          <a:effectLst/>
        </p:spPr>
      </p:pic>
      <p:sp>
        <p:nvSpPr>
          <p:cNvPr id="10" name="Title 1"/>
          <p:cNvSpPr>
            <a:spLocks noGrp="1"/>
          </p:cNvSpPr>
          <p:nvPr>
            <p:ph type="ctrTitle"/>
          </p:nvPr>
        </p:nvSpPr>
        <p:spPr>
          <a:xfrm>
            <a:off x="23760" y="1760894"/>
            <a:ext cx="4211960" cy="2060891"/>
          </a:xfrm>
        </p:spPr>
        <p:txBody>
          <a:bodyPr>
            <a:noAutofit/>
          </a:bodyPr>
          <a:lstStyle/>
          <a:p>
            <a:pPr algn="ctr"/>
            <a:r>
              <a:rPr lang="en-US" sz="4000" b="1" dirty="0" smtClean="0">
                <a:solidFill>
                  <a:schemeClr val="bg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uk-UA" sz="6000" b="1" dirty="0" smtClean="0">
                <a:solidFill>
                  <a:schemeClr val="bg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ЗНО</a:t>
            </a:r>
            <a:r>
              <a:rPr lang="uk-UA" sz="4000" b="1" dirty="0" smtClean="0">
                <a:solidFill>
                  <a:schemeClr val="bg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000" b="1" dirty="0" smtClean="0">
                <a:solidFill>
                  <a:schemeClr val="bg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r>
            <a:br>
              <a:rPr lang="en-US" sz="4000" b="1" dirty="0" smtClean="0">
                <a:solidFill>
                  <a:schemeClr val="bg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br>
            <a:r>
              <a:rPr lang="uk-UA" sz="8800" b="1" dirty="0" smtClean="0">
                <a:solidFill>
                  <a:schemeClr val="bg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201</a:t>
            </a:r>
            <a:r>
              <a:rPr lang="en-US" sz="8800" b="1" dirty="0" smtClean="0">
                <a:solidFill>
                  <a:schemeClr val="bg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4</a:t>
            </a:r>
            <a:r>
              <a:rPr lang="uk-UA" sz="4000" b="1" dirty="0" smtClean="0">
                <a:solidFill>
                  <a:schemeClr val="bg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endParaRPr lang="ru-RU" sz="4000" b="1" dirty="0">
              <a:solidFill>
                <a:schemeClr val="bg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pic>
        <p:nvPicPr>
          <p:cNvPr id="2054" name="Picture 6" descr="http://www.vectorfree.com/media/vectors/meeti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 y="4452941"/>
            <a:ext cx="2390502" cy="1750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674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childTnLst>
                                </p:cTn>
                              </p:par>
                              <p:par>
                                <p:cTn id="8" presetID="35" presetClass="path" presetSubtype="0" accel="50000" decel="50000" fill="hold" grpId="0" nodeType="withEffect">
                                  <p:stCondLst>
                                    <p:cond delay="0"/>
                                  </p:stCondLst>
                                  <p:childTnLst>
                                    <p:animMotion origin="layout" path="M -3.33333E-6 3.78353E-6 L -0.86666 3.78353E-6 " pathEditMode="relative" rAng="0" ptsTypes="AA">
                                      <p:cBhvr>
                                        <p:cTn id="9" dur="2000" spd="-100000" fill="hold"/>
                                        <p:tgtEl>
                                          <p:spTgt spid="24"/>
                                        </p:tgtEl>
                                        <p:attrNameLst>
                                          <p:attrName>ppt_x</p:attrName>
                                          <p:attrName>ppt_y</p:attrName>
                                        </p:attrNameLst>
                                      </p:cBhvr>
                                      <p:rCtr x="-433" y="0"/>
                                    </p:animMotion>
                                  </p:childTnLst>
                                </p:cTn>
                              </p:par>
                            </p:childTnLst>
                          </p:cTn>
                        </p:par>
                        <p:par>
                          <p:cTn id="10" fill="hold">
                            <p:stCondLst>
                              <p:cond delay="2000"/>
                            </p:stCondLst>
                            <p:childTnLst>
                              <p:par>
                                <p:cTn id="11" presetID="10" presetClass="entr" presetSubtype="0" fill="hold" grpId="0" nodeType="afterEffect">
                                  <p:stCondLst>
                                    <p:cond delay="0"/>
                                  </p:stCondLst>
                                  <p:iterate type="lt">
                                    <p:tmPct val="5000"/>
                                  </p:iterate>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fade">
                                      <p:cBhvr>
                                        <p:cTn id="13" dur="500"/>
                                        <p:tgtEl>
                                          <p:spTgt spid="25">
                                            <p:txEl>
                                              <p:pRg st="0" end="0"/>
                                            </p:txEl>
                                          </p:spTgt>
                                        </p:tgtEl>
                                      </p:cBhvr>
                                    </p:animEffect>
                                  </p:childTnLst>
                                </p:cTn>
                              </p:par>
                            </p:childTnLst>
                          </p:cTn>
                        </p:par>
                        <p:par>
                          <p:cTn id="14" fill="hold">
                            <p:stCondLst>
                              <p:cond delay="2825"/>
                            </p:stCondLst>
                            <p:childTnLst>
                              <p:par>
                                <p:cTn id="15" presetID="10" presetClass="entr" presetSubtype="0" fill="hold" grpId="0" nodeType="afterEffect">
                                  <p:stCondLst>
                                    <p:cond delay="0"/>
                                  </p:stCondLst>
                                  <p:iterate type="lt">
                                    <p:tmPct val="5000"/>
                                  </p:iterate>
                                  <p:childTnLst>
                                    <p:set>
                                      <p:cBhvr>
                                        <p:cTn id="16" dur="1" fill="hold">
                                          <p:stCondLst>
                                            <p:cond delay="0"/>
                                          </p:stCondLst>
                                        </p:cTn>
                                        <p:tgtEl>
                                          <p:spTgt spid="25">
                                            <p:txEl>
                                              <p:pRg st="1" end="1"/>
                                            </p:txEl>
                                          </p:spTgt>
                                        </p:tgtEl>
                                        <p:attrNameLst>
                                          <p:attrName>style.visibility</p:attrName>
                                        </p:attrNameLst>
                                      </p:cBhvr>
                                      <p:to>
                                        <p:strVal val="visible"/>
                                      </p:to>
                                    </p:set>
                                    <p:animEffect transition="in" filter="fade">
                                      <p:cBhvr>
                                        <p:cTn id="17"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Заголовок 1"/>
          <p:cNvSpPr>
            <a:spLocks noGrp="1"/>
          </p:cNvSpPr>
          <p:nvPr>
            <p:ph type="title"/>
          </p:nvPr>
        </p:nvSpPr>
        <p:spPr>
          <a:xfrm>
            <a:off x="457200" y="274638"/>
            <a:ext cx="8229600" cy="633412"/>
          </a:xfrm>
        </p:spPr>
        <p:txBody>
          <a:bodyPr/>
          <a:lstStyle/>
          <a:p>
            <a:r>
              <a:rPr lang="uk-UA" altLang="ru-RU" sz="2800" b="1" smtClean="0">
                <a:solidFill>
                  <a:schemeClr val="bg1"/>
                </a:solidFill>
                <a:latin typeface="Times New Roman" pitchFamily="18" charset="0"/>
                <a:cs typeface="Times New Roman" pitchFamily="18" charset="0"/>
              </a:rPr>
              <a:t>Результати тесту з історії України. </a:t>
            </a:r>
            <a:br>
              <a:rPr lang="uk-UA" altLang="ru-RU" sz="2800" b="1" smtClean="0">
                <a:solidFill>
                  <a:schemeClr val="bg1"/>
                </a:solidFill>
                <a:latin typeface="Times New Roman" pitchFamily="18" charset="0"/>
                <a:cs typeface="Times New Roman" pitchFamily="18" charset="0"/>
              </a:rPr>
            </a:br>
            <a:r>
              <a:rPr lang="uk-UA" altLang="ru-RU" sz="2800" b="1" smtClean="0">
                <a:solidFill>
                  <a:schemeClr val="bg1"/>
                </a:solidFill>
                <a:latin typeface="Times New Roman" pitchFamily="18" charset="0"/>
                <a:cs typeface="Times New Roman" pitchFamily="18" charset="0"/>
              </a:rPr>
              <a:t>Порівняльна статистика</a:t>
            </a:r>
            <a:endParaRPr lang="ru-RU" altLang="ru-RU" sz="2800" b="1" smtClean="0">
              <a:solidFill>
                <a:schemeClr val="bg1"/>
              </a:solidFill>
              <a:latin typeface="Times New Roman" pitchFamily="18" charset="0"/>
              <a:cs typeface="Times New Roman" pitchFamily="18" charset="0"/>
            </a:endParaRPr>
          </a:p>
        </p:txBody>
      </p:sp>
      <p:graphicFrame>
        <p:nvGraphicFramePr>
          <p:cNvPr id="5" name="Объект 4"/>
          <p:cNvGraphicFramePr>
            <a:graphicFrameLocks noGrp="1"/>
          </p:cNvGraphicFramePr>
          <p:nvPr>
            <p:ph idx="1"/>
          </p:nvPr>
        </p:nvGraphicFramePr>
        <p:xfrm>
          <a:off x="107504" y="1052736"/>
          <a:ext cx="8856984" cy="5544616"/>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4"/>
          <p:cNvSpPr txBox="1"/>
          <p:nvPr/>
        </p:nvSpPr>
        <p:spPr>
          <a:xfrm>
            <a:off x="4859338" y="1268413"/>
            <a:ext cx="4040187" cy="1200150"/>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fontAlgn="base">
              <a:spcBef>
                <a:spcPct val="0"/>
              </a:spcBef>
              <a:spcAft>
                <a:spcPct val="0"/>
              </a:spcAft>
              <a:defRPr/>
            </a:pPr>
            <a:r>
              <a:rPr lang="uk-UA" sz="2400" b="1" dirty="0" err="1">
                <a:solidFill>
                  <a:srgbClr val="000000"/>
                </a:solidFill>
                <a:latin typeface="Times New Roman" panose="02020603050405020304" pitchFamily="18" charset="0"/>
                <a:cs typeface="Times New Roman" panose="02020603050405020304" pitchFamily="18" charset="0"/>
              </a:rPr>
              <a:t>К-ть</a:t>
            </a:r>
            <a:r>
              <a:rPr lang="uk-UA" sz="2400" b="1" dirty="0">
                <a:solidFill>
                  <a:srgbClr val="000000"/>
                </a:solidFill>
                <a:latin typeface="Times New Roman" panose="02020603050405020304" pitchFamily="18" charset="0"/>
                <a:cs typeface="Times New Roman" panose="02020603050405020304" pitchFamily="18" charset="0"/>
              </a:rPr>
              <a:t> учасників:</a:t>
            </a:r>
          </a:p>
          <a:p>
            <a:pPr fontAlgn="base">
              <a:spcBef>
                <a:spcPct val="0"/>
              </a:spcBef>
              <a:spcAft>
                <a:spcPct val="0"/>
              </a:spcAft>
              <a:defRPr/>
            </a:pPr>
            <a:r>
              <a:rPr lang="uk-UA" sz="2400" dirty="0" smtClean="0">
                <a:solidFill>
                  <a:srgbClr val="000000"/>
                </a:solidFill>
                <a:latin typeface="Times New Roman" panose="02020603050405020304" pitchFamily="18" charset="0"/>
                <a:cs typeface="Times New Roman" panose="02020603050405020304" pitchFamily="18" charset="0"/>
              </a:rPr>
              <a:t>Одеська </a:t>
            </a:r>
            <a:r>
              <a:rPr lang="uk-UA" sz="2400" dirty="0">
                <a:solidFill>
                  <a:srgbClr val="000000"/>
                </a:solidFill>
                <a:latin typeface="Times New Roman" panose="02020603050405020304" pitchFamily="18" charset="0"/>
                <a:cs typeface="Times New Roman" panose="02020603050405020304" pitchFamily="18" charset="0"/>
              </a:rPr>
              <a:t>обл. – </a:t>
            </a:r>
            <a:r>
              <a:rPr lang="uk-UA" sz="2400" dirty="0" smtClean="0">
                <a:solidFill>
                  <a:srgbClr val="0070C0"/>
                </a:solidFill>
                <a:latin typeface="Times New Roman" panose="02020603050405020304" pitchFamily="18" charset="0"/>
                <a:cs typeface="Times New Roman" panose="02020603050405020304" pitchFamily="18" charset="0"/>
              </a:rPr>
              <a:t>8</a:t>
            </a:r>
            <a:r>
              <a:rPr lang="uk-UA" sz="2400" b="1" dirty="0" smtClean="0">
                <a:solidFill>
                  <a:srgbClr val="0070C0"/>
                </a:solidFill>
                <a:latin typeface="Times New Roman" panose="02020603050405020304" pitchFamily="18" charset="0"/>
                <a:cs typeface="Times New Roman" panose="02020603050405020304" pitchFamily="18" charset="0"/>
              </a:rPr>
              <a:t>591</a:t>
            </a:r>
            <a:endParaRPr lang="uk-UA" sz="2400" b="1" dirty="0">
              <a:solidFill>
                <a:srgbClr val="0070C0"/>
              </a:solidFill>
              <a:latin typeface="Times New Roman" panose="02020603050405020304" pitchFamily="18" charset="0"/>
              <a:cs typeface="Times New Roman" panose="02020603050405020304" pitchFamily="18" charset="0"/>
            </a:endParaRPr>
          </a:p>
          <a:p>
            <a:pPr fontAlgn="base">
              <a:spcBef>
                <a:spcPct val="0"/>
              </a:spcBef>
              <a:spcAft>
                <a:spcPct val="0"/>
              </a:spcAft>
              <a:defRPr/>
            </a:pPr>
            <a:r>
              <a:rPr lang="uk-UA" sz="2400" dirty="0">
                <a:solidFill>
                  <a:srgbClr val="000000"/>
                </a:solidFill>
                <a:latin typeface="Times New Roman" panose="02020603050405020304" pitchFamily="18" charset="0"/>
                <a:cs typeface="Times New Roman" panose="02020603050405020304" pitchFamily="18" charset="0"/>
              </a:rPr>
              <a:t>Україна </a:t>
            </a:r>
            <a:r>
              <a:rPr lang="uk-UA" sz="2400" dirty="0" smtClean="0">
                <a:solidFill>
                  <a:srgbClr val="000000"/>
                </a:solidFill>
                <a:latin typeface="Times New Roman" panose="02020603050405020304" pitchFamily="18" charset="0"/>
                <a:cs typeface="Times New Roman" panose="02020603050405020304" pitchFamily="18" charset="0"/>
              </a:rPr>
              <a:t>– </a:t>
            </a:r>
            <a:r>
              <a:rPr lang="uk-UA" sz="2400" b="1" dirty="0" smtClean="0">
                <a:solidFill>
                  <a:srgbClr val="C00000"/>
                </a:solidFill>
                <a:latin typeface="Times New Roman" panose="02020603050405020304" pitchFamily="18" charset="0"/>
                <a:cs typeface="Times New Roman" panose="02020603050405020304" pitchFamily="18" charset="0"/>
              </a:rPr>
              <a:t>140547 </a:t>
            </a:r>
            <a:endParaRPr lang="ru-RU" sz="2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402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fade">
                                      <p:cBhvr>
                                        <p:cTn id="7" dur="1000"/>
                                        <p:tgtEl>
                                          <p:spTgt spid="5">
                                            <p:graphicEl>
                                              <a:chart seriesIdx="-3" categoryIdx="-3" bldStep="gridLegend"/>
                                            </p:graphicEl>
                                          </p:spTgt>
                                        </p:tgtEl>
                                      </p:cBhvr>
                                    </p:animEffect>
                                    <p:anim calcmode="lin" valueType="num">
                                      <p:cBhvr>
                                        <p:cTn id="8" dur="1000" fill="hold"/>
                                        <p:tgtEl>
                                          <p:spTgt spid="5">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chart seriesIdx="-3" categoryIdx="-3" bldStep="gridLegend"/>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graphicEl>
                                              <a:chart seriesIdx="0" categoryIdx="0" bldStep="ptInCategory"/>
                                            </p:graphicEl>
                                          </p:spTgt>
                                        </p:tgtEl>
                                        <p:attrNameLst>
                                          <p:attrName>style.visibility</p:attrName>
                                        </p:attrNameLst>
                                      </p:cBhvr>
                                      <p:to>
                                        <p:strVal val="visible"/>
                                      </p:to>
                                    </p:set>
                                    <p:animEffect transition="in" filter="fade">
                                      <p:cBhvr>
                                        <p:cTn id="14" dur="1000"/>
                                        <p:tgtEl>
                                          <p:spTgt spid="5">
                                            <p:graphicEl>
                                              <a:chart seriesIdx="0" categoryIdx="0" bldStep="ptInCategory"/>
                                            </p:graphicEl>
                                          </p:spTgt>
                                        </p:tgtEl>
                                      </p:cBhvr>
                                    </p:animEffect>
                                    <p:anim calcmode="lin" valueType="num">
                                      <p:cBhvr>
                                        <p:cTn id="15" dur="1000" fill="hold"/>
                                        <p:tgtEl>
                                          <p:spTgt spid="5">
                                            <p:graphicEl>
                                              <a:chart seriesIdx="0" categoryIdx="0" bldStep="ptInCategory"/>
                                            </p:graphicEl>
                                          </p:spTgt>
                                        </p:tgtEl>
                                        <p:attrNameLst>
                                          <p:attrName>ppt_x</p:attrName>
                                        </p:attrNameLst>
                                      </p:cBhvr>
                                      <p:tavLst>
                                        <p:tav tm="0">
                                          <p:val>
                                            <p:strVal val="#ppt_x"/>
                                          </p:val>
                                        </p:tav>
                                        <p:tav tm="100000">
                                          <p:val>
                                            <p:strVal val="#ppt_x"/>
                                          </p:val>
                                        </p:tav>
                                      </p:tavLst>
                                    </p:anim>
                                    <p:anim calcmode="lin" valueType="num">
                                      <p:cBhvr>
                                        <p:cTn id="16" dur="1000" fill="hold"/>
                                        <p:tgtEl>
                                          <p:spTgt spid="5">
                                            <p:graphicEl>
                                              <a:chart seriesIdx="0" categoryIdx="0"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graphicEl>
                                              <a:chart seriesIdx="1" categoryIdx="0" bldStep="ptInCategory"/>
                                            </p:graphicEl>
                                          </p:spTgt>
                                        </p:tgtEl>
                                        <p:attrNameLst>
                                          <p:attrName>style.visibility</p:attrName>
                                        </p:attrNameLst>
                                      </p:cBhvr>
                                      <p:to>
                                        <p:strVal val="visible"/>
                                      </p:to>
                                    </p:set>
                                    <p:animEffect transition="in" filter="fade">
                                      <p:cBhvr>
                                        <p:cTn id="21" dur="1000"/>
                                        <p:tgtEl>
                                          <p:spTgt spid="5">
                                            <p:graphicEl>
                                              <a:chart seriesIdx="1" categoryIdx="0" bldStep="ptInCategory"/>
                                            </p:graphicEl>
                                          </p:spTgt>
                                        </p:tgtEl>
                                      </p:cBhvr>
                                    </p:animEffect>
                                    <p:anim calcmode="lin" valueType="num">
                                      <p:cBhvr>
                                        <p:cTn id="22" dur="1000" fill="hold"/>
                                        <p:tgtEl>
                                          <p:spTgt spid="5">
                                            <p:graphicEl>
                                              <a:chart seriesIdx="1" categoryIdx="0" bldStep="ptInCategory"/>
                                            </p:graphicEl>
                                          </p:spTgt>
                                        </p:tgtEl>
                                        <p:attrNameLst>
                                          <p:attrName>ppt_x</p:attrName>
                                        </p:attrNameLst>
                                      </p:cBhvr>
                                      <p:tavLst>
                                        <p:tav tm="0">
                                          <p:val>
                                            <p:strVal val="#ppt_x"/>
                                          </p:val>
                                        </p:tav>
                                        <p:tav tm="100000">
                                          <p:val>
                                            <p:strVal val="#ppt_x"/>
                                          </p:val>
                                        </p:tav>
                                      </p:tavLst>
                                    </p:anim>
                                    <p:anim calcmode="lin" valueType="num">
                                      <p:cBhvr>
                                        <p:cTn id="23" dur="1000" fill="hold"/>
                                        <p:tgtEl>
                                          <p:spTgt spid="5">
                                            <p:graphicEl>
                                              <a:chart seriesIdx="1" categoryIdx="0"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graphicEl>
                                              <a:chart seriesIdx="0" categoryIdx="1" bldStep="ptInCategory"/>
                                            </p:graphicEl>
                                          </p:spTgt>
                                        </p:tgtEl>
                                        <p:attrNameLst>
                                          <p:attrName>style.visibility</p:attrName>
                                        </p:attrNameLst>
                                      </p:cBhvr>
                                      <p:to>
                                        <p:strVal val="visible"/>
                                      </p:to>
                                    </p:set>
                                    <p:animEffect transition="in" filter="fade">
                                      <p:cBhvr>
                                        <p:cTn id="28" dur="1000"/>
                                        <p:tgtEl>
                                          <p:spTgt spid="5">
                                            <p:graphicEl>
                                              <a:chart seriesIdx="0" categoryIdx="1" bldStep="ptInCategory"/>
                                            </p:graphicEl>
                                          </p:spTgt>
                                        </p:tgtEl>
                                      </p:cBhvr>
                                    </p:animEffect>
                                    <p:anim calcmode="lin" valueType="num">
                                      <p:cBhvr>
                                        <p:cTn id="29" dur="1000" fill="hold"/>
                                        <p:tgtEl>
                                          <p:spTgt spid="5">
                                            <p:graphicEl>
                                              <a:chart seriesIdx="0" categoryIdx="1" bldStep="ptInCategory"/>
                                            </p:graphicEl>
                                          </p:spTgt>
                                        </p:tgtEl>
                                        <p:attrNameLst>
                                          <p:attrName>ppt_x</p:attrName>
                                        </p:attrNameLst>
                                      </p:cBhvr>
                                      <p:tavLst>
                                        <p:tav tm="0">
                                          <p:val>
                                            <p:strVal val="#ppt_x"/>
                                          </p:val>
                                        </p:tav>
                                        <p:tav tm="100000">
                                          <p:val>
                                            <p:strVal val="#ppt_x"/>
                                          </p:val>
                                        </p:tav>
                                      </p:tavLst>
                                    </p:anim>
                                    <p:anim calcmode="lin" valueType="num">
                                      <p:cBhvr>
                                        <p:cTn id="30" dur="1000" fill="hold"/>
                                        <p:tgtEl>
                                          <p:spTgt spid="5">
                                            <p:graphicEl>
                                              <a:chart seriesIdx="0" categoryIdx="1"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graphicEl>
                                              <a:chart seriesIdx="1" categoryIdx="1" bldStep="ptInCategory"/>
                                            </p:graphicEl>
                                          </p:spTgt>
                                        </p:tgtEl>
                                        <p:attrNameLst>
                                          <p:attrName>style.visibility</p:attrName>
                                        </p:attrNameLst>
                                      </p:cBhvr>
                                      <p:to>
                                        <p:strVal val="visible"/>
                                      </p:to>
                                    </p:set>
                                    <p:animEffect transition="in" filter="fade">
                                      <p:cBhvr>
                                        <p:cTn id="35" dur="1000"/>
                                        <p:tgtEl>
                                          <p:spTgt spid="5">
                                            <p:graphicEl>
                                              <a:chart seriesIdx="1" categoryIdx="1" bldStep="ptInCategory"/>
                                            </p:graphicEl>
                                          </p:spTgt>
                                        </p:tgtEl>
                                      </p:cBhvr>
                                    </p:animEffect>
                                    <p:anim calcmode="lin" valueType="num">
                                      <p:cBhvr>
                                        <p:cTn id="36" dur="1000" fill="hold"/>
                                        <p:tgtEl>
                                          <p:spTgt spid="5">
                                            <p:graphicEl>
                                              <a:chart seriesIdx="1" categoryIdx="1" bldStep="ptInCategory"/>
                                            </p:graphicEl>
                                          </p:spTgt>
                                        </p:tgtEl>
                                        <p:attrNameLst>
                                          <p:attrName>ppt_x</p:attrName>
                                        </p:attrNameLst>
                                      </p:cBhvr>
                                      <p:tavLst>
                                        <p:tav tm="0">
                                          <p:val>
                                            <p:strVal val="#ppt_x"/>
                                          </p:val>
                                        </p:tav>
                                        <p:tav tm="100000">
                                          <p:val>
                                            <p:strVal val="#ppt_x"/>
                                          </p:val>
                                        </p:tav>
                                      </p:tavLst>
                                    </p:anim>
                                    <p:anim calcmode="lin" valueType="num">
                                      <p:cBhvr>
                                        <p:cTn id="37" dur="1000" fill="hold"/>
                                        <p:tgtEl>
                                          <p:spTgt spid="5">
                                            <p:graphicEl>
                                              <a:chart seriesIdx="1" categoryIdx="1"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graphicEl>
                                              <a:chart seriesIdx="0" categoryIdx="2" bldStep="ptInCategory"/>
                                            </p:graphicEl>
                                          </p:spTgt>
                                        </p:tgtEl>
                                        <p:attrNameLst>
                                          <p:attrName>style.visibility</p:attrName>
                                        </p:attrNameLst>
                                      </p:cBhvr>
                                      <p:to>
                                        <p:strVal val="visible"/>
                                      </p:to>
                                    </p:set>
                                    <p:animEffect transition="in" filter="fade">
                                      <p:cBhvr>
                                        <p:cTn id="42" dur="1000"/>
                                        <p:tgtEl>
                                          <p:spTgt spid="5">
                                            <p:graphicEl>
                                              <a:chart seriesIdx="0" categoryIdx="2" bldStep="ptInCategory"/>
                                            </p:graphicEl>
                                          </p:spTgt>
                                        </p:tgtEl>
                                      </p:cBhvr>
                                    </p:animEffect>
                                    <p:anim calcmode="lin" valueType="num">
                                      <p:cBhvr>
                                        <p:cTn id="43" dur="1000" fill="hold"/>
                                        <p:tgtEl>
                                          <p:spTgt spid="5">
                                            <p:graphicEl>
                                              <a:chart seriesIdx="0" categoryIdx="2" bldStep="ptInCategory"/>
                                            </p:graphicEl>
                                          </p:spTgt>
                                        </p:tgtEl>
                                        <p:attrNameLst>
                                          <p:attrName>ppt_x</p:attrName>
                                        </p:attrNameLst>
                                      </p:cBhvr>
                                      <p:tavLst>
                                        <p:tav tm="0">
                                          <p:val>
                                            <p:strVal val="#ppt_x"/>
                                          </p:val>
                                        </p:tav>
                                        <p:tav tm="100000">
                                          <p:val>
                                            <p:strVal val="#ppt_x"/>
                                          </p:val>
                                        </p:tav>
                                      </p:tavLst>
                                    </p:anim>
                                    <p:anim calcmode="lin" valueType="num">
                                      <p:cBhvr>
                                        <p:cTn id="44" dur="1000" fill="hold"/>
                                        <p:tgtEl>
                                          <p:spTgt spid="5">
                                            <p:graphicEl>
                                              <a:chart seriesIdx="0" categoryIdx="2"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
                                            <p:graphicEl>
                                              <a:chart seriesIdx="1" categoryIdx="2" bldStep="ptInCategory"/>
                                            </p:graphicEl>
                                          </p:spTgt>
                                        </p:tgtEl>
                                        <p:attrNameLst>
                                          <p:attrName>style.visibility</p:attrName>
                                        </p:attrNameLst>
                                      </p:cBhvr>
                                      <p:to>
                                        <p:strVal val="visible"/>
                                      </p:to>
                                    </p:set>
                                    <p:animEffect transition="in" filter="fade">
                                      <p:cBhvr>
                                        <p:cTn id="49" dur="1000"/>
                                        <p:tgtEl>
                                          <p:spTgt spid="5">
                                            <p:graphicEl>
                                              <a:chart seriesIdx="1" categoryIdx="2" bldStep="ptInCategory"/>
                                            </p:graphicEl>
                                          </p:spTgt>
                                        </p:tgtEl>
                                      </p:cBhvr>
                                    </p:animEffect>
                                    <p:anim calcmode="lin" valueType="num">
                                      <p:cBhvr>
                                        <p:cTn id="50" dur="1000" fill="hold"/>
                                        <p:tgtEl>
                                          <p:spTgt spid="5">
                                            <p:graphicEl>
                                              <a:chart seriesIdx="1" categoryIdx="2" bldStep="ptInCategory"/>
                                            </p:graphicEl>
                                          </p:spTgt>
                                        </p:tgtEl>
                                        <p:attrNameLst>
                                          <p:attrName>ppt_x</p:attrName>
                                        </p:attrNameLst>
                                      </p:cBhvr>
                                      <p:tavLst>
                                        <p:tav tm="0">
                                          <p:val>
                                            <p:strVal val="#ppt_x"/>
                                          </p:val>
                                        </p:tav>
                                        <p:tav tm="100000">
                                          <p:val>
                                            <p:strVal val="#ppt_x"/>
                                          </p:val>
                                        </p:tav>
                                      </p:tavLst>
                                    </p:anim>
                                    <p:anim calcmode="lin" valueType="num">
                                      <p:cBhvr>
                                        <p:cTn id="51" dur="1000" fill="hold"/>
                                        <p:tgtEl>
                                          <p:spTgt spid="5">
                                            <p:graphicEl>
                                              <a:chart seriesIdx="1" categoryIdx="2"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5">
                                            <p:graphicEl>
                                              <a:chart seriesIdx="0" categoryIdx="3" bldStep="ptInCategory"/>
                                            </p:graphicEl>
                                          </p:spTgt>
                                        </p:tgtEl>
                                        <p:attrNameLst>
                                          <p:attrName>style.visibility</p:attrName>
                                        </p:attrNameLst>
                                      </p:cBhvr>
                                      <p:to>
                                        <p:strVal val="visible"/>
                                      </p:to>
                                    </p:set>
                                    <p:animEffect transition="in" filter="fade">
                                      <p:cBhvr>
                                        <p:cTn id="56" dur="1000"/>
                                        <p:tgtEl>
                                          <p:spTgt spid="5">
                                            <p:graphicEl>
                                              <a:chart seriesIdx="0" categoryIdx="3" bldStep="ptInCategory"/>
                                            </p:graphicEl>
                                          </p:spTgt>
                                        </p:tgtEl>
                                      </p:cBhvr>
                                    </p:animEffect>
                                    <p:anim calcmode="lin" valueType="num">
                                      <p:cBhvr>
                                        <p:cTn id="57" dur="1000" fill="hold"/>
                                        <p:tgtEl>
                                          <p:spTgt spid="5">
                                            <p:graphicEl>
                                              <a:chart seriesIdx="0" categoryIdx="3" bldStep="ptInCategory"/>
                                            </p:graphicEl>
                                          </p:spTgt>
                                        </p:tgtEl>
                                        <p:attrNameLst>
                                          <p:attrName>ppt_x</p:attrName>
                                        </p:attrNameLst>
                                      </p:cBhvr>
                                      <p:tavLst>
                                        <p:tav tm="0">
                                          <p:val>
                                            <p:strVal val="#ppt_x"/>
                                          </p:val>
                                        </p:tav>
                                        <p:tav tm="100000">
                                          <p:val>
                                            <p:strVal val="#ppt_x"/>
                                          </p:val>
                                        </p:tav>
                                      </p:tavLst>
                                    </p:anim>
                                    <p:anim calcmode="lin" valueType="num">
                                      <p:cBhvr>
                                        <p:cTn id="58" dur="1000" fill="hold"/>
                                        <p:tgtEl>
                                          <p:spTgt spid="5">
                                            <p:graphicEl>
                                              <a:chart seriesIdx="0" categoryIdx="3"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5">
                                            <p:graphicEl>
                                              <a:chart seriesIdx="1" categoryIdx="3" bldStep="ptInCategory"/>
                                            </p:graphicEl>
                                          </p:spTgt>
                                        </p:tgtEl>
                                        <p:attrNameLst>
                                          <p:attrName>style.visibility</p:attrName>
                                        </p:attrNameLst>
                                      </p:cBhvr>
                                      <p:to>
                                        <p:strVal val="visible"/>
                                      </p:to>
                                    </p:set>
                                    <p:animEffect transition="in" filter="fade">
                                      <p:cBhvr>
                                        <p:cTn id="63" dur="1000"/>
                                        <p:tgtEl>
                                          <p:spTgt spid="5">
                                            <p:graphicEl>
                                              <a:chart seriesIdx="1" categoryIdx="3" bldStep="ptInCategory"/>
                                            </p:graphicEl>
                                          </p:spTgt>
                                        </p:tgtEl>
                                      </p:cBhvr>
                                    </p:animEffect>
                                    <p:anim calcmode="lin" valueType="num">
                                      <p:cBhvr>
                                        <p:cTn id="64" dur="1000" fill="hold"/>
                                        <p:tgtEl>
                                          <p:spTgt spid="5">
                                            <p:graphicEl>
                                              <a:chart seriesIdx="1" categoryIdx="3" bldStep="ptInCategory"/>
                                            </p:graphicEl>
                                          </p:spTgt>
                                        </p:tgtEl>
                                        <p:attrNameLst>
                                          <p:attrName>ppt_x</p:attrName>
                                        </p:attrNameLst>
                                      </p:cBhvr>
                                      <p:tavLst>
                                        <p:tav tm="0">
                                          <p:val>
                                            <p:strVal val="#ppt_x"/>
                                          </p:val>
                                        </p:tav>
                                        <p:tav tm="100000">
                                          <p:val>
                                            <p:strVal val="#ppt_x"/>
                                          </p:val>
                                        </p:tav>
                                      </p:tavLst>
                                    </p:anim>
                                    <p:anim calcmode="lin" valueType="num">
                                      <p:cBhvr>
                                        <p:cTn id="65" dur="1000" fill="hold"/>
                                        <p:tgtEl>
                                          <p:spTgt spid="5">
                                            <p:graphicEl>
                                              <a:chart seriesIdx="1" categoryIdx="3"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5">
                                            <p:graphicEl>
                                              <a:chart seriesIdx="0" categoryIdx="4" bldStep="ptInCategory"/>
                                            </p:graphicEl>
                                          </p:spTgt>
                                        </p:tgtEl>
                                        <p:attrNameLst>
                                          <p:attrName>style.visibility</p:attrName>
                                        </p:attrNameLst>
                                      </p:cBhvr>
                                      <p:to>
                                        <p:strVal val="visible"/>
                                      </p:to>
                                    </p:set>
                                    <p:animEffect transition="in" filter="fade">
                                      <p:cBhvr>
                                        <p:cTn id="70" dur="1000"/>
                                        <p:tgtEl>
                                          <p:spTgt spid="5">
                                            <p:graphicEl>
                                              <a:chart seriesIdx="0" categoryIdx="4" bldStep="ptInCategory"/>
                                            </p:graphicEl>
                                          </p:spTgt>
                                        </p:tgtEl>
                                      </p:cBhvr>
                                    </p:animEffect>
                                    <p:anim calcmode="lin" valueType="num">
                                      <p:cBhvr>
                                        <p:cTn id="71" dur="1000" fill="hold"/>
                                        <p:tgtEl>
                                          <p:spTgt spid="5">
                                            <p:graphicEl>
                                              <a:chart seriesIdx="0" categoryIdx="4" bldStep="ptInCategory"/>
                                            </p:graphicEl>
                                          </p:spTgt>
                                        </p:tgtEl>
                                        <p:attrNameLst>
                                          <p:attrName>ppt_x</p:attrName>
                                        </p:attrNameLst>
                                      </p:cBhvr>
                                      <p:tavLst>
                                        <p:tav tm="0">
                                          <p:val>
                                            <p:strVal val="#ppt_x"/>
                                          </p:val>
                                        </p:tav>
                                        <p:tav tm="100000">
                                          <p:val>
                                            <p:strVal val="#ppt_x"/>
                                          </p:val>
                                        </p:tav>
                                      </p:tavLst>
                                    </p:anim>
                                    <p:anim calcmode="lin" valueType="num">
                                      <p:cBhvr>
                                        <p:cTn id="72" dur="1000" fill="hold"/>
                                        <p:tgtEl>
                                          <p:spTgt spid="5">
                                            <p:graphicEl>
                                              <a:chart seriesIdx="0" categoryIdx="4"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5">
                                            <p:graphicEl>
                                              <a:chart seriesIdx="1" categoryIdx="4" bldStep="ptInCategory"/>
                                            </p:graphicEl>
                                          </p:spTgt>
                                        </p:tgtEl>
                                        <p:attrNameLst>
                                          <p:attrName>style.visibility</p:attrName>
                                        </p:attrNameLst>
                                      </p:cBhvr>
                                      <p:to>
                                        <p:strVal val="visible"/>
                                      </p:to>
                                    </p:set>
                                    <p:animEffect transition="in" filter="fade">
                                      <p:cBhvr>
                                        <p:cTn id="77" dur="1000"/>
                                        <p:tgtEl>
                                          <p:spTgt spid="5">
                                            <p:graphicEl>
                                              <a:chart seriesIdx="1" categoryIdx="4" bldStep="ptInCategory"/>
                                            </p:graphicEl>
                                          </p:spTgt>
                                        </p:tgtEl>
                                      </p:cBhvr>
                                    </p:animEffect>
                                    <p:anim calcmode="lin" valueType="num">
                                      <p:cBhvr>
                                        <p:cTn id="78" dur="1000" fill="hold"/>
                                        <p:tgtEl>
                                          <p:spTgt spid="5">
                                            <p:graphicEl>
                                              <a:chart seriesIdx="1" categoryIdx="4" bldStep="ptInCategory"/>
                                            </p:graphicEl>
                                          </p:spTgt>
                                        </p:tgtEl>
                                        <p:attrNameLst>
                                          <p:attrName>ppt_x</p:attrName>
                                        </p:attrNameLst>
                                      </p:cBhvr>
                                      <p:tavLst>
                                        <p:tav tm="0">
                                          <p:val>
                                            <p:strVal val="#ppt_x"/>
                                          </p:val>
                                        </p:tav>
                                        <p:tav tm="100000">
                                          <p:val>
                                            <p:strVal val="#ppt_x"/>
                                          </p:val>
                                        </p:tav>
                                      </p:tavLst>
                                    </p:anim>
                                    <p:anim calcmode="lin" valueType="num">
                                      <p:cBhvr>
                                        <p:cTn id="79" dur="1000" fill="hold"/>
                                        <p:tgtEl>
                                          <p:spTgt spid="5">
                                            <p:graphicEl>
                                              <a:chart seriesIdx="1" categoryIdx="4"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5">
                                            <p:graphicEl>
                                              <a:chart seriesIdx="0" categoryIdx="5" bldStep="ptInCategory"/>
                                            </p:graphicEl>
                                          </p:spTgt>
                                        </p:tgtEl>
                                        <p:attrNameLst>
                                          <p:attrName>style.visibility</p:attrName>
                                        </p:attrNameLst>
                                      </p:cBhvr>
                                      <p:to>
                                        <p:strVal val="visible"/>
                                      </p:to>
                                    </p:set>
                                    <p:animEffect transition="in" filter="fade">
                                      <p:cBhvr>
                                        <p:cTn id="84" dur="1000"/>
                                        <p:tgtEl>
                                          <p:spTgt spid="5">
                                            <p:graphicEl>
                                              <a:chart seriesIdx="0" categoryIdx="5" bldStep="ptInCategory"/>
                                            </p:graphicEl>
                                          </p:spTgt>
                                        </p:tgtEl>
                                      </p:cBhvr>
                                    </p:animEffect>
                                    <p:anim calcmode="lin" valueType="num">
                                      <p:cBhvr>
                                        <p:cTn id="85" dur="1000" fill="hold"/>
                                        <p:tgtEl>
                                          <p:spTgt spid="5">
                                            <p:graphicEl>
                                              <a:chart seriesIdx="0" categoryIdx="5" bldStep="ptInCategory"/>
                                            </p:graphicEl>
                                          </p:spTgt>
                                        </p:tgtEl>
                                        <p:attrNameLst>
                                          <p:attrName>ppt_x</p:attrName>
                                        </p:attrNameLst>
                                      </p:cBhvr>
                                      <p:tavLst>
                                        <p:tav tm="0">
                                          <p:val>
                                            <p:strVal val="#ppt_x"/>
                                          </p:val>
                                        </p:tav>
                                        <p:tav tm="100000">
                                          <p:val>
                                            <p:strVal val="#ppt_x"/>
                                          </p:val>
                                        </p:tav>
                                      </p:tavLst>
                                    </p:anim>
                                    <p:anim calcmode="lin" valueType="num">
                                      <p:cBhvr>
                                        <p:cTn id="86" dur="1000" fill="hold"/>
                                        <p:tgtEl>
                                          <p:spTgt spid="5">
                                            <p:graphicEl>
                                              <a:chart seriesIdx="0" categoryIdx="5"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5">
                                            <p:graphicEl>
                                              <a:chart seriesIdx="1" categoryIdx="5" bldStep="ptInCategory"/>
                                            </p:graphicEl>
                                          </p:spTgt>
                                        </p:tgtEl>
                                        <p:attrNameLst>
                                          <p:attrName>style.visibility</p:attrName>
                                        </p:attrNameLst>
                                      </p:cBhvr>
                                      <p:to>
                                        <p:strVal val="visible"/>
                                      </p:to>
                                    </p:set>
                                    <p:animEffect transition="in" filter="fade">
                                      <p:cBhvr>
                                        <p:cTn id="91" dur="1000"/>
                                        <p:tgtEl>
                                          <p:spTgt spid="5">
                                            <p:graphicEl>
                                              <a:chart seriesIdx="1" categoryIdx="5" bldStep="ptInCategory"/>
                                            </p:graphicEl>
                                          </p:spTgt>
                                        </p:tgtEl>
                                      </p:cBhvr>
                                    </p:animEffect>
                                    <p:anim calcmode="lin" valueType="num">
                                      <p:cBhvr>
                                        <p:cTn id="92" dur="1000" fill="hold"/>
                                        <p:tgtEl>
                                          <p:spTgt spid="5">
                                            <p:graphicEl>
                                              <a:chart seriesIdx="1" categoryIdx="5" bldStep="ptInCategory"/>
                                            </p:graphicEl>
                                          </p:spTgt>
                                        </p:tgtEl>
                                        <p:attrNameLst>
                                          <p:attrName>ppt_x</p:attrName>
                                        </p:attrNameLst>
                                      </p:cBhvr>
                                      <p:tavLst>
                                        <p:tav tm="0">
                                          <p:val>
                                            <p:strVal val="#ppt_x"/>
                                          </p:val>
                                        </p:tav>
                                        <p:tav tm="100000">
                                          <p:val>
                                            <p:strVal val="#ppt_x"/>
                                          </p:val>
                                        </p:tav>
                                      </p:tavLst>
                                    </p:anim>
                                    <p:anim calcmode="lin" valueType="num">
                                      <p:cBhvr>
                                        <p:cTn id="93" dur="1000" fill="hold"/>
                                        <p:tgtEl>
                                          <p:spTgt spid="5">
                                            <p:graphicEl>
                                              <a:chart seriesIdx="1" categoryIdx="5"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5">
                                            <p:graphicEl>
                                              <a:chart seriesIdx="0" categoryIdx="6" bldStep="ptInCategory"/>
                                            </p:graphicEl>
                                          </p:spTgt>
                                        </p:tgtEl>
                                        <p:attrNameLst>
                                          <p:attrName>style.visibility</p:attrName>
                                        </p:attrNameLst>
                                      </p:cBhvr>
                                      <p:to>
                                        <p:strVal val="visible"/>
                                      </p:to>
                                    </p:set>
                                    <p:animEffect transition="in" filter="fade">
                                      <p:cBhvr>
                                        <p:cTn id="98" dur="1000"/>
                                        <p:tgtEl>
                                          <p:spTgt spid="5">
                                            <p:graphicEl>
                                              <a:chart seriesIdx="0" categoryIdx="6" bldStep="ptInCategory"/>
                                            </p:graphicEl>
                                          </p:spTgt>
                                        </p:tgtEl>
                                      </p:cBhvr>
                                    </p:animEffect>
                                    <p:anim calcmode="lin" valueType="num">
                                      <p:cBhvr>
                                        <p:cTn id="99" dur="1000" fill="hold"/>
                                        <p:tgtEl>
                                          <p:spTgt spid="5">
                                            <p:graphicEl>
                                              <a:chart seriesIdx="0" categoryIdx="6" bldStep="ptInCategory"/>
                                            </p:graphicEl>
                                          </p:spTgt>
                                        </p:tgtEl>
                                        <p:attrNameLst>
                                          <p:attrName>ppt_x</p:attrName>
                                        </p:attrNameLst>
                                      </p:cBhvr>
                                      <p:tavLst>
                                        <p:tav tm="0">
                                          <p:val>
                                            <p:strVal val="#ppt_x"/>
                                          </p:val>
                                        </p:tav>
                                        <p:tav tm="100000">
                                          <p:val>
                                            <p:strVal val="#ppt_x"/>
                                          </p:val>
                                        </p:tav>
                                      </p:tavLst>
                                    </p:anim>
                                    <p:anim calcmode="lin" valueType="num">
                                      <p:cBhvr>
                                        <p:cTn id="100" dur="1000" fill="hold"/>
                                        <p:tgtEl>
                                          <p:spTgt spid="5">
                                            <p:graphicEl>
                                              <a:chart seriesIdx="0" categoryIdx="6"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5">
                                            <p:graphicEl>
                                              <a:chart seriesIdx="1" categoryIdx="6" bldStep="ptInCategory"/>
                                            </p:graphicEl>
                                          </p:spTgt>
                                        </p:tgtEl>
                                        <p:attrNameLst>
                                          <p:attrName>style.visibility</p:attrName>
                                        </p:attrNameLst>
                                      </p:cBhvr>
                                      <p:to>
                                        <p:strVal val="visible"/>
                                      </p:to>
                                    </p:set>
                                    <p:animEffect transition="in" filter="fade">
                                      <p:cBhvr>
                                        <p:cTn id="105" dur="1000"/>
                                        <p:tgtEl>
                                          <p:spTgt spid="5">
                                            <p:graphicEl>
                                              <a:chart seriesIdx="1" categoryIdx="6" bldStep="ptInCategory"/>
                                            </p:graphicEl>
                                          </p:spTgt>
                                        </p:tgtEl>
                                      </p:cBhvr>
                                    </p:animEffect>
                                    <p:anim calcmode="lin" valueType="num">
                                      <p:cBhvr>
                                        <p:cTn id="106" dur="1000" fill="hold"/>
                                        <p:tgtEl>
                                          <p:spTgt spid="5">
                                            <p:graphicEl>
                                              <a:chart seriesIdx="1" categoryIdx="6" bldStep="ptInCategory"/>
                                            </p:graphicEl>
                                          </p:spTgt>
                                        </p:tgtEl>
                                        <p:attrNameLst>
                                          <p:attrName>ppt_x</p:attrName>
                                        </p:attrNameLst>
                                      </p:cBhvr>
                                      <p:tavLst>
                                        <p:tav tm="0">
                                          <p:val>
                                            <p:strVal val="#ppt_x"/>
                                          </p:val>
                                        </p:tav>
                                        <p:tav tm="100000">
                                          <p:val>
                                            <p:strVal val="#ppt_x"/>
                                          </p:val>
                                        </p:tav>
                                      </p:tavLst>
                                    </p:anim>
                                    <p:anim calcmode="lin" valueType="num">
                                      <p:cBhvr>
                                        <p:cTn id="107" dur="1000" fill="hold"/>
                                        <p:tgtEl>
                                          <p:spTgt spid="5">
                                            <p:graphicEl>
                                              <a:chart seriesIdx="1" categoryIdx="6"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5">
                                            <p:graphicEl>
                                              <a:chart seriesIdx="0" categoryIdx="7" bldStep="ptInCategory"/>
                                            </p:graphicEl>
                                          </p:spTgt>
                                        </p:tgtEl>
                                        <p:attrNameLst>
                                          <p:attrName>style.visibility</p:attrName>
                                        </p:attrNameLst>
                                      </p:cBhvr>
                                      <p:to>
                                        <p:strVal val="visible"/>
                                      </p:to>
                                    </p:set>
                                    <p:animEffect transition="in" filter="fade">
                                      <p:cBhvr>
                                        <p:cTn id="112" dur="1000"/>
                                        <p:tgtEl>
                                          <p:spTgt spid="5">
                                            <p:graphicEl>
                                              <a:chart seriesIdx="0" categoryIdx="7" bldStep="ptInCategory"/>
                                            </p:graphicEl>
                                          </p:spTgt>
                                        </p:tgtEl>
                                      </p:cBhvr>
                                    </p:animEffect>
                                    <p:anim calcmode="lin" valueType="num">
                                      <p:cBhvr>
                                        <p:cTn id="113" dur="1000" fill="hold"/>
                                        <p:tgtEl>
                                          <p:spTgt spid="5">
                                            <p:graphicEl>
                                              <a:chart seriesIdx="0" categoryIdx="7" bldStep="ptInCategory"/>
                                            </p:graphicEl>
                                          </p:spTgt>
                                        </p:tgtEl>
                                        <p:attrNameLst>
                                          <p:attrName>ppt_x</p:attrName>
                                        </p:attrNameLst>
                                      </p:cBhvr>
                                      <p:tavLst>
                                        <p:tav tm="0">
                                          <p:val>
                                            <p:strVal val="#ppt_x"/>
                                          </p:val>
                                        </p:tav>
                                        <p:tav tm="100000">
                                          <p:val>
                                            <p:strVal val="#ppt_x"/>
                                          </p:val>
                                        </p:tav>
                                      </p:tavLst>
                                    </p:anim>
                                    <p:anim calcmode="lin" valueType="num">
                                      <p:cBhvr>
                                        <p:cTn id="114" dur="1000" fill="hold"/>
                                        <p:tgtEl>
                                          <p:spTgt spid="5">
                                            <p:graphicEl>
                                              <a:chart seriesIdx="0" categoryIdx="7"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5">
                                            <p:graphicEl>
                                              <a:chart seriesIdx="1" categoryIdx="7" bldStep="ptInCategory"/>
                                            </p:graphicEl>
                                          </p:spTgt>
                                        </p:tgtEl>
                                        <p:attrNameLst>
                                          <p:attrName>style.visibility</p:attrName>
                                        </p:attrNameLst>
                                      </p:cBhvr>
                                      <p:to>
                                        <p:strVal val="visible"/>
                                      </p:to>
                                    </p:set>
                                    <p:animEffect transition="in" filter="fade">
                                      <p:cBhvr>
                                        <p:cTn id="119" dur="1000"/>
                                        <p:tgtEl>
                                          <p:spTgt spid="5">
                                            <p:graphicEl>
                                              <a:chart seriesIdx="1" categoryIdx="7" bldStep="ptInCategory"/>
                                            </p:graphicEl>
                                          </p:spTgt>
                                        </p:tgtEl>
                                      </p:cBhvr>
                                    </p:animEffect>
                                    <p:anim calcmode="lin" valueType="num">
                                      <p:cBhvr>
                                        <p:cTn id="120" dur="1000" fill="hold"/>
                                        <p:tgtEl>
                                          <p:spTgt spid="5">
                                            <p:graphicEl>
                                              <a:chart seriesIdx="1" categoryIdx="7" bldStep="ptInCategory"/>
                                            </p:graphicEl>
                                          </p:spTgt>
                                        </p:tgtEl>
                                        <p:attrNameLst>
                                          <p:attrName>ppt_x</p:attrName>
                                        </p:attrNameLst>
                                      </p:cBhvr>
                                      <p:tavLst>
                                        <p:tav tm="0">
                                          <p:val>
                                            <p:strVal val="#ppt_x"/>
                                          </p:val>
                                        </p:tav>
                                        <p:tav tm="100000">
                                          <p:val>
                                            <p:strVal val="#ppt_x"/>
                                          </p:val>
                                        </p:tav>
                                      </p:tavLst>
                                    </p:anim>
                                    <p:anim calcmode="lin" valueType="num">
                                      <p:cBhvr>
                                        <p:cTn id="121" dur="1000" fill="hold"/>
                                        <p:tgtEl>
                                          <p:spTgt spid="5">
                                            <p:graphicEl>
                                              <a:chart seriesIdx="1" categoryIdx="7"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grpId="0" nodeType="clickEffect">
                                  <p:stCondLst>
                                    <p:cond delay="0"/>
                                  </p:stCondLst>
                                  <p:childTnLst>
                                    <p:set>
                                      <p:cBhvr>
                                        <p:cTn id="125" dur="1" fill="hold">
                                          <p:stCondLst>
                                            <p:cond delay="0"/>
                                          </p:stCondLst>
                                        </p:cTn>
                                        <p:tgtEl>
                                          <p:spTgt spid="5">
                                            <p:graphicEl>
                                              <a:chart seriesIdx="0" categoryIdx="8" bldStep="ptInCategory"/>
                                            </p:graphicEl>
                                          </p:spTgt>
                                        </p:tgtEl>
                                        <p:attrNameLst>
                                          <p:attrName>style.visibility</p:attrName>
                                        </p:attrNameLst>
                                      </p:cBhvr>
                                      <p:to>
                                        <p:strVal val="visible"/>
                                      </p:to>
                                    </p:set>
                                    <p:animEffect transition="in" filter="fade">
                                      <p:cBhvr>
                                        <p:cTn id="126" dur="1000"/>
                                        <p:tgtEl>
                                          <p:spTgt spid="5">
                                            <p:graphicEl>
                                              <a:chart seriesIdx="0" categoryIdx="8" bldStep="ptInCategory"/>
                                            </p:graphicEl>
                                          </p:spTgt>
                                        </p:tgtEl>
                                      </p:cBhvr>
                                    </p:animEffect>
                                    <p:anim calcmode="lin" valueType="num">
                                      <p:cBhvr>
                                        <p:cTn id="127" dur="1000" fill="hold"/>
                                        <p:tgtEl>
                                          <p:spTgt spid="5">
                                            <p:graphicEl>
                                              <a:chart seriesIdx="0" categoryIdx="8" bldStep="ptInCategory"/>
                                            </p:graphicEl>
                                          </p:spTgt>
                                        </p:tgtEl>
                                        <p:attrNameLst>
                                          <p:attrName>ppt_x</p:attrName>
                                        </p:attrNameLst>
                                      </p:cBhvr>
                                      <p:tavLst>
                                        <p:tav tm="0">
                                          <p:val>
                                            <p:strVal val="#ppt_x"/>
                                          </p:val>
                                        </p:tav>
                                        <p:tav tm="100000">
                                          <p:val>
                                            <p:strVal val="#ppt_x"/>
                                          </p:val>
                                        </p:tav>
                                      </p:tavLst>
                                    </p:anim>
                                    <p:anim calcmode="lin" valueType="num">
                                      <p:cBhvr>
                                        <p:cTn id="128" dur="1000" fill="hold"/>
                                        <p:tgtEl>
                                          <p:spTgt spid="5">
                                            <p:graphicEl>
                                              <a:chart seriesIdx="0" categoryIdx="8"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5">
                                            <p:graphicEl>
                                              <a:chart seriesIdx="1" categoryIdx="8" bldStep="ptInCategory"/>
                                            </p:graphicEl>
                                          </p:spTgt>
                                        </p:tgtEl>
                                        <p:attrNameLst>
                                          <p:attrName>style.visibility</p:attrName>
                                        </p:attrNameLst>
                                      </p:cBhvr>
                                      <p:to>
                                        <p:strVal val="visible"/>
                                      </p:to>
                                    </p:set>
                                    <p:animEffect transition="in" filter="fade">
                                      <p:cBhvr>
                                        <p:cTn id="133" dur="1000"/>
                                        <p:tgtEl>
                                          <p:spTgt spid="5">
                                            <p:graphicEl>
                                              <a:chart seriesIdx="1" categoryIdx="8" bldStep="ptInCategory"/>
                                            </p:graphicEl>
                                          </p:spTgt>
                                        </p:tgtEl>
                                      </p:cBhvr>
                                    </p:animEffect>
                                    <p:anim calcmode="lin" valueType="num">
                                      <p:cBhvr>
                                        <p:cTn id="134" dur="1000" fill="hold"/>
                                        <p:tgtEl>
                                          <p:spTgt spid="5">
                                            <p:graphicEl>
                                              <a:chart seriesIdx="1" categoryIdx="8" bldStep="ptInCategory"/>
                                            </p:graphicEl>
                                          </p:spTgt>
                                        </p:tgtEl>
                                        <p:attrNameLst>
                                          <p:attrName>ppt_x</p:attrName>
                                        </p:attrNameLst>
                                      </p:cBhvr>
                                      <p:tavLst>
                                        <p:tav tm="0">
                                          <p:val>
                                            <p:strVal val="#ppt_x"/>
                                          </p:val>
                                        </p:tav>
                                        <p:tav tm="100000">
                                          <p:val>
                                            <p:strVal val="#ppt_x"/>
                                          </p:val>
                                        </p:tav>
                                      </p:tavLst>
                                    </p:anim>
                                    <p:anim calcmode="lin" valueType="num">
                                      <p:cBhvr>
                                        <p:cTn id="135" dur="1000" fill="hold"/>
                                        <p:tgtEl>
                                          <p:spTgt spid="5">
                                            <p:graphicEl>
                                              <a:chart seriesIdx="1" categoryIdx="8"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grpId="0" nodeType="clickEffect">
                                  <p:stCondLst>
                                    <p:cond delay="0"/>
                                  </p:stCondLst>
                                  <p:childTnLst>
                                    <p:set>
                                      <p:cBhvr>
                                        <p:cTn id="139" dur="1" fill="hold">
                                          <p:stCondLst>
                                            <p:cond delay="0"/>
                                          </p:stCondLst>
                                        </p:cTn>
                                        <p:tgtEl>
                                          <p:spTgt spid="5">
                                            <p:graphicEl>
                                              <a:chart seriesIdx="0" categoryIdx="9" bldStep="ptInCategory"/>
                                            </p:graphicEl>
                                          </p:spTgt>
                                        </p:tgtEl>
                                        <p:attrNameLst>
                                          <p:attrName>style.visibility</p:attrName>
                                        </p:attrNameLst>
                                      </p:cBhvr>
                                      <p:to>
                                        <p:strVal val="visible"/>
                                      </p:to>
                                    </p:set>
                                    <p:animEffect transition="in" filter="fade">
                                      <p:cBhvr>
                                        <p:cTn id="140" dur="1000"/>
                                        <p:tgtEl>
                                          <p:spTgt spid="5">
                                            <p:graphicEl>
                                              <a:chart seriesIdx="0" categoryIdx="9" bldStep="ptInCategory"/>
                                            </p:graphicEl>
                                          </p:spTgt>
                                        </p:tgtEl>
                                      </p:cBhvr>
                                    </p:animEffect>
                                    <p:anim calcmode="lin" valueType="num">
                                      <p:cBhvr>
                                        <p:cTn id="141" dur="1000" fill="hold"/>
                                        <p:tgtEl>
                                          <p:spTgt spid="5">
                                            <p:graphicEl>
                                              <a:chart seriesIdx="0" categoryIdx="9" bldStep="ptInCategory"/>
                                            </p:graphicEl>
                                          </p:spTgt>
                                        </p:tgtEl>
                                        <p:attrNameLst>
                                          <p:attrName>ppt_x</p:attrName>
                                        </p:attrNameLst>
                                      </p:cBhvr>
                                      <p:tavLst>
                                        <p:tav tm="0">
                                          <p:val>
                                            <p:strVal val="#ppt_x"/>
                                          </p:val>
                                        </p:tav>
                                        <p:tav tm="100000">
                                          <p:val>
                                            <p:strVal val="#ppt_x"/>
                                          </p:val>
                                        </p:tav>
                                      </p:tavLst>
                                    </p:anim>
                                    <p:anim calcmode="lin" valueType="num">
                                      <p:cBhvr>
                                        <p:cTn id="142" dur="1000" fill="hold"/>
                                        <p:tgtEl>
                                          <p:spTgt spid="5">
                                            <p:graphicEl>
                                              <a:chart seriesIdx="0" categoryIdx="9"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42" presetClass="entr" presetSubtype="0" fill="hold" grpId="0" nodeType="clickEffect">
                                  <p:stCondLst>
                                    <p:cond delay="0"/>
                                  </p:stCondLst>
                                  <p:childTnLst>
                                    <p:set>
                                      <p:cBhvr>
                                        <p:cTn id="146" dur="1" fill="hold">
                                          <p:stCondLst>
                                            <p:cond delay="0"/>
                                          </p:stCondLst>
                                        </p:cTn>
                                        <p:tgtEl>
                                          <p:spTgt spid="5">
                                            <p:graphicEl>
                                              <a:chart seriesIdx="1" categoryIdx="9" bldStep="ptInCategory"/>
                                            </p:graphicEl>
                                          </p:spTgt>
                                        </p:tgtEl>
                                        <p:attrNameLst>
                                          <p:attrName>style.visibility</p:attrName>
                                        </p:attrNameLst>
                                      </p:cBhvr>
                                      <p:to>
                                        <p:strVal val="visible"/>
                                      </p:to>
                                    </p:set>
                                    <p:animEffect transition="in" filter="fade">
                                      <p:cBhvr>
                                        <p:cTn id="147" dur="1000"/>
                                        <p:tgtEl>
                                          <p:spTgt spid="5">
                                            <p:graphicEl>
                                              <a:chart seriesIdx="1" categoryIdx="9" bldStep="ptInCategory"/>
                                            </p:graphicEl>
                                          </p:spTgt>
                                        </p:tgtEl>
                                      </p:cBhvr>
                                    </p:animEffect>
                                    <p:anim calcmode="lin" valueType="num">
                                      <p:cBhvr>
                                        <p:cTn id="148" dur="1000" fill="hold"/>
                                        <p:tgtEl>
                                          <p:spTgt spid="5">
                                            <p:graphicEl>
                                              <a:chart seriesIdx="1" categoryIdx="9" bldStep="ptInCategory"/>
                                            </p:graphicEl>
                                          </p:spTgt>
                                        </p:tgtEl>
                                        <p:attrNameLst>
                                          <p:attrName>ppt_x</p:attrName>
                                        </p:attrNameLst>
                                      </p:cBhvr>
                                      <p:tavLst>
                                        <p:tav tm="0">
                                          <p:val>
                                            <p:strVal val="#ppt_x"/>
                                          </p:val>
                                        </p:tav>
                                        <p:tav tm="100000">
                                          <p:val>
                                            <p:strVal val="#ppt_x"/>
                                          </p:val>
                                        </p:tav>
                                      </p:tavLst>
                                    </p:anim>
                                    <p:anim calcmode="lin" valueType="num">
                                      <p:cBhvr>
                                        <p:cTn id="149" dur="1000" fill="hold"/>
                                        <p:tgtEl>
                                          <p:spTgt spid="5">
                                            <p:graphicEl>
                                              <a:chart seriesIdx="1" categoryIdx="9"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categoryEl"/>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Заголовок 1"/>
          <p:cNvSpPr>
            <a:spLocks noGrp="1"/>
          </p:cNvSpPr>
          <p:nvPr>
            <p:ph type="title"/>
          </p:nvPr>
        </p:nvSpPr>
        <p:spPr>
          <a:xfrm>
            <a:off x="467544" y="116632"/>
            <a:ext cx="8229600" cy="633412"/>
          </a:xfrm>
        </p:spPr>
        <p:txBody>
          <a:bodyPr/>
          <a:lstStyle/>
          <a:p>
            <a:r>
              <a:rPr lang="uk-UA" altLang="ru-RU" b="1" dirty="0" smtClean="0">
                <a:solidFill>
                  <a:schemeClr val="bg1"/>
                </a:solidFill>
                <a:latin typeface="Times New Roman" pitchFamily="18" charset="0"/>
                <a:cs typeface="Times New Roman" pitchFamily="18" charset="0"/>
              </a:rPr>
              <a:t>Порівняльна статистика</a:t>
            </a:r>
            <a:endParaRPr lang="ru-RU" altLang="ru-RU" dirty="0" smtClean="0">
              <a:solidFill>
                <a:schemeClr val="bg1"/>
              </a:solidFill>
            </a:endParaRPr>
          </a:p>
        </p:txBody>
      </p:sp>
      <p:graphicFrame>
        <p:nvGraphicFramePr>
          <p:cNvPr id="4" name="Объект 3"/>
          <p:cNvGraphicFramePr>
            <a:graphicFrameLocks noGrp="1"/>
          </p:cNvGraphicFramePr>
          <p:nvPr>
            <p:ph idx="1"/>
          </p:nvPr>
        </p:nvGraphicFramePr>
        <p:xfrm>
          <a:off x="35496" y="1052736"/>
          <a:ext cx="9108504" cy="55446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62728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Заголовок 1"/>
          <p:cNvSpPr>
            <a:spLocks noGrp="1"/>
          </p:cNvSpPr>
          <p:nvPr>
            <p:ph type="title"/>
          </p:nvPr>
        </p:nvSpPr>
        <p:spPr>
          <a:xfrm>
            <a:off x="457200" y="274638"/>
            <a:ext cx="8229600" cy="561975"/>
          </a:xfrm>
        </p:spPr>
        <p:txBody>
          <a:bodyPr/>
          <a:lstStyle/>
          <a:p>
            <a:r>
              <a:rPr lang="uk-UA" altLang="ru-RU" b="1" dirty="0" smtClean="0">
                <a:solidFill>
                  <a:schemeClr val="bg1"/>
                </a:solidFill>
                <a:latin typeface="Times New Roman" pitchFamily="18" charset="0"/>
                <a:cs typeface="Times New Roman" pitchFamily="18" charset="0"/>
              </a:rPr>
              <a:t>Порівняльна статистика</a:t>
            </a:r>
            <a:endParaRPr lang="ru-RU" altLang="ru-RU" dirty="0" smtClean="0">
              <a:solidFill>
                <a:schemeClr val="bg1"/>
              </a:solidFill>
            </a:endParaRPr>
          </a:p>
        </p:txBody>
      </p:sp>
      <p:graphicFrame>
        <p:nvGraphicFramePr>
          <p:cNvPr id="4" name="Объект 3"/>
          <p:cNvGraphicFramePr>
            <a:graphicFrameLocks noGrp="1"/>
          </p:cNvGraphicFramePr>
          <p:nvPr>
            <p:ph idx="1"/>
          </p:nvPr>
        </p:nvGraphicFramePr>
        <p:xfrm>
          <a:off x="34960" y="1052736"/>
          <a:ext cx="9109039" cy="55446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314437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Заголовок 1"/>
          <p:cNvSpPr>
            <a:spLocks noGrp="1"/>
          </p:cNvSpPr>
          <p:nvPr>
            <p:ph type="title"/>
          </p:nvPr>
        </p:nvSpPr>
        <p:spPr>
          <a:xfrm>
            <a:off x="467544" y="188640"/>
            <a:ext cx="8229600" cy="633412"/>
          </a:xfrm>
        </p:spPr>
        <p:txBody>
          <a:bodyPr/>
          <a:lstStyle/>
          <a:p>
            <a:r>
              <a:rPr lang="uk-UA" altLang="ru-RU" b="1" dirty="0" smtClean="0">
                <a:solidFill>
                  <a:schemeClr val="bg1"/>
                </a:solidFill>
                <a:latin typeface="Times New Roman" pitchFamily="18" charset="0"/>
                <a:cs typeface="Times New Roman" pitchFamily="18" charset="0"/>
              </a:rPr>
              <a:t>Порівняльна статистика</a:t>
            </a:r>
            <a:endParaRPr lang="ru-RU" altLang="ru-RU" dirty="0" smtClean="0">
              <a:solidFill>
                <a:schemeClr val="bg1"/>
              </a:solidFill>
            </a:endParaRPr>
          </a:p>
        </p:txBody>
      </p:sp>
      <p:graphicFrame>
        <p:nvGraphicFramePr>
          <p:cNvPr id="4" name="Объект 3"/>
          <p:cNvGraphicFramePr>
            <a:graphicFrameLocks noGrp="1"/>
          </p:cNvGraphicFramePr>
          <p:nvPr>
            <p:ph idx="1"/>
          </p:nvPr>
        </p:nvGraphicFramePr>
        <p:xfrm>
          <a:off x="0" y="1052736"/>
          <a:ext cx="9144000" cy="55446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190847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495304114"/>
              </p:ext>
            </p:extLst>
          </p:nvPr>
        </p:nvGraphicFramePr>
        <p:xfrm>
          <a:off x="323528" y="980728"/>
          <a:ext cx="8568952" cy="5423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Заголовок 1"/>
          <p:cNvSpPr>
            <a:spLocks noGrp="1"/>
          </p:cNvSpPr>
          <p:nvPr>
            <p:ph type="title"/>
          </p:nvPr>
        </p:nvSpPr>
        <p:spPr>
          <a:xfrm>
            <a:off x="181351" y="116632"/>
            <a:ext cx="6048672" cy="562074"/>
          </a:xfrm>
        </p:spPr>
        <p:txBody>
          <a:bodyPr>
            <a:normAutofit/>
          </a:bodyPr>
          <a:lstStyle/>
          <a:p>
            <a:pPr algn="l"/>
            <a:r>
              <a:rPr lang="ru-RU" sz="2800" b="1" dirty="0" err="1" smtClean="0">
                <a:solidFill>
                  <a:srgbClr val="C00000"/>
                </a:solidFill>
                <a:latin typeface="Times New Roman" panose="02020603050405020304" pitchFamily="18" charset="0"/>
                <a:cs typeface="Times New Roman" panose="02020603050405020304" pitchFamily="18" charset="0"/>
              </a:rPr>
              <a:t>Форми</a:t>
            </a:r>
            <a:r>
              <a:rPr lang="ru-RU" sz="2800" b="1" dirty="0" smtClean="0">
                <a:solidFill>
                  <a:srgbClr val="C00000"/>
                </a:solidFill>
                <a:latin typeface="Times New Roman" panose="02020603050405020304" pitchFamily="18" charset="0"/>
                <a:cs typeface="Times New Roman" panose="02020603050405020304" pitchFamily="18" charset="0"/>
              </a:rPr>
              <a:t> та </a:t>
            </a:r>
            <a:r>
              <a:rPr lang="ru-RU" sz="2800" b="1" dirty="0" err="1" smtClean="0">
                <a:solidFill>
                  <a:srgbClr val="C00000"/>
                </a:solidFill>
                <a:latin typeface="Times New Roman" panose="02020603050405020304" pitchFamily="18" charset="0"/>
                <a:cs typeface="Times New Roman" panose="02020603050405020304" pitchFamily="18" charset="0"/>
              </a:rPr>
              <a:t>кількість</a:t>
            </a:r>
            <a:r>
              <a:rPr lang="ru-RU" sz="2800" b="1" dirty="0" smtClean="0">
                <a:solidFill>
                  <a:srgbClr val="C00000"/>
                </a:solidFill>
                <a:latin typeface="Times New Roman" panose="02020603050405020304" pitchFamily="18" charset="0"/>
                <a:cs typeface="Times New Roman" panose="02020603050405020304" pitchFamily="18" charset="0"/>
              </a:rPr>
              <a:t> ТЗ за формами:</a:t>
            </a:r>
            <a:endParaRPr lang="uk-UA" sz="2800" b="1" dirty="0">
              <a:solidFill>
                <a:srgbClr val="C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79512" y="980728"/>
            <a:ext cx="3053664" cy="584775"/>
          </a:xfrm>
          <a:prstGeom prst="rect">
            <a:avLst/>
          </a:prstGeom>
          <a:noFill/>
        </p:spPr>
        <p:txBody>
          <a:bodyPr wrap="square" rtlCol="0">
            <a:spAutoFit/>
          </a:bodyPr>
          <a:lstStyle/>
          <a:p>
            <a:pPr algn="ctr"/>
            <a:r>
              <a:rPr lang="uk-UA" sz="3200" b="1" dirty="0" smtClean="0">
                <a:solidFill>
                  <a:srgbClr val="C00000"/>
                </a:solidFill>
                <a:latin typeface="Times New Roman" panose="02020603050405020304" pitchFamily="18" charset="0"/>
                <a:cs typeface="Times New Roman" panose="02020603050405020304" pitchFamily="18" charset="0"/>
              </a:rPr>
              <a:t>2014 = 2015</a:t>
            </a:r>
            <a:endParaRPr lang="uk-UA" sz="32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5109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
                                            <p:graphicEl>
                                              <a:dgm id="{51F4EAD3-1682-4678-A02B-7707F22B1C85}"/>
                                            </p:graphicEl>
                                          </p:spTgt>
                                        </p:tgtEl>
                                        <p:attrNameLst>
                                          <p:attrName>style.visibility</p:attrName>
                                        </p:attrNameLst>
                                      </p:cBhvr>
                                      <p:to>
                                        <p:strVal val="visible"/>
                                      </p:to>
                                    </p:set>
                                    <p:anim calcmode="lin" valueType="num">
                                      <p:cBhvr>
                                        <p:cTn id="7" dur="1000" fill="hold"/>
                                        <p:tgtEl>
                                          <p:spTgt spid="4">
                                            <p:graphicEl>
                                              <a:dgm id="{51F4EAD3-1682-4678-A02B-7707F22B1C85}"/>
                                            </p:graphicEl>
                                          </p:spTgt>
                                        </p:tgtEl>
                                        <p:attrNameLst>
                                          <p:attrName>ppt_w</p:attrName>
                                        </p:attrNameLst>
                                      </p:cBhvr>
                                      <p:tavLst>
                                        <p:tav tm="0">
                                          <p:val>
                                            <p:fltVal val="0"/>
                                          </p:val>
                                        </p:tav>
                                        <p:tav tm="100000">
                                          <p:val>
                                            <p:strVal val="#ppt_w"/>
                                          </p:val>
                                        </p:tav>
                                      </p:tavLst>
                                    </p:anim>
                                    <p:anim calcmode="lin" valueType="num">
                                      <p:cBhvr>
                                        <p:cTn id="8" dur="1000" fill="hold"/>
                                        <p:tgtEl>
                                          <p:spTgt spid="4">
                                            <p:graphicEl>
                                              <a:dgm id="{51F4EAD3-1682-4678-A02B-7707F22B1C85}"/>
                                            </p:graphicEl>
                                          </p:spTgt>
                                        </p:tgtEl>
                                        <p:attrNameLst>
                                          <p:attrName>ppt_h</p:attrName>
                                        </p:attrNameLst>
                                      </p:cBhvr>
                                      <p:tavLst>
                                        <p:tav tm="0">
                                          <p:val>
                                            <p:fltVal val="0"/>
                                          </p:val>
                                        </p:tav>
                                        <p:tav tm="100000">
                                          <p:val>
                                            <p:strVal val="#ppt_h"/>
                                          </p:val>
                                        </p:tav>
                                      </p:tavLst>
                                    </p:anim>
                                    <p:anim calcmode="lin" valueType="num">
                                      <p:cBhvr>
                                        <p:cTn id="9" dur="1000" fill="hold"/>
                                        <p:tgtEl>
                                          <p:spTgt spid="4">
                                            <p:graphicEl>
                                              <a:dgm id="{51F4EAD3-1682-4678-A02B-7707F22B1C85}"/>
                                            </p:graphicEl>
                                          </p:spTgt>
                                        </p:tgtEl>
                                        <p:attrNameLst>
                                          <p:attrName>style.rotation</p:attrName>
                                        </p:attrNameLst>
                                      </p:cBhvr>
                                      <p:tavLst>
                                        <p:tav tm="0">
                                          <p:val>
                                            <p:fltVal val="90"/>
                                          </p:val>
                                        </p:tav>
                                        <p:tav tm="100000">
                                          <p:val>
                                            <p:fltVal val="0"/>
                                          </p:val>
                                        </p:tav>
                                      </p:tavLst>
                                    </p:anim>
                                    <p:animEffect transition="in" filter="fade">
                                      <p:cBhvr>
                                        <p:cTn id="10" dur="1000"/>
                                        <p:tgtEl>
                                          <p:spTgt spid="4">
                                            <p:graphicEl>
                                              <a:dgm id="{51F4EAD3-1682-4678-A02B-7707F22B1C85}"/>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graphicEl>
                                              <a:dgm id="{22BCEA4B-0890-4220-9556-1CDDFB0A4512}"/>
                                            </p:graphicEl>
                                          </p:spTgt>
                                        </p:tgtEl>
                                        <p:attrNameLst>
                                          <p:attrName>style.visibility</p:attrName>
                                        </p:attrNameLst>
                                      </p:cBhvr>
                                      <p:to>
                                        <p:strVal val="visible"/>
                                      </p:to>
                                    </p:set>
                                    <p:animEffect transition="in" filter="wipe(left)">
                                      <p:cBhvr>
                                        <p:cTn id="15" dur="500"/>
                                        <p:tgtEl>
                                          <p:spTgt spid="4">
                                            <p:graphicEl>
                                              <a:dgm id="{22BCEA4B-0890-4220-9556-1CDDFB0A4512}"/>
                                            </p:graphicEl>
                                          </p:spTgt>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4">
                                            <p:graphicEl>
                                              <a:dgm id="{87BA93AC-D3AD-4B28-9115-39B8C4A3C7C0}"/>
                                            </p:graphicEl>
                                          </p:spTgt>
                                        </p:tgtEl>
                                        <p:attrNameLst>
                                          <p:attrName>style.visibility</p:attrName>
                                        </p:attrNameLst>
                                      </p:cBhvr>
                                      <p:to>
                                        <p:strVal val="visible"/>
                                      </p:to>
                                    </p:set>
                                    <p:anim calcmode="lin" valueType="num">
                                      <p:cBhvr>
                                        <p:cTn id="18" dur="1000" fill="hold"/>
                                        <p:tgtEl>
                                          <p:spTgt spid="4">
                                            <p:graphicEl>
                                              <a:dgm id="{87BA93AC-D3AD-4B28-9115-39B8C4A3C7C0}"/>
                                            </p:graphicEl>
                                          </p:spTgt>
                                        </p:tgtEl>
                                        <p:attrNameLst>
                                          <p:attrName>ppt_w</p:attrName>
                                        </p:attrNameLst>
                                      </p:cBhvr>
                                      <p:tavLst>
                                        <p:tav tm="0">
                                          <p:val>
                                            <p:fltVal val="0"/>
                                          </p:val>
                                        </p:tav>
                                        <p:tav tm="100000">
                                          <p:val>
                                            <p:strVal val="#ppt_w"/>
                                          </p:val>
                                        </p:tav>
                                      </p:tavLst>
                                    </p:anim>
                                    <p:anim calcmode="lin" valueType="num">
                                      <p:cBhvr>
                                        <p:cTn id="19" dur="1000" fill="hold"/>
                                        <p:tgtEl>
                                          <p:spTgt spid="4">
                                            <p:graphicEl>
                                              <a:dgm id="{87BA93AC-D3AD-4B28-9115-39B8C4A3C7C0}"/>
                                            </p:graphicEl>
                                          </p:spTgt>
                                        </p:tgtEl>
                                        <p:attrNameLst>
                                          <p:attrName>ppt_h</p:attrName>
                                        </p:attrNameLst>
                                      </p:cBhvr>
                                      <p:tavLst>
                                        <p:tav tm="0">
                                          <p:val>
                                            <p:fltVal val="0"/>
                                          </p:val>
                                        </p:tav>
                                        <p:tav tm="100000">
                                          <p:val>
                                            <p:strVal val="#ppt_h"/>
                                          </p:val>
                                        </p:tav>
                                      </p:tavLst>
                                    </p:anim>
                                    <p:animEffect transition="in" filter="fade">
                                      <p:cBhvr>
                                        <p:cTn id="20" dur="1000"/>
                                        <p:tgtEl>
                                          <p:spTgt spid="4">
                                            <p:graphicEl>
                                              <a:dgm id="{87BA93AC-D3AD-4B28-9115-39B8C4A3C7C0}"/>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graphicEl>
                                              <a:dgm id="{165DC621-B2C0-4549-964A-6C5A16796B82}"/>
                                            </p:graphicEl>
                                          </p:spTgt>
                                        </p:tgtEl>
                                        <p:attrNameLst>
                                          <p:attrName>style.visibility</p:attrName>
                                        </p:attrNameLst>
                                      </p:cBhvr>
                                      <p:to>
                                        <p:strVal val="visible"/>
                                      </p:to>
                                    </p:set>
                                    <p:animEffect transition="in" filter="fade">
                                      <p:cBhvr>
                                        <p:cTn id="25" dur="1000"/>
                                        <p:tgtEl>
                                          <p:spTgt spid="4">
                                            <p:graphicEl>
                                              <a:dgm id="{165DC621-B2C0-4549-964A-6C5A16796B82}"/>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graphicEl>
                                              <a:dgm id="{63E94016-D3A5-4FCE-8301-70944FF87E8F}"/>
                                            </p:graphicEl>
                                          </p:spTgt>
                                        </p:tgtEl>
                                        <p:attrNameLst>
                                          <p:attrName>style.visibility</p:attrName>
                                        </p:attrNameLst>
                                      </p:cBhvr>
                                      <p:to>
                                        <p:strVal val="visible"/>
                                      </p:to>
                                    </p:set>
                                    <p:animEffect transition="in" filter="wipe(left)">
                                      <p:cBhvr>
                                        <p:cTn id="30" dur="500"/>
                                        <p:tgtEl>
                                          <p:spTgt spid="4">
                                            <p:graphicEl>
                                              <a:dgm id="{63E94016-D3A5-4FCE-8301-70944FF87E8F}"/>
                                            </p:graphic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4">
                                            <p:graphicEl>
                                              <a:dgm id="{2351FE39-4179-4DB3-94A8-84EFD1524303}"/>
                                            </p:graphicEl>
                                          </p:spTgt>
                                        </p:tgtEl>
                                        <p:attrNameLst>
                                          <p:attrName>style.visibility</p:attrName>
                                        </p:attrNameLst>
                                      </p:cBhvr>
                                      <p:to>
                                        <p:strVal val="visible"/>
                                      </p:to>
                                    </p:set>
                                    <p:anim calcmode="lin" valueType="num">
                                      <p:cBhvr>
                                        <p:cTn id="33" dur="1000" fill="hold"/>
                                        <p:tgtEl>
                                          <p:spTgt spid="4">
                                            <p:graphicEl>
                                              <a:dgm id="{2351FE39-4179-4DB3-94A8-84EFD1524303}"/>
                                            </p:graphicEl>
                                          </p:spTgt>
                                        </p:tgtEl>
                                        <p:attrNameLst>
                                          <p:attrName>ppt_w</p:attrName>
                                        </p:attrNameLst>
                                      </p:cBhvr>
                                      <p:tavLst>
                                        <p:tav tm="0">
                                          <p:val>
                                            <p:fltVal val="0"/>
                                          </p:val>
                                        </p:tav>
                                        <p:tav tm="100000">
                                          <p:val>
                                            <p:strVal val="#ppt_w"/>
                                          </p:val>
                                        </p:tav>
                                      </p:tavLst>
                                    </p:anim>
                                    <p:anim calcmode="lin" valueType="num">
                                      <p:cBhvr>
                                        <p:cTn id="34" dur="1000" fill="hold"/>
                                        <p:tgtEl>
                                          <p:spTgt spid="4">
                                            <p:graphicEl>
                                              <a:dgm id="{2351FE39-4179-4DB3-94A8-84EFD1524303}"/>
                                            </p:graphicEl>
                                          </p:spTgt>
                                        </p:tgtEl>
                                        <p:attrNameLst>
                                          <p:attrName>ppt_h</p:attrName>
                                        </p:attrNameLst>
                                      </p:cBhvr>
                                      <p:tavLst>
                                        <p:tav tm="0">
                                          <p:val>
                                            <p:fltVal val="0"/>
                                          </p:val>
                                        </p:tav>
                                        <p:tav tm="100000">
                                          <p:val>
                                            <p:strVal val="#ppt_h"/>
                                          </p:val>
                                        </p:tav>
                                      </p:tavLst>
                                    </p:anim>
                                    <p:animEffect transition="in" filter="fade">
                                      <p:cBhvr>
                                        <p:cTn id="35" dur="1000"/>
                                        <p:tgtEl>
                                          <p:spTgt spid="4">
                                            <p:graphicEl>
                                              <a:dgm id="{2351FE39-4179-4DB3-94A8-84EFD1524303}"/>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graphicEl>
                                              <a:dgm id="{0BE2FF25-E3C6-4F63-A072-FBDC9C3F6BED}"/>
                                            </p:graphicEl>
                                          </p:spTgt>
                                        </p:tgtEl>
                                        <p:attrNameLst>
                                          <p:attrName>style.visibility</p:attrName>
                                        </p:attrNameLst>
                                      </p:cBhvr>
                                      <p:to>
                                        <p:strVal val="visible"/>
                                      </p:to>
                                    </p:set>
                                    <p:animEffect transition="in" filter="fade">
                                      <p:cBhvr>
                                        <p:cTn id="40" dur="1000"/>
                                        <p:tgtEl>
                                          <p:spTgt spid="4">
                                            <p:graphicEl>
                                              <a:dgm id="{0BE2FF25-E3C6-4F63-A072-FBDC9C3F6BED}"/>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
                                            <p:graphicEl>
                                              <a:dgm id="{9D3DC158-D5CF-44D3-AC74-FD003E28D70A}"/>
                                            </p:graphicEl>
                                          </p:spTgt>
                                        </p:tgtEl>
                                        <p:attrNameLst>
                                          <p:attrName>style.visibility</p:attrName>
                                        </p:attrNameLst>
                                      </p:cBhvr>
                                      <p:to>
                                        <p:strVal val="visible"/>
                                      </p:to>
                                    </p:set>
                                    <p:animEffect transition="in" filter="wipe(left)">
                                      <p:cBhvr>
                                        <p:cTn id="45" dur="500"/>
                                        <p:tgtEl>
                                          <p:spTgt spid="4">
                                            <p:graphicEl>
                                              <a:dgm id="{9D3DC158-D5CF-44D3-AC74-FD003E28D70A}"/>
                                            </p:graphicEl>
                                          </p:spTgt>
                                        </p:tgtEl>
                                      </p:cBhvr>
                                    </p:animEffect>
                                  </p:childTnLst>
                                </p:cTn>
                              </p:par>
                              <p:par>
                                <p:cTn id="46" presetID="53" presetClass="entr" presetSubtype="0" fill="hold" grpId="0" nodeType="withEffect">
                                  <p:stCondLst>
                                    <p:cond delay="0"/>
                                  </p:stCondLst>
                                  <p:childTnLst>
                                    <p:set>
                                      <p:cBhvr>
                                        <p:cTn id="47" dur="1" fill="hold">
                                          <p:stCondLst>
                                            <p:cond delay="0"/>
                                          </p:stCondLst>
                                        </p:cTn>
                                        <p:tgtEl>
                                          <p:spTgt spid="4">
                                            <p:graphicEl>
                                              <a:dgm id="{8176EEDF-F573-4220-AC4D-C8DBE2CCB231}"/>
                                            </p:graphicEl>
                                          </p:spTgt>
                                        </p:tgtEl>
                                        <p:attrNameLst>
                                          <p:attrName>style.visibility</p:attrName>
                                        </p:attrNameLst>
                                      </p:cBhvr>
                                      <p:to>
                                        <p:strVal val="visible"/>
                                      </p:to>
                                    </p:set>
                                    <p:anim calcmode="lin" valueType="num">
                                      <p:cBhvr>
                                        <p:cTn id="48" dur="1000" fill="hold"/>
                                        <p:tgtEl>
                                          <p:spTgt spid="4">
                                            <p:graphicEl>
                                              <a:dgm id="{8176EEDF-F573-4220-AC4D-C8DBE2CCB231}"/>
                                            </p:graphicEl>
                                          </p:spTgt>
                                        </p:tgtEl>
                                        <p:attrNameLst>
                                          <p:attrName>ppt_w</p:attrName>
                                        </p:attrNameLst>
                                      </p:cBhvr>
                                      <p:tavLst>
                                        <p:tav tm="0">
                                          <p:val>
                                            <p:fltVal val="0"/>
                                          </p:val>
                                        </p:tav>
                                        <p:tav tm="100000">
                                          <p:val>
                                            <p:strVal val="#ppt_w"/>
                                          </p:val>
                                        </p:tav>
                                      </p:tavLst>
                                    </p:anim>
                                    <p:anim calcmode="lin" valueType="num">
                                      <p:cBhvr>
                                        <p:cTn id="49" dur="1000" fill="hold"/>
                                        <p:tgtEl>
                                          <p:spTgt spid="4">
                                            <p:graphicEl>
                                              <a:dgm id="{8176EEDF-F573-4220-AC4D-C8DBE2CCB231}"/>
                                            </p:graphicEl>
                                          </p:spTgt>
                                        </p:tgtEl>
                                        <p:attrNameLst>
                                          <p:attrName>ppt_h</p:attrName>
                                        </p:attrNameLst>
                                      </p:cBhvr>
                                      <p:tavLst>
                                        <p:tav tm="0">
                                          <p:val>
                                            <p:fltVal val="0"/>
                                          </p:val>
                                        </p:tav>
                                        <p:tav tm="100000">
                                          <p:val>
                                            <p:strVal val="#ppt_h"/>
                                          </p:val>
                                        </p:tav>
                                      </p:tavLst>
                                    </p:anim>
                                    <p:animEffect transition="in" filter="fade">
                                      <p:cBhvr>
                                        <p:cTn id="50" dur="1000"/>
                                        <p:tgtEl>
                                          <p:spTgt spid="4">
                                            <p:graphicEl>
                                              <a:dgm id="{8176EEDF-F573-4220-AC4D-C8DBE2CCB231}"/>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
                                            <p:graphicEl>
                                              <a:dgm id="{C302A07B-55BD-4964-87A5-153E84EB806C}"/>
                                            </p:graphicEl>
                                          </p:spTgt>
                                        </p:tgtEl>
                                        <p:attrNameLst>
                                          <p:attrName>style.visibility</p:attrName>
                                        </p:attrNameLst>
                                      </p:cBhvr>
                                      <p:to>
                                        <p:strVal val="visible"/>
                                      </p:to>
                                    </p:set>
                                    <p:animEffect transition="in" filter="fade">
                                      <p:cBhvr>
                                        <p:cTn id="55" dur="1000"/>
                                        <p:tgtEl>
                                          <p:spTgt spid="4">
                                            <p:graphicEl>
                                              <a:dgm id="{C302A07B-55BD-4964-87A5-153E84EB806C}"/>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grpId="0" nodeType="clickEffect">
                                  <p:stCondLst>
                                    <p:cond delay="0"/>
                                  </p:stCondLst>
                                  <p:iterate type="lt">
                                    <p:tmPct val="5000"/>
                                  </p:iterate>
                                  <p:childTnLst>
                                    <p:set>
                                      <p:cBhvr>
                                        <p:cTn id="59" dur="1" fill="hold">
                                          <p:stCondLst>
                                            <p:cond delay="0"/>
                                          </p:stCondLst>
                                        </p:cTn>
                                        <p:tgtEl>
                                          <p:spTgt spid="4">
                                            <p:graphicEl>
                                              <a:dgm id="{191337D0-629E-4AED-A59B-3A22891409EA}"/>
                                            </p:graphicEl>
                                          </p:spTgt>
                                        </p:tgtEl>
                                        <p:attrNameLst>
                                          <p:attrName>style.visibility</p:attrName>
                                        </p:attrNameLst>
                                      </p:cBhvr>
                                      <p:to>
                                        <p:strVal val="visible"/>
                                      </p:to>
                                    </p:set>
                                    <p:anim calcmode="lin" valueType="num">
                                      <p:cBhvr>
                                        <p:cTn id="60" dur="1000" fill="hold"/>
                                        <p:tgtEl>
                                          <p:spTgt spid="4">
                                            <p:graphicEl>
                                              <a:dgm id="{191337D0-629E-4AED-A59B-3A22891409EA}"/>
                                            </p:graphicEl>
                                          </p:spTgt>
                                        </p:tgtEl>
                                        <p:attrNameLst>
                                          <p:attrName>ppt_w</p:attrName>
                                        </p:attrNameLst>
                                      </p:cBhvr>
                                      <p:tavLst>
                                        <p:tav tm="0">
                                          <p:val>
                                            <p:fltVal val="0"/>
                                          </p:val>
                                        </p:tav>
                                        <p:tav tm="100000">
                                          <p:val>
                                            <p:strVal val="#ppt_w"/>
                                          </p:val>
                                        </p:tav>
                                      </p:tavLst>
                                    </p:anim>
                                    <p:anim calcmode="lin" valueType="num">
                                      <p:cBhvr>
                                        <p:cTn id="61" dur="1000" fill="hold"/>
                                        <p:tgtEl>
                                          <p:spTgt spid="4">
                                            <p:graphicEl>
                                              <a:dgm id="{191337D0-629E-4AED-A59B-3A22891409EA}"/>
                                            </p:graphicEl>
                                          </p:spTgt>
                                        </p:tgtEl>
                                        <p:attrNameLst>
                                          <p:attrName>ppt_h</p:attrName>
                                        </p:attrNameLst>
                                      </p:cBhvr>
                                      <p:tavLst>
                                        <p:tav tm="0">
                                          <p:val>
                                            <p:fltVal val="0"/>
                                          </p:val>
                                        </p:tav>
                                        <p:tav tm="100000">
                                          <p:val>
                                            <p:strVal val="#ppt_h"/>
                                          </p:val>
                                        </p:tav>
                                      </p:tavLst>
                                    </p:anim>
                                    <p:anim calcmode="lin" valueType="num">
                                      <p:cBhvr>
                                        <p:cTn id="62" dur="1000" fill="hold"/>
                                        <p:tgtEl>
                                          <p:spTgt spid="4">
                                            <p:graphicEl>
                                              <a:dgm id="{191337D0-629E-4AED-A59B-3A22891409EA}"/>
                                            </p:graphicEl>
                                          </p:spTgt>
                                        </p:tgtEl>
                                        <p:attrNameLst>
                                          <p:attrName>style.rotation</p:attrName>
                                        </p:attrNameLst>
                                      </p:cBhvr>
                                      <p:tavLst>
                                        <p:tav tm="0">
                                          <p:val>
                                            <p:fltVal val="90"/>
                                          </p:val>
                                        </p:tav>
                                        <p:tav tm="100000">
                                          <p:val>
                                            <p:fltVal val="0"/>
                                          </p:val>
                                        </p:tav>
                                      </p:tavLst>
                                    </p:anim>
                                    <p:animEffect transition="in" filter="fade">
                                      <p:cBhvr>
                                        <p:cTn id="63" dur="1000"/>
                                        <p:tgtEl>
                                          <p:spTgt spid="4">
                                            <p:graphicEl>
                                              <a:dgm id="{191337D0-629E-4AED-A59B-3A22891409EA}"/>
                                            </p:graphicEl>
                                          </p:spTgt>
                                        </p:tgtEl>
                                      </p:cBhvr>
                                    </p:animEffect>
                                  </p:childTnLst>
                                </p:cTn>
                              </p:par>
                              <p:par>
                                <p:cTn id="64" presetID="31" presetClass="entr" presetSubtype="0" fill="hold" grpId="0" nodeType="withEffect">
                                  <p:stCondLst>
                                    <p:cond delay="0"/>
                                  </p:stCondLst>
                                  <p:iterate type="lt">
                                    <p:tmPct val="5000"/>
                                  </p:iterate>
                                  <p:childTnLst>
                                    <p:set>
                                      <p:cBhvr>
                                        <p:cTn id="65" dur="1" fill="hold">
                                          <p:stCondLst>
                                            <p:cond delay="0"/>
                                          </p:stCondLst>
                                        </p:cTn>
                                        <p:tgtEl>
                                          <p:spTgt spid="4">
                                            <p:graphicEl>
                                              <a:dgm id="{B6AF4282-3B1E-4EEB-AEAD-74A71209534F}"/>
                                            </p:graphicEl>
                                          </p:spTgt>
                                        </p:tgtEl>
                                        <p:attrNameLst>
                                          <p:attrName>style.visibility</p:attrName>
                                        </p:attrNameLst>
                                      </p:cBhvr>
                                      <p:to>
                                        <p:strVal val="visible"/>
                                      </p:to>
                                    </p:set>
                                    <p:anim calcmode="lin" valueType="num">
                                      <p:cBhvr>
                                        <p:cTn id="66" dur="1000" fill="hold"/>
                                        <p:tgtEl>
                                          <p:spTgt spid="4">
                                            <p:graphicEl>
                                              <a:dgm id="{B6AF4282-3B1E-4EEB-AEAD-74A71209534F}"/>
                                            </p:graphicEl>
                                          </p:spTgt>
                                        </p:tgtEl>
                                        <p:attrNameLst>
                                          <p:attrName>ppt_w</p:attrName>
                                        </p:attrNameLst>
                                      </p:cBhvr>
                                      <p:tavLst>
                                        <p:tav tm="0">
                                          <p:val>
                                            <p:fltVal val="0"/>
                                          </p:val>
                                        </p:tav>
                                        <p:tav tm="100000">
                                          <p:val>
                                            <p:strVal val="#ppt_w"/>
                                          </p:val>
                                        </p:tav>
                                      </p:tavLst>
                                    </p:anim>
                                    <p:anim calcmode="lin" valueType="num">
                                      <p:cBhvr>
                                        <p:cTn id="67" dur="1000" fill="hold"/>
                                        <p:tgtEl>
                                          <p:spTgt spid="4">
                                            <p:graphicEl>
                                              <a:dgm id="{B6AF4282-3B1E-4EEB-AEAD-74A71209534F}"/>
                                            </p:graphicEl>
                                          </p:spTgt>
                                        </p:tgtEl>
                                        <p:attrNameLst>
                                          <p:attrName>ppt_h</p:attrName>
                                        </p:attrNameLst>
                                      </p:cBhvr>
                                      <p:tavLst>
                                        <p:tav tm="0">
                                          <p:val>
                                            <p:fltVal val="0"/>
                                          </p:val>
                                        </p:tav>
                                        <p:tav tm="100000">
                                          <p:val>
                                            <p:strVal val="#ppt_h"/>
                                          </p:val>
                                        </p:tav>
                                      </p:tavLst>
                                    </p:anim>
                                    <p:anim calcmode="lin" valueType="num">
                                      <p:cBhvr>
                                        <p:cTn id="68" dur="1000" fill="hold"/>
                                        <p:tgtEl>
                                          <p:spTgt spid="4">
                                            <p:graphicEl>
                                              <a:dgm id="{B6AF4282-3B1E-4EEB-AEAD-74A71209534F}"/>
                                            </p:graphicEl>
                                          </p:spTgt>
                                        </p:tgtEl>
                                        <p:attrNameLst>
                                          <p:attrName>style.rotation</p:attrName>
                                        </p:attrNameLst>
                                      </p:cBhvr>
                                      <p:tavLst>
                                        <p:tav tm="0">
                                          <p:val>
                                            <p:fltVal val="90"/>
                                          </p:val>
                                        </p:tav>
                                        <p:tav tm="100000">
                                          <p:val>
                                            <p:fltVal val="0"/>
                                          </p:val>
                                        </p:tav>
                                      </p:tavLst>
                                    </p:anim>
                                    <p:animEffect transition="in" filter="fade">
                                      <p:cBhvr>
                                        <p:cTn id="69" dur="1000"/>
                                        <p:tgtEl>
                                          <p:spTgt spid="4">
                                            <p:graphicEl>
                                              <a:dgm id="{B6AF4282-3B1E-4EEB-AEAD-74A71209534F}"/>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31" presetClass="entr" presetSubtype="0" fill="hold" grpId="0" nodeType="clickEffect">
                                  <p:stCondLst>
                                    <p:cond delay="0"/>
                                  </p:stCondLst>
                                  <p:iterate type="lt">
                                    <p:tmPct val="5000"/>
                                  </p:iterate>
                                  <p:childTnLst>
                                    <p:set>
                                      <p:cBhvr>
                                        <p:cTn id="73" dur="1" fill="hold">
                                          <p:stCondLst>
                                            <p:cond delay="0"/>
                                          </p:stCondLst>
                                        </p:cTn>
                                        <p:tgtEl>
                                          <p:spTgt spid="4">
                                            <p:graphicEl>
                                              <a:dgm id="{F953BD20-C205-4979-806B-F4C93B680275}"/>
                                            </p:graphicEl>
                                          </p:spTgt>
                                        </p:tgtEl>
                                        <p:attrNameLst>
                                          <p:attrName>style.visibility</p:attrName>
                                        </p:attrNameLst>
                                      </p:cBhvr>
                                      <p:to>
                                        <p:strVal val="visible"/>
                                      </p:to>
                                    </p:set>
                                    <p:anim calcmode="lin" valueType="num">
                                      <p:cBhvr>
                                        <p:cTn id="74" dur="1000" fill="hold"/>
                                        <p:tgtEl>
                                          <p:spTgt spid="4">
                                            <p:graphicEl>
                                              <a:dgm id="{F953BD20-C205-4979-806B-F4C93B680275}"/>
                                            </p:graphicEl>
                                          </p:spTgt>
                                        </p:tgtEl>
                                        <p:attrNameLst>
                                          <p:attrName>ppt_w</p:attrName>
                                        </p:attrNameLst>
                                      </p:cBhvr>
                                      <p:tavLst>
                                        <p:tav tm="0">
                                          <p:val>
                                            <p:fltVal val="0"/>
                                          </p:val>
                                        </p:tav>
                                        <p:tav tm="100000">
                                          <p:val>
                                            <p:strVal val="#ppt_w"/>
                                          </p:val>
                                        </p:tav>
                                      </p:tavLst>
                                    </p:anim>
                                    <p:anim calcmode="lin" valueType="num">
                                      <p:cBhvr>
                                        <p:cTn id="75" dur="1000" fill="hold"/>
                                        <p:tgtEl>
                                          <p:spTgt spid="4">
                                            <p:graphicEl>
                                              <a:dgm id="{F953BD20-C205-4979-806B-F4C93B680275}"/>
                                            </p:graphicEl>
                                          </p:spTgt>
                                        </p:tgtEl>
                                        <p:attrNameLst>
                                          <p:attrName>ppt_h</p:attrName>
                                        </p:attrNameLst>
                                      </p:cBhvr>
                                      <p:tavLst>
                                        <p:tav tm="0">
                                          <p:val>
                                            <p:fltVal val="0"/>
                                          </p:val>
                                        </p:tav>
                                        <p:tav tm="100000">
                                          <p:val>
                                            <p:strVal val="#ppt_h"/>
                                          </p:val>
                                        </p:tav>
                                      </p:tavLst>
                                    </p:anim>
                                    <p:anim calcmode="lin" valueType="num">
                                      <p:cBhvr>
                                        <p:cTn id="76" dur="1000" fill="hold"/>
                                        <p:tgtEl>
                                          <p:spTgt spid="4">
                                            <p:graphicEl>
                                              <a:dgm id="{F953BD20-C205-4979-806B-F4C93B680275}"/>
                                            </p:graphicEl>
                                          </p:spTgt>
                                        </p:tgtEl>
                                        <p:attrNameLst>
                                          <p:attrName>style.rotation</p:attrName>
                                        </p:attrNameLst>
                                      </p:cBhvr>
                                      <p:tavLst>
                                        <p:tav tm="0">
                                          <p:val>
                                            <p:fltVal val="90"/>
                                          </p:val>
                                        </p:tav>
                                        <p:tav tm="100000">
                                          <p:val>
                                            <p:fltVal val="0"/>
                                          </p:val>
                                        </p:tav>
                                      </p:tavLst>
                                    </p:anim>
                                    <p:animEffect transition="in" filter="fade">
                                      <p:cBhvr>
                                        <p:cTn id="77" dur="1000"/>
                                        <p:tgtEl>
                                          <p:spTgt spid="4">
                                            <p:graphicEl>
                                              <a:dgm id="{F953BD20-C205-4979-806B-F4C93B68027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Заголовок 1"/>
          <p:cNvSpPr>
            <a:spLocks noGrp="1"/>
          </p:cNvSpPr>
          <p:nvPr>
            <p:ph type="title"/>
          </p:nvPr>
        </p:nvSpPr>
        <p:spPr>
          <a:xfrm>
            <a:off x="467544" y="116632"/>
            <a:ext cx="8229600" cy="633412"/>
          </a:xfrm>
        </p:spPr>
        <p:txBody>
          <a:bodyPr/>
          <a:lstStyle/>
          <a:p>
            <a:r>
              <a:rPr lang="uk-UA" altLang="ru-RU" b="1" dirty="0" smtClean="0">
                <a:solidFill>
                  <a:srgbClr val="002060"/>
                </a:solidFill>
                <a:latin typeface="Times New Roman" pitchFamily="18" charset="0"/>
                <a:cs typeface="Times New Roman" pitchFamily="18" charset="0"/>
              </a:rPr>
              <a:t>Порівняльна статистика</a:t>
            </a:r>
            <a:endParaRPr lang="ru-RU" altLang="ru-RU" dirty="0" smtClean="0">
              <a:solidFill>
                <a:srgbClr val="002060"/>
              </a:solidFill>
            </a:endParaRPr>
          </a:p>
        </p:txBody>
      </p:sp>
      <p:graphicFrame>
        <p:nvGraphicFramePr>
          <p:cNvPr id="5" name="Объект 4"/>
          <p:cNvGraphicFramePr>
            <a:graphicFrameLocks noGrp="1"/>
          </p:cNvGraphicFramePr>
          <p:nvPr>
            <p:ph idx="1"/>
          </p:nvPr>
        </p:nvGraphicFramePr>
        <p:xfrm>
          <a:off x="27608" y="1052736"/>
          <a:ext cx="9116392" cy="55446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769096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04800" y="3044280"/>
            <a:ext cx="9906000" cy="769441"/>
          </a:xfrm>
          <a:prstGeom prst="rect">
            <a:avLst/>
          </a:prstGeom>
          <a:noFill/>
        </p:spPr>
        <p:txBody>
          <a:bodyPr wrap="square" rtlCol="0">
            <a:spAutoFit/>
          </a:bodyPr>
          <a:lstStyle/>
          <a:p>
            <a:r>
              <a:rPr lang="en-US" sz="4400" dirty="0">
                <a:solidFill>
                  <a:prstClr val="white"/>
                </a:solidFill>
                <a:latin typeface="Arial Black" pitchFamily="34" charset="0"/>
              </a:rPr>
              <a:t>••••••••••••••••••••••••••••••••••</a:t>
            </a:r>
          </a:p>
        </p:txBody>
      </p:sp>
      <p:sp>
        <p:nvSpPr>
          <p:cNvPr id="3" name="TextBox 2"/>
          <p:cNvSpPr txBox="1"/>
          <p:nvPr/>
        </p:nvSpPr>
        <p:spPr>
          <a:xfrm>
            <a:off x="467544" y="2204864"/>
            <a:ext cx="8280920" cy="2123658"/>
          </a:xfrm>
          <a:prstGeom prst="rect">
            <a:avLst/>
          </a:prstGeom>
          <a:noFill/>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uk-UA" sz="4400" b="1" dirty="0" smtClean="0">
                <a:ln/>
                <a:solidFill>
                  <a:prstClr val="white"/>
                </a:solidFill>
                <a:latin typeface="Times New Roman" panose="02020603050405020304" pitchFamily="18" charset="0"/>
                <a:cs typeface="Times New Roman" panose="02020603050405020304" pitchFamily="18" charset="0"/>
              </a:rPr>
              <a:t>Порівняльна динаміка результатів ЗНО-2014 з історії України: область – місто – село </a:t>
            </a:r>
            <a:endParaRPr lang="en-US" sz="4400" b="1" dirty="0">
              <a:ln/>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119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10" presetClass="exit" presetSubtype="0" fill="hold" grpId="1" nodeType="withEffect">
                                  <p:stCondLst>
                                    <p:cond delay="1500"/>
                                  </p:stCondLst>
                                  <p:iterate type="lt">
                                    <p:tmPct val="10000"/>
                                  </p:iterate>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par>
                                <p:cTn id="12" presetID="10" presetClass="entr" presetSubtype="0" fill="hold" grpId="0" nodeType="withEffect">
                                  <p:stCondLst>
                                    <p:cond delay="2000"/>
                                  </p:stCondLst>
                                  <p:iterate type="lt">
                                    <p:tmPct val="6000"/>
                                  </p:iterate>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2691115301_f3b8699d5a_b.jpg"/>
          <p:cNvPicPr>
            <a:picLocks noChangeAspect="1"/>
          </p:cNvPicPr>
          <p:nvPr/>
        </p:nvPicPr>
        <p:blipFill>
          <a:blip r:embed="rId3" cstate="print">
            <a:duotone>
              <a:schemeClr val="accent2">
                <a:shade val="45000"/>
                <a:satMod val="135000"/>
              </a:schemeClr>
              <a:prstClr val="white"/>
            </a:duotone>
          </a:blip>
          <a:srcRect b="-1457"/>
          <a:stretch>
            <a:fillRect/>
          </a:stretch>
        </p:blipFill>
        <p:spPr>
          <a:xfrm>
            <a:off x="914399" y="4407725"/>
            <a:ext cx="2390503" cy="2189627"/>
          </a:xfrm>
          <a:prstGeom prst="rect">
            <a:avLst/>
          </a:prstGeom>
          <a:ln>
            <a:noFill/>
          </a:ln>
          <a:effectLst/>
        </p:spPr>
      </p:pic>
      <p:sp>
        <p:nvSpPr>
          <p:cNvPr id="24" name="TextBox 23"/>
          <p:cNvSpPr txBox="1"/>
          <p:nvPr/>
        </p:nvSpPr>
        <p:spPr>
          <a:xfrm>
            <a:off x="3419872" y="980728"/>
            <a:ext cx="5616624" cy="369332"/>
          </a:xfrm>
          <a:prstGeom prst="rect">
            <a:avLst/>
          </a:prstGeom>
          <a:noFill/>
        </p:spPr>
        <p:txBody>
          <a:bodyPr wrap="square" lIns="0" tIns="0" rIns="0" bIns="0" rtlCol="0">
            <a:spAutoFit/>
          </a:bodyPr>
          <a:lstStyle/>
          <a:p>
            <a:pPr algn="ctr" fontAlgn="base">
              <a:spcBef>
                <a:spcPct val="0"/>
              </a:spcBef>
              <a:spcAft>
                <a:spcPct val="0"/>
              </a:spcAft>
            </a:pPr>
            <a:r>
              <a:rPr lang="uk-UA" altLang="zh-CN" sz="2400" b="1" i="1" dirty="0" smtClean="0">
                <a:solidFill>
                  <a:srgbClr val="002060"/>
                </a:solidFill>
                <a:latin typeface="Times New Roman" panose="02020603050405020304" pitchFamily="18" charset="0"/>
                <a:cs typeface="Times New Roman" panose="02020603050405020304" pitchFamily="18" charset="0"/>
              </a:rPr>
              <a:t>Порівняння результатів за предметами</a:t>
            </a:r>
            <a:endParaRPr lang="en-US" sz="2400" b="1" dirty="0">
              <a:solidFill>
                <a:srgbClr val="002060"/>
              </a:solidFill>
              <a:cs typeface="Arial" pitchFamily="34" charset="0"/>
            </a:endParaRPr>
          </a:p>
        </p:txBody>
      </p:sp>
      <p:sp>
        <p:nvSpPr>
          <p:cNvPr id="17" name="Rectangle 16"/>
          <p:cNvSpPr/>
          <p:nvPr/>
        </p:nvSpPr>
        <p:spPr>
          <a:xfrm>
            <a:off x="0" y="1512125"/>
            <a:ext cx="9144000" cy="2895600"/>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pic>
        <p:nvPicPr>
          <p:cNvPr id="23" name="Picture 22" descr="2691115301_f3b8699d5a_b.jpg"/>
          <p:cNvPicPr>
            <a:picLocks noChangeAspect="1"/>
          </p:cNvPicPr>
          <p:nvPr/>
        </p:nvPicPr>
        <p:blipFill>
          <a:blip r:embed="rId4" cstate="print">
            <a:lum bright="5000" contrast="5000"/>
          </a:blip>
          <a:srcRect/>
          <a:stretch>
            <a:fillRect/>
          </a:stretch>
        </p:blipFill>
        <p:spPr>
          <a:xfrm>
            <a:off x="914400" y="0"/>
            <a:ext cx="2390503" cy="4407725"/>
          </a:xfrm>
          <a:prstGeom prst="rect">
            <a:avLst/>
          </a:prstGeom>
          <a:effectLst>
            <a:glow rad="101600">
              <a:schemeClr val="bg1">
                <a:alpha val="40000"/>
              </a:schemeClr>
            </a:glow>
          </a:effectLst>
        </p:spPr>
      </p:pic>
      <p:sp>
        <p:nvSpPr>
          <p:cNvPr id="25" name="TextBox 24"/>
          <p:cNvSpPr txBox="1"/>
          <p:nvPr/>
        </p:nvSpPr>
        <p:spPr>
          <a:xfrm>
            <a:off x="3419872" y="2060848"/>
            <a:ext cx="5616624" cy="1661993"/>
          </a:xfrm>
          <a:prstGeom prst="rect">
            <a:avLst/>
          </a:prstGeom>
          <a:noFill/>
        </p:spPr>
        <p:txBody>
          <a:bodyPr wrap="square" lIns="0" tIns="0" rIns="0" bIns="0" rtlCol="0">
            <a:spAutoFit/>
          </a:bodyPr>
          <a:lstStyle/>
          <a:p>
            <a:pPr algn="ctr" fontAlgn="base">
              <a:spcBef>
                <a:spcPct val="0"/>
              </a:spcBef>
              <a:spcAft>
                <a:spcPct val="0"/>
              </a:spcAft>
            </a:pPr>
            <a:r>
              <a:rPr lang="uk-UA" sz="3600" b="1" dirty="0">
                <a:solidFill>
                  <a:prstClr val="white"/>
                </a:solidFill>
                <a:latin typeface="Times New Roman" panose="02020603050405020304" pitchFamily="18" charset="0"/>
                <a:cs typeface="Times New Roman" panose="02020603050405020304" pitchFamily="18" charset="0"/>
              </a:rPr>
              <a:t>Порівняльна динаміка результатів </a:t>
            </a:r>
            <a:r>
              <a:rPr lang="uk-UA" sz="3600" b="1" dirty="0" smtClean="0">
                <a:solidFill>
                  <a:prstClr val="white"/>
                </a:solidFill>
                <a:latin typeface="Times New Roman" panose="02020603050405020304" pitchFamily="18" charset="0"/>
                <a:cs typeface="Times New Roman" panose="02020603050405020304" pitchFamily="18" charset="0"/>
              </a:rPr>
              <a:t>ЗНО: </a:t>
            </a:r>
          </a:p>
          <a:p>
            <a:pPr algn="ctr" fontAlgn="base">
              <a:spcBef>
                <a:spcPct val="0"/>
              </a:spcBef>
              <a:spcAft>
                <a:spcPct val="0"/>
              </a:spcAft>
            </a:pPr>
            <a:r>
              <a:rPr lang="uk-UA" sz="3600" dirty="0" smtClean="0">
                <a:solidFill>
                  <a:prstClr val="white"/>
                </a:solidFill>
                <a:latin typeface="Times New Roman" panose="02020603050405020304" pitchFamily="18" charset="0"/>
                <a:cs typeface="Times New Roman" panose="02020603050405020304" pitchFamily="18" charset="0"/>
              </a:rPr>
              <a:t>Одеська область – Укра</a:t>
            </a:r>
            <a:r>
              <a:rPr lang="uk-UA" sz="3600" dirty="0">
                <a:solidFill>
                  <a:prstClr val="white"/>
                </a:solidFill>
                <a:latin typeface="Times New Roman" panose="02020603050405020304" pitchFamily="18" charset="0"/>
                <a:cs typeface="Times New Roman" panose="02020603050405020304" pitchFamily="18" charset="0"/>
              </a:rPr>
              <a:t>ї</a:t>
            </a:r>
            <a:r>
              <a:rPr lang="uk-UA" sz="3600" dirty="0" smtClean="0">
                <a:solidFill>
                  <a:prstClr val="white"/>
                </a:solidFill>
                <a:latin typeface="Times New Roman" panose="02020603050405020304" pitchFamily="18" charset="0"/>
                <a:cs typeface="Times New Roman" panose="02020603050405020304" pitchFamily="18" charset="0"/>
              </a:rPr>
              <a:t>на </a:t>
            </a:r>
            <a:endParaRPr lang="en-US" sz="3600" b="1" dirty="0">
              <a:solidFill>
                <a:srgbClr val="FFFFFF"/>
              </a:solidFill>
              <a:cs typeface="Arial" pitchFamily="34" charset="0"/>
            </a:endParaRPr>
          </a:p>
        </p:txBody>
      </p:sp>
      <p:pic>
        <p:nvPicPr>
          <p:cNvPr id="9" name="Picture 27" descr="2691115301_f3b8699d5a_b.jpg"/>
          <p:cNvPicPr>
            <a:picLocks noChangeAspect="1"/>
          </p:cNvPicPr>
          <p:nvPr/>
        </p:nvPicPr>
        <p:blipFill>
          <a:blip r:embed="rId3" cstate="print">
            <a:duotone>
              <a:schemeClr val="accent2">
                <a:shade val="45000"/>
                <a:satMod val="135000"/>
              </a:schemeClr>
              <a:prstClr val="white"/>
            </a:duotone>
          </a:blip>
          <a:srcRect b="-1457"/>
          <a:stretch>
            <a:fillRect/>
          </a:stretch>
        </p:blipFill>
        <p:spPr>
          <a:xfrm>
            <a:off x="914400" y="0"/>
            <a:ext cx="2390502" cy="4463556"/>
          </a:xfrm>
          <a:prstGeom prst="rect">
            <a:avLst/>
          </a:prstGeom>
          <a:ln>
            <a:noFill/>
          </a:ln>
          <a:effectLst/>
        </p:spPr>
      </p:pic>
      <p:sp>
        <p:nvSpPr>
          <p:cNvPr id="10" name="Title 1"/>
          <p:cNvSpPr>
            <a:spLocks noGrp="1"/>
          </p:cNvSpPr>
          <p:nvPr>
            <p:ph type="ctrTitle"/>
          </p:nvPr>
        </p:nvSpPr>
        <p:spPr>
          <a:xfrm>
            <a:off x="914399" y="1760894"/>
            <a:ext cx="2390504" cy="2060891"/>
          </a:xfrm>
        </p:spPr>
        <p:txBody>
          <a:bodyPr>
            <a:noAutofit/>
          </a:bodyPr>
          <a:lstStyle/>
          <a:p>
            <a:pPr algn="ctr"/>
            <a:r>
              <a:rPr lang="uk-UA" sz="7200" b="1" dirty="0" smtClean="0">
                <a:solidFill>
                  <a:schemeClr val="bg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ЗНО</a:t>
            </a:r>
            <a:br>
              <a:rPr lang="uk-UA" sz="7200" b="1" dirty="0" smtClean="0">
                <a:solidFill>
                  <a:schemeClr val="bg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br>
            <a:r>
              <a:rPr lang="uk-UA" sz="7200" b="1" dirty="0" smtClean="0">
                <a:solidFill>
                  <a:schemeClr val="bg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2014</a:t>
            </a:r>
            <a:endParaRPr lang="ru-RU" sz="7200" b="1" dirty="0">
              <a:solidFill>
                <a:schemeClr val="bg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pic>
        <p:nvPicPr>
          <p:cNvPr id="2054" name="Picture 6" descr="http://www.vectorfree.com/media/vectors/meeti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 y="4452941"/>
            <a:ext cx="2390502" cy="1750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946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childTnLst>
                                </p:cTn>
                              </p:par>
                              <p:par>
                                <p:cTn id="8" presetID="35" presetClass="path" presetSubtype="0" accel="50000" decel="50000" fill="hold" grpId="0" nodeType="withEffect">
                                  <p:stCondLst>
                                    <p:cond delay="0"/>
                                  </p:stCondLst>
                                  <p:childTnLst>
                                    <p:animMotion origin="layout" path="M -3.33333E-6 3.78353E-6 L -0.86666 3.78353E-6 " pathEditMode="relative" rAng="0" ptsTypes="AA">
                                      <p:cBhvr>
                                        <p:cTn id="9" dur="2000" spd="-100000" fill="hold"/>
                                        <p:tgtEl>
                                          <p:spTgt spid="24"/>
                                        </p:tgtEl>
                                        <p:attrNameLst>
                                          <p:attrName>ppt_x</p:attrName>
                                          <p:attrName>ppt_y</p:attrName>
                                        </p:attrNameLst>
                                      </p:cBhvr>
                                      <p:rCtr x="-433" y="0"/>
                                    </p:animMotion>
                                  </p:childTnLst>
                                </p:cTn>
                              </p:par>
                            </p:childTnLst>
                          </p:cTn>
                        </p:par>
                        <p:par>
                          <p:cTn id="10" fill="hold">
                            <p:stCondLst>
                              <p:cond delay="2000"/>
                            </p:stCondLst>
                            <p:childTnLst>
                              <p:par>
                                <p:cTn id="11" presetID="10" presetClass="entr" presetSubtype="0" fill="hold" grpId="0" nodeType="afterEffect">
                                  <p:stCondLst>
                                    <p:cond delay="0"/>
                                  </p:stCondLst>
                                  <p:iterate type="lt">
                                    <p:tmPct val="5000"/>
                                  </p:iterate>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fade">
                                      <p:cBhvr>
                                        <p:cTn id="13" dur="500"/>
                                        <p:tgtEl>
                                          <p:spTgt spid="25">
                                            <p:txEl>
                                              <p:pRg st="0" end="0"/>
                                            </p:txEl>
                                          </p:spTgt>
                                        </p:tgtEl>
                                      </p:cBhvr>
                                    </p:animEffect>
                                  </p:childTnLst>
                                </p:cTn>
                              </p:par>
                            </p:childTnLst>
                          </p:cTn>
                        </p:par>
                        <p:par>
                          <p:cTn id="14" fill="hold">
                            <p:stCondLst>
                              <p:cond delay="3325"/>
                            </p:stCondLst>
                            <p:childTnLst>
                              <p:par>
                                <p:cTn id="15" presetID="10" presetClass="entr" presetSubtype="0" fill="hold" grpId="0" nodeType="afterEffect">
                                  <p:stCondLst>
                                    <p:cond delay="0"/>
                                  </p:stCondLst>
                                  <p:iterate type="lt">
                                    <p:tmPct val="5000"/>
                                  </p:iterate>
                                  <p:childTnLst>
                                    <p:set>
                                      <p:cBhvr>
                                        <p:cTn id="16" dur="1" fill="hold">
                                          <p:stCondLst>
                                            <p:cond delay="0"/>
                                          </p:stCondLst>
                                        </p:cTn>
                                        <p:tgtEl>
                                          <p:spTgt spid="25">
                                            <p:txEl>
                                              <p:pRg st="1" end="1"/>
                                            </p:txEl>
                                          </p:spTgt>
                                        </p:tgtEl>
                                        <p:attrNameLst>
                                          <p:attrName>style.visibility</p:attrName>
                                        </p:attrNameLst>
                                      </p:cBhvr>
                                      <p:to>
                                        <p:strVal val="visible"/>
                                      </p:to>
                                    </p:set>
                                    <p:animEffect transition="in" filter="fade">
                                      <p:cBhvr>
                                        <p:cTn id="17"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2"/>
          <p:cNvGraphicFramePr>
            <a:graphicFrameLocks/>
          </p:cNvGraphicFramePr>
          <p:nvPr>
            <p:extLst>
              <p:ext uri="{D42A27DB-BD31-4B8C-83A1-F6EECF244321}">
                <p14:modId xmlns:p14="http://schemas.microsoft.com/office/powerpoint/2010/main" val="3177894182"/>
              </p:ext>
            </p:extLst>
          </p:nvPr>
        </p:nvGraphicFramePr>
        <p:xfrm>
          <a:off x="107504" y="980728"/>
          <a:ext cx="9001000" cy="5544616"/>
        </p:xfrm>
        <a:graphic>
          <a:graphicData uri="http://schemas.openxmlformats.org/drawingml/2006/chart">
            <c:chart xmlns:c="http://schemas.openxmlformats.org/drawingml/2006/chart" xmlns:r="http://schemas.openxmlformats.org/officeDocument/2006/relationships" r:id="rId2"/>
          </a:graphicData>
        </a:graphic>
      </p:graphicFrame>
      <p:sp>
        <p:nvSpPr>
          <p:cNvPr id="2" name="Заголовок 1"/>
          <p:cNvSpPr>
            <a:spLocks noGrp="1"/>
          </p:cNvSpPr>
          <p:nvPr>
            <p:ph type="title"/>
          </p:nvPr>
        </p:nvSpPr>
        <p:spPr>
          <a:xfrm>
            <a:off x="467544" y="188640"/>
            <a:ext cx="8229600" cy="706090"/>
          </a:xfrm>
        </p:spPr>
        <p:txBody>
          <a:bodyPr/>
          <a:lstStyle/>
          <a:p>
            <a:r>
              <a:rPr lang="uk-UA" b="1" dirty="0" smtClean="0">
                <a:solidFill>
                  <a:schemeClr val="bg1"/>
                </a:solidFill>
                <a:latin typeface="Times New Roman" panose="02020603050405020304" pitchFamily="18" charset="0"/>
                <a:cs typeface="Times New Roman" panose="02020603050405020304" pitchFamily="18" charset="0"/>
              </a:rPr>
              <a:t>Результати ЗНО-20</a:t>
            </a:r>
            <a:r>
              <a:rPr lang="en-US" b="1" dirty="0" smtClean="0">
                <a:solidFill>
                  <a:schemeClr val="bg1"/>
                </a:solidFill>
                <a:latin typeface="Times New Roman" panose="02020603050405020304" pitchFamily="18" charset="0"/>
                <a:cs typeface="Times New Roman" panose="02020603050405020304" pitchFamily="18" charset="0"/>
              </a:rPr>
              <a:t>08 – 2014</a:t>
            </a:r>
            <a:endParaRPr lang="ru-RU" b="1" dirty="0">
              <a:solidFill>
                <a:schemeClr val="bg1"/>
              </a:solidFill>
              <a:latin typeface="Times New Roman" panose="02020603050405020304" pitchFamily="18" charset="0"/>
              <a:cs typeface="Times New Roman" panose="02020603050405020304" pitchFamily="18" charset="0"/>
            </a:endParaRPr>
          </a:p>
        </p:txBody>
      </p:sp>
      <p:pic>
        <p:nvPicPr>
          <p:cNvPr id="10" name="Picture 1" descr="http://testportal.gov.ua/img/logo.png"/>
          <p:cNvPicPr>
            <a:picLocks noChangeAspect="1" noChangeArrowheads="1"/>
          </p:cNvPicPr>
          <p:nvPr/>
        </p:nvPicPr>
        <p:blipFill>
          <a:blip r:embed="rId3" cstate="print"/>
          <a:srcRect/>
          <a:stretch>
            <a:fillRect/>
          </a:stretch>
        </p:blipFill>
        <p:spPr bwMode="auto">
          <a:xfrm>
            <a:off x="8028384" y="1031730"/>
            <a:ext cx="1013017" cy="579408"/>
          </a:xfrm>
          <a:prstGeom prst="rect">
            <a:avLst/>
          </a:prstGeom>
          <a:noFill/>
        </p:spPr>
      </p:pic>
    </p:spTree>
    <p:extLst>
      <p:ext uri="{BB962C8B-B14F-4D97-AF65-F5344CB8AC3E}">
        <p14:creationId xmlns:p14="http://schemas.microsoft.com/office/powerpoint/2010/main" val="23532637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2691115301_f3b8699d5a_b.jpg"/>
          <p:cNvPicPr>
            <a:picLocks noChangeAspect="1"/>
          </p:cNvPicPr>
          <p:nvPr/>
        </p:nvPicPr>
        <p:blipFill>
          <a:blip r:embed="rId3" cstate="print">
            <a:duotone>
              <a:schemeClr val="accent2">
                <a:shade val="45000"/>
                <a:satMod val="135000"/>
              </a:schemeClr>
              <a:prstClr val="white"/>
            </a:duotone>
          </a:blip>
          <a:srcRect b="-1457"/>
          <a:stretch>
            <a:fillRect/>
          </a:stretch>
        </p:blipFill>
        <p:spPr>
          <a:xfrm>
            <a:off x="914399" y="4407725"/>
            <a:ext cx="2390503" cy="2189627"/>
          </a:xfrm>
          <a:prstGeom prst="rect">
            <a:avLst/>
          </a:prstGeom>
          <a:ln>
            <a:noFill/>
          </a:ln>
          <a:effectLst/>
        </p:spPr>
      </p:pic>
      <p:sp>
        <p:nvSpPr>
          <p:cNvPr id="24" name="TextBox 23"/>
          <p:cNvSpPr txBox="1"/>
          <p:nvPr/>
        </p:nvSpPr>
        <p:spPr>
          <a:xfrm>
            <a:off x="3419872" y="980728"/>
            <a:ext cx="5616624" cy="369332"/>
          </a:xfrm>
          <a:prstGeom prst="rect">
            <a:avLst/>
          </a:prstGeom>
          <a:noFill/>
        </p:spPr>
        <p:txBody>
          <a:bodyPr wrap="square" lIns="0" tIns="0" rIns="0" bIns="0" rtlCol="0">
            <a:spAutoFit/>
          </a:bodyPr>
          <a:lstStyle/>
          <a:p>
            <a:pPr algn="ctr" fontAlgn="base">
              <a:spcBef>
                <a:spcPct val="0"/>
              </a:spcBef>
              <a:spcAft>
                <a:spcPct val="0"/>
              </a:spcAft>
            </a:pPr>
            <a:r>
              <a:rPr lang="uk-UA" altLang="zh-CN" sz="2400" b="1" i="1" dirty="0" smtClean="0">
                <a:solidFill>
                  <a:srgbClr val="002060"/>
                </a:solidFill>
                <a:latin typeface="Times New Roman" panose="02020603050405020304" pitchFamily="18" charset="0"/>
                <a:cs typeface="Times New Roman" panose="02020603050405020304" pitchFamily="18" charset="0"/>
              </a:rPr>
              <a:t>Порівняння результатів за предметами</a:t>
            </a:r>
            <a:endParaRPr lang="en-US" sz="2400" b="1" dirty="0">
              <a:solidFill>
                <a:srgbClr val="002060"/>
              </a:solidFill>
              <a:cs typeface="Arial" pitchFamily="34" charset="0"/>
            </a:endParaRPr>
          </a:p>
        </p:txBody>
      </p:sp>
      <p:sp>
        <p:nvSpPr>
          <p:cNvPr id="17" name="Rectangle 16"/>
          <p:cNvSpPr/>
          <p:nvPr/>
        </p:nvSpPr>
        <p:spPr>
          <a:xfrm>
            <a:off x="0" y="1512125"/>
            <a:ext cx="9144000" cy="2895600"/>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pic>
        <p:nvPicPr>
          <p:cNvPr id="23" name="Picture 22" descr="2691115301_f3b8699d5a_b.jpg"/>
          <p:cNvPicPr>
            <a:picLocks noChangeAspect="1"/>
          </p:cNvPicPr>
          <p:nvPr/>
        </p:nvPicPr>
        <p:blipFill>
          <a:blip r:embed="rId4" cstate="print">
            <a:lum bright="5000" contrast="5000"/>
          </a:blip>
          <a:srcRect/>
          <a:stretch>
            <a:fillRect/>
          </a:stretch>
        </p:blipFill>
        <p:spPr>
          <a:xfrm>
            <a:off x="914400" y="0"/>
            <a:ext cx="2390503" cy="4407725"/>
          </a:xfrm>
          <a:prstGeom prst="rect">
            <a:avLst/>
          </a:prstGeom>
          <a:effectLst>
            <a:glow rad="101600">
              <a:schemeClr val="bg1">
                <a:alpha val="40000"/>
              </a:schemeClr>
            </a:glow>
          </a:effectLst>
        </p:spPr>
      </p:pic>
      <p:sp>
        <p:nvSpPr>
          <p:cNvPr id="25" name="TextBox 24"/>
          <p:cNvSpPr txBox="1"/>
          <p:nvPr/>
        </p:nvSpPr>
        <p:spPr>
          <a:xfrm>
            <a:off x="3419872" y="2060848"/>
            <a:ext cx="5616624" cy="2215991"/>
          </a:xfrm>
          <a:prstGeom prst="rect">
            <a:avLst/>
          </a:prstGeom>
          <a:noFill/>
        </p:spPr>
        <p:txBody>
          <a:bodyPr wrap="square" lIns="0" tIns="0" rIns="0" bIns="0" rtlCol="0">
            <a:spAutoFit/>
          </a:bodyPr>
          <a:lstStyle/>
          <a:p>
            <a:pPr algn="ctr" fontAlgn="base">
              <a:spcBef>
                <a:spcPct val="0"/>
              </a:spcBef>
              <a:spcAft>
                <a:spcPct val="0"/>
              </a:spcAft>
            </a:pPr>
            <a:r>
              <a:rPr lang="uk-UA" sz="3600" b="1" dirty="0">
                <a:solidFill>
                  <a:prstClr val="white"/>
                </a:solidFill>
                <a:latin typeface="Times New Roman" panose="02020603050405020304" pitchFamily="18" charset="0"/>
                <a:cs typeface="Times New Roman" panose="02020603050405020304" pitchFamily="18" charset="0"/>
              </a:rPr>
              <a:t>Порівняльна динаміка результатів </a:t>
            </a:r>
            <a:r>
              <a:rPr lang="uk-UA" sz="3600" b="1" dirty="0" smtClean="0">
                <a:solidFill>
                  <a:prstClr val="white"/>
                </a:solidFill>
                <a:latin typeface="Times New Roman" panose="02020603050405020304" pitchFamily="18" charset="0"/>
                <a:cs typeface="Times New Roman" panose="02020603050405020304" pitchFamily="18" charset="0"/>
              </a:rPr>
              <a:t>ЗНО: </a:t>
            </a:r>
          </a:p>
          <a:p>
            <a:pPr algn="ctr" fontAlgn="base">
              <a:spcBef>
                <a:spcPct val="0"/>
              </a:spcBef>
              <a:spcAft>
                <a:spcPct val="0"/>
              </a:spcAft>
            </a:pPr>
            <a:r>
              <a:rPr lang="uk-UA" sz="3600" b="1" dirty="0" smtClean="0">
                <a:solidFill>
                  <a:prstClr val="white"/>
                </a:solidFill>
                <a:latin typeface="Times New Roman" panose="02020603050405020304" pitchFamily="18" charset="0"/>
                <a:cs typeface="Times New Roman" panose="02020603050405020304" pitchFamily="18" charset="0"/>
              </a:rPr>
              <a:t>Одеська область – місто - село</a:t>
            </a:r>
            <a:endParaRPr lang="en-US" sz="3600" b="1" dirty="0">
              <a:solidFill>
                <a:srgbClr val="FFFFFF"/>
              </a:solidFill>
              <a:cs typeface="Arial" pitchFamily="34" charset="0"/>
            </a:endParaRPr>
          </a:p>
        </p:txBody>
      </p:sp>
      <p:pic>
        <p:nvPicPr>
          <p:cNvPr id="9" name="Picture 27" descr="2691115301_f3b8699d5a_b.jpg"/>
          <p:cNvPicPr>
            <a:picLocks noChangeAspect="1"/>
          </p:cNvPicPr>
          <p:nvPr/>
        </p:nvPicPr>
        <p:blipFill>
          <a:blip r:embed="rId3" cstate="print">
            <a:duotone>
              <a:schemeClr val="accent2">
                <a:shade val="45000"/>
                <a:satMod val="135000"/>
              </a:schemeClr>
              <a:prstClr val="white"/>
            </a:duotone>
          </a:blip>
          <a:srcRect b="-1457"/>
          <a:stretch>
            <a:fillRect/>
          </a:stretch>
        </p:blipFill>
        <p:spPr>
          <a:xfrm>
            <a:off x="914400" y="0"/>
            <a:ext cx="2390502" cy="4463556"/>
          </a:xfrm>
          <a:prstGeom prst="rect">
            <a:avLst/>
          </a:prstGeom>
          <a:ln>
            <a:noFill/>
          </a:ln>
          <a:effectLst/>
        </p:spPr>
      </p:pic>
      <p:sp>
        <p:nvSpPr>
          <p:cNvPr id="10" name="Title 1"/>
          <p:cNvSpPr>
            <a:spLocks noGrp="1"/>
          </p:cNvSpPr>
          <p:nvPr>
            <p:ph type="ctrTitle"/>
          </p:nvPr>
        </p:nvSpPr>
        <p:spPr>
          <a:xfrm>
            <a:off x="914399" y="1760894"/>
            <a:ext cx="2390504" cy="2060891"/>
          </a:xfrm>
        </p:spPr>
        <p:txBody>
          <a:bodyPr>
            <a:noAutofit/>
          </a:bodyPr>
          <a:lstStyle/>
          <a:p>
            <a:pPr algn="ctr"/>
            <a:r>
              <a:rPr lang="uk-UA" sz="7200" b="1" dirty="0" smtClean="0">
                <a:solidFill>
                  <a:schemeClr val="bg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ЗНО</a:t>
            </a:r>
            <a:br>
              <a:rPr lang="uk-UA" sz="7200" b="1" dirty="0" smtClean="0">
                <a:solidFill>
                  <a:schemeClr val="bg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br>
            <a:r>
              <a:rPr lang="uk-UA" sz="7200" b="1" dirty="0" smtClean="0">
                <a:solidFill>
                  <a:schemeClr val="bg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2014</a:t>
            </a:r>
            <a:endParaRPr lang="ru-RU" sz="7200" b="1" dirty="0">
              <a:solidFill>
                <a:schemeClr val="bg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pic>
        <p:nvPicPr>
          <p:cNvPr id="2054" name="Picture 6" descr="http://www.vectorfree.com/media/vectors/meeti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 y="4452941"/>
            <a:ext cx="2390502" cy="1750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8093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childTnLst>
                                </p:cTn>
                              </p:par>
                              <p:par>
                                <p:cTn id="8" presetID="35" presetClass="path" presetSubtype="0" accel="50000" decel="50000" fill="hold" grpId="0" nodeType="withEffect">
                                  <p:stCondLst>
                                    <p:cond delay="0"/>
                                  </p:stCondLst>
                                  <p:childTnLst>
                                    <p:animMotion origin="layout" path="M -3.33333E-6 3.78353E-6 L -0.86666 3.78353E-6 " pathEditMode="relative" rAng="0" ptsTypes="AA">
                                      <p:cBhvr>
                                        <p:cTn id="9" dur="2000" spd="-100000" fill="hold"/>
                                        <p:tgtEl>
                                          <p:spTgt spid="24"/>
                                        </p:tgtEl>
                                        <p:attrNameLst>
                                          <p:attrName>ppt_x</p:attrName>
                                          <p:attrName>ppt_y</p:attrName>
                                        </p:attrNameLst>
                                      </p:cBhvr>
                                      <p:rCtr x="-433" y="0"/>
                                    </p:animMotion>
                                  </p:childTnLst>
                                </p:cTn>
                              </p:par>
                            </p:childTnLst>
                          </p:cTn>
                        </p:par>
                        <p:par>
                          <p:cTn id="10" fill="hold">
                            <p:stCondLst>
                              <p:cond delay="2000"/>
                            </p:stCondLst>
                            <p:childTnLst>
                              <p:par>
                                <p:cTn id="11" presetID="10" presetClass="entr" presetSubtype="0" fill="hold" grpId="0" nodeType="afterEffect">
                                  <p:stCondLst>
                                    <p:cond delay="0"/>
                                  </p:stCondLst>
                                  <p:iterate type="lt">
                                    <p:tmPct val="5000"/>
                                  </p:iterate>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fade">
                                      <p:cBhvr>
                                        <p:cTn id="13" dur="500"/>
                                        <p:tgtEl>
                                          <p:spTgt spid="25">
                                            <p:txEl>
                                              <p:pRg st="0" end="0"/>
                                            </p:txEl>
                                          </p:spTgt>
                                        </p:tgtEl>
                                      </p:cBhvr>
                                    </p:animEffect>
                                  </p:childTnLst>
                                </p:cTn>
                              </p:par>
                            </p:childTnLst>
                          </p:cTn>
                        </p:par>
                        <p:par>
                          <p:cTn id="14" fill="hold">
                            <p:stCondLst>
                              <p:cond delay="3325"/>
                            </p:stCondLst>
                            <p:childTnLst>
                              <p:par>
                                <p:cTn id="15" presetID="10" presetClass="entr" presetSubtype="0" fill="hold" grpId="0" nodeType="afterEffect">
                                  <p:stCondLst>
                                    <p:cond delay="0"/>
                                  </p:stCondLst>
                                  <p:iterate type="lt">
                                    <p:tmPct val="5000"/>
                                  </p:iterate>
                                  <p:childTnLst>
                                    <p:set>
                                      <p:cBhvr>
                                        <p:cTn id="16" dur="1" fill="hold">
                                          <p:stCondLst>
                                            <p:cond delay="0"/>
                                          </p:stCondLst>
                                        </p:cTn>
                                        <p:tgtEl>
                                          <p:spTgt spid="25">
                                            <p:txEl>
                                              <p:pRg st="1" end="1"/>
                                            </p:txEl>
                                          </p:spTgt>
                                        </p:tgtEl>
                                        <p:attrNameLst>
                                          <p:attrName>style.visibility</p:attrName>
                                        </p:attrNameLst>
                                      </p:cBhvr>
                                      <p:to>
                                        <p:strVal val="visible"/>
                                      </p:to>
                                    </p:set>
                                    <p:animEffect transition="in" filter="fade">
                                      <p:cBhvr>
                                        <p:cTn id="17"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706090"/>
          </a:xfrm>
        </p:spPr>
        <p:txBody>
          <a:bodyPr/>
          <a:lstStyle/>
          <a:p>
            <a:r>
              <a:rPr lang="uk-UA" b="1" dirty="0">
                <a:solidFill>
                  <a:schemeClr val="bg1"/>
                </a:solidFill>
                <a:latin typeface="Times New Roman" panose="02020603050405020304" pitchFamily="18" charset="0"/>
                <a:cs typeface="Times New Roman" panose="02020603050405020304" pitchFamily="18" charset="0"/>
              </a:rPr>
              <a:t>Результати ЗНО-20</a:t>
            </a:r>
            <a:r>
              <a:rPr lang="en-US" b="1" dirty="0">
                <a:solidFill>
                  <a:schemeClr val="bg1"/>
                </a:solidFill>
                <a:latin typeface="Times New Roman" panose="02020603050405020304" pitchFamily="18" charset="0"/>
                <a:cs typeface="Times New Roman" panose="02020603050405020304" pitchFamily="18" charset="0"/>
              </a:rPr>
              <a:t>08 – </a:t>
            </a:r>
            <a:r>
              <a:rPr lang="en-US" b="1" dirty="0" smtClean="0">
                <a:solidFill>
                  <a:schemeClr val="bg1"/>
                </a:solidFill>
                <a:latin typeface="Times New Roman" panose="02020603050405020304" pitchFamily="18" charset="0"/>
                <a:cs typeface="Times New Roman" panose="02020603050405020304" pitchFamily="18" charset="0"/>
              </a:rPr>
              <a:t>2014</a:t>
            </a:r>
            <a:endParaRPr lang="ru-RU" b="1" dirty="0">
              <a:solidFill>
                <a:schemeClr val="bg1"/>
              </a:solidFill>
              <a:latin typeface="Times New Roman" panose="02020603050405020304" pitchFamily="18" charset="0"/>
              <a:cs typeface="Times New Roman" panose="02020603050405020304" pitchFamily="18" charset="0"/>
            </a:endParaRPr>
          </a:p>
        </p:txBody>
      </p:sp>
      <p:pic>
        <p:nvPicPr>
          <p:cNvPr id="7" name="Picture 1" descr="http://testportal.gov.ua/img/logo.png"/>
          <p:cNvPicPr>
            <a:picLocks noChangeAspect="1" noChangeArrowheads="1"/>
          </p:cNvPicPr>
          <p:nvPr/>
        </p:nvPicPr>
        <p:blipFill>
          <a:blip r:embed="rId2" cstate="print"/>
          <a:srcRect/>
          <a:stretch>
            <a:fillRect/>
          </a:stretch>
        </p:blipFill>
        <p:spPr bwMode="auto">
          <a:xfrm>
            <a:off x="7982363" y="908720"/>
            <a:ext cx="1029624" cy="578962"/>
          </a:xfrm>
          <a:prstGeom prst="rect">
            <a:avLst/>
          </a:prstGeom>
          <a:noFill/>
        </p:spPr>
      </p:pic>
      <p:graphicFrame>
        <p:nvGraphicFramePr>
          <p:cNvPr id="8" name="Chart 2"/>
          <p:cNvGraphicFramePr>
            <a:graphicFrameLocks/>
          </p:cNvGraphicFramePr>
          <p:nvPr>
            <p:extLst>
              <p:ext uri="{D42A27DB-BD31-4B8C-83A1-F6EECF244321}">
                <p14:modId xmlns:p14="http://schemas.microsoft.com/office/powerpoint/2010/main" val="831141387"/>
              </p:ext>
            </p:extLst>
          </p:nvPr>
        </p:nvGraphicFramePr>
        <p:xfrm>
          <a:off x="107504" y="908720"/>
          <a:ext cx="8904483" cy="55446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583272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2691115301_f3b8699d5a_b.jpg"/>
          <p:cNvPicPr>
            <a:picLocks noChangeAspect="1"/>
          </p:cNvPicPr>
          <p:nvPr/>
        </p:nvPicPr>
        <p:blipFill>
          <a:blip r:embed="rId3" cstate="print">
            <a:duotone>
              <a:schemeClr val="accent2">
                <a:shade val="45000"/>
                <a:satMod val="135000"/>
              </a:schemeClr>
              <a:prstClr val="white"/>
            </a:duotone>
          </a:blip>
          <a:srcRect b="-1457"/>
          <a:stretch>
            <a:fillRect/>
          </a:stretch>
        </p:blipFill>
        <p:spPr>
          <a:xfrm>
            <a:off x="914399" y="4407725"/>
            <a:ext cx="2390503" cy="2189627"/>
          </a:xfrm>
          <a:prstGeom prst="rect">
            <a:avLst/>
          </a:prstGeom>
          <a:ln>
            <a:noFill/>
          </a:ln>
          <a:effectLst/>
        </p:spPr>
      </p:pic>
      <p:sp>
        <p:nvSpPr>
          <p:cNvPr id="24" name="TextBox 23"/>
          <p:cNvSpPr txBox="1"/>
          <p:nvPr/>
        </p:nvSpPr>
        <p:spPr>
          <a:xfrm>
            <a:off x="3419872" y="980728"/>
            <a:ext cx="5616624" cy="738664"/>
          </a:xfrm>
          <a:prstGeom prst="rect">
            <a:avLst/>
          </a:prstGeom>
          <a:noFill/>
        </p:spPr>
        <p:txBody>
          <a:bodyPr wrap="square" lIns="0" tIns="0" rIns="0" bIns="0" rtlCol="0">
            <a:spAutoFit/>
          </a:bodyPr>
          <a:lstStyle/>
          <a:p>
            <a:pPr algn="ctr" fontAlgn="base">
              <a:spcBef>
                <a:spcPct val="0"/>
              </a:spcBef>
              <a:spcAft>
                <a:spcPct val="0"/>
              </a:spcAft>
            </a:pPr>
            <a:r>
              <a:rPr lang="uk-UA" altLang="zh-CN" sz="2400" b="1" i="1" dirty="0">
                <a:solidFill>
                  <a:srgbClr val="002060"/>
                </a:solidFill>
                <a:latin typeface="Times New Roman" panose="02020603050405020304" pitchFamily="18" charset="0"/>
                <a:cs typeface="Times New Roman" panose="02020603050405020304" pitchFamily="18" charset="0"/>
              </a:rPr>
              <a:t>Порівняння результатів за предметами</a:t>
            </a:r>
            <a:endParaRPr lang="en-US" sz="2400" b="1" dirty="0">
              <a:solidFill>
                <a:srgbClr val="002060"/>
              </a:solidFill>
              <a:cs typeface="Arial" pitchFamily="34" charset="0"/>
            </a:endParaRPr>
          </a:p>
          <a:p>
            <a:pPr algn="ctr" fontAlgn="base">
              <a:spcBef>
                <a:spcPct val="0"/>
              </a:spcBef>
              <a:spcAft>
                <a:spcPct val="0"/>
              </a:spcAft>
            </a:pPr>
            <a:endParaRPr lang="en-US" sz="2400" b="1" dirty="0">
              <a:solidFill>
                <a:srgbClr val="002060"/>
              </a:solidFill>
              <a:cs typeface="Arial" pitchFamily="34" charset="0"/>
            </a:endParaRPr>
          </a:p>
        </p:txBody>
      </p:sp>
      <p:sp>
        <p:nvSpPr>
          <p:cNvPr id="17" name="Rectangle 16"/>
          <p:cNvSpPr/>
          <p:nvPr/>
        </p:nvSpPr>
        <p:spPr>
          <a:xfrm>
            <a:off x="0" y="1512125"/>
            <a:ext cx="9144000" cy="2895600"/>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pic>
        <p:nvPicPr>
          <p:cNvPr id="23" name="Picture 22" descr="2691115301_f3b8699d5a_b.jpg"/>
          <p:cNvPicPr>
            <a:picLocks noChangeAspect="1"/>
          </p:cNvPicPr>
          <p:nvPr/>
        </p:nvPicPr>
        <p:blipFill>
          <a:blip r:embed="rId4" cstate="print">
            <a:lum bright="5000" contrast="5000"/>
          </a:blip>
          <a:srcRect/>
          <a:stretch>
            <a:fillRect/>
          </a:stretch>
        </p:blipFill>
        <p:spPr>
          <a:xfrm>
            <a:off x="914400" y="0"/>
            <a:ext cx="2390503" cy="4407725"/>
          </a:xfrm>
          <a:prstGeom prst="rect">
            <a:avLst/>
          </a:prstGeom>
          <a:effectLst>
            <a:glow rad="101600">
              <a:schemeClr val="bg1">
                <a:alpha val="40000"/>
              </a:schemeClr>
            </a:glow>
          </a:effectLst>
        </p:spPr>
      </p:pic>
      <p:sp>
        <p:nvSpPr>
          <p:cNvPr id="25" name="TextBox 24"/>
          <p:cNvSpPr txBox="1"/>
          <p:nvPr/>
        </p:nvSpPr>
        <p:spPr>
          <a:xfrm>
            <a:off x="3711082" y="2060848"/>
            <a:ext cx="5325414" cy="2215991"/>
          </a:xfrm>
          <a:prstGeom prst="rect">
            <a:avLst/>
          </a:prstGeom>
          <a:noFill/>
        </p:spPr>
        <p:txBody>
          <a:bodyPr wrap="square" lIns="0" tIns="0" rIns="0" bIns="0" rtlCol="0">
            <a:spAutoFit/>
          </a:bodyPr>
          <a:lstStyle/>
          <a:p>
            <a:pPr algn="ctr" fontAlgn="base">
              <a:spcBef>
                <a:spcPct val="0"/>
              </a:spcBef>
              <a:spcAft>
                <a:spcPct val="0"/>
              </a:spcAft>
            </a:pPr>
            <a:r>
              <a:rPr lang="uk-UA" altLang="zh-CN" sz="3600" b="1" dirty="0">
                <a:solidFill>
                  <a:srgbClr val="FFFFFF"/>
                </a:solidFill>
                <a:latin typeface="Times New Roman" panose="02020603050405020304" pitchFamily="18" charset="0"/>
                <a:cs typeface="Times New Roman" panose="02020603050405020304" pitchFamily="18" charset="0"/>
              </a:rPr>
              <a:t>Порівняльна динаміка результатів ЗНО (кращий, гірший) у розрізі </a:t>
            </a:r>
            <a:r>
              <a:rPr lang="uk-UA" altLang="zh-CN" sz="3600" b="1" dirty="0" smtClean="0">
                <a:solidFill>
                  <a:srgbClr val="FFFFFF"/>
                </a:solidFill>
                <a:latin typeface="Times New Roman" panose="02020603050405020304" pitchFamily="18" charset="0"/>
                <a:cs typeface="Times New Roman" panose="02020603050405020304" pitchFamily="18" charset="0"/>
              </a:rPr>
              <a:t>районів </a:t>
            </a:r>
            <a:r>
              <a:rPr lang="uk-UA" altLang="zh-CN" sz="3600" b="1" dirty="0">
                <a:solidFill>
                  <a:srgbClr val="FFFFFF"/>
                </a:solidFill>
                <a:latin typeface="Times New Roman" panose="02020603050405020304" pitchFamily="18" charset="0"/>
                <a:cs typeface="Times New Roman" panose="02020603050405020304" pitchFamily="18" charset="0"/>
              </a:rPr>
              <a:t>(міст</a:t>
            </a:r>
            <a:r>
              <a:rPr lang="uk-UA" altLang="zh-CN" sz="3600" b="1" dirty="0" smtClean="0">
                <a:solidFill>
                  <a:srgbClr val="FFFFFF"/>
                </a:solidFill>
                <a:latin typeface="Times New Roman" panose="02020603050405020304" pitchFamily="18" charset="0"/>
                <a:cs typeface="Times New Roman" panose="02020603050405020304" pitchFamily="18" charset="0"/>
              </a:rPr>
              <a:t>)</a:t>
            </a:r>
            <a:endParaRPr lang="en-US" sz="3600" b="1" dirty="0">
              <a:solidFill>
                <a:srgbClr val="FFFFFF"/>
              </a:solidFill>
              <a:cs typeface="Arial" pitchFamily="34" charset="0"/>
            </a:endParaRPr>
          </a:p>
        </p:txBody>
      </p:sp>
      <p:pic>
        <p:nvPicPr>
          <p:cNvPr id="9" name="Picture 27" descr="2691115301_f3b8699d5a_b.jpg"/>
          <p:cNvPicPr>
            <a:picLocks noChangeAspect="1"/>
          </p:cNvPicPr>
          <p:nvPr/>
        </p:nvPicPr>
        <p:blipFill>
          <a:blip r:embed="rId3" cstate="print">
            <a:duotone>
              <a:schemeClr val="accent2">
                <a:shade val="45000"/>
                <a:satMod val="135000"/>
              </a:schemeClr>
              <a:prstClr val="white"/>
            </a:duotone>
          </a:blip>
          <a:srcRect b="-1457"/>
          <a:stretch>
            <a:fillRect/>
          </a:stretch>
        </p:blipFill>
        <p:spPr>
          <a:xfrm>
            <a:off x="914400" y="0"/>
            <a:ext cx="2390502" cy="4463556"/>
          </a:xfrm>
          <a:prstGeom prst="rect">
            <a:avLst/>
          </a:prstGeom>
          <a:ln>
            <a:noFill/>
          </a:ln>
          <a:effectLst/>
        </p:spPr>
      </p:pic>
      <p:sp>
        <p:nvSpPr>
          <p:cNvPr id="10" name="Title 1"/>
          <p:cNvSpPr>
            <a:spLocks noGrp="1"/>
          </p:cNvSpPr>
          <p:nvPr>
            <p:ph type="ctrTitle"/>
          </p:nvPr>
        </p:nvSpPr>
        <p:spPr>
          <a:xfrm>
            <a:off x="914399" y="1760894"/>
            <a:ext cx="2390504" cy="2060891"/>
          </a:xfrm>
        </p:spPr>
        <p:txBody>
          <a:bodyPr>
            <a:noAutofit/>
          </a:bodyPr>
          <a:lstStyle/>
          <a:p>
            <a:pPr algn="ctr"/>
            <a:r>
              <a:rPr lang="en-US" sz="7200" b="1" dirty="0" smtClean="0">
                <a:solidFill>
                  <a:schemeClr val="bg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uk-UA" sz="7200" b="1" dirty="0" smtClean="0">
                <a:solidFill>
                  <a:schemeClr val="bg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ЗНО </a:t>
            </a:r>
            <a:r>
              <a:rPr lang="en-US" sz="7200" b="1" dirty="0" smtClean="0">
                <a:solidFill>
                  <a:schemeClr val="bg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r>
            <a:br>
              <a:rPr lang="en-US" sz="7200" b="1" dirty="0" smtClean="0">
                <a:solidFill>
                  <a:schemeClr val="bg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br>
            <a:r>
              <a:rPr lang="uk-UA" sz="7200" b="1" dirty="0" smtClean="0">
                <a:solidFill>
                  <a:schemeClr val="bg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2014 </a:t>
            </a:r>
            <a:endParaRPr lang="ru-RU" sz="7200" b="1" dirty="0">
              <a:solidFill>
                <a:schemeClr val="bg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pic>
        <p:nvPicPr>
          <p:cNvPr id="2054" name="Picture 6" descr="http://www.vectorfree.com/media/vectors/meeti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 y="4452941"/>
            <a:ext cx="2390502" cy="1750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9749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childTnLst>
                                </p:cTn>
                              </p:par>
                              <p:par>
                                <p:cTn id="8" presetID="35" presetClass="path" presetSubtype="0" accel="50000" decel="50000" fill="hold" grpId="0" nodeType="withEffect">
                                  <p:stCondLst>
                                    <p:cond delay="0"/>
                                  </p:stCondLst>
                                  <p:childTnLst>
                                    <p:animMotion origin="layout" path="M -3.33333E-6 3.78353E-6 L -0.86666 3.78353E-6 " pathEditMode="relative" rAng="0" ptsTypes="AA">
                                      <p:cBhvr>
                                        <p:cTn id="9" dur="2000" spd="-100000" fill="hold"/>
                                        <p:tgtEl>
                                          <p:spTgt spid="24"/>
                                        </p:tgtEl>
                                        <p:attrNameLst>
                                          <p:attrName>ppt_x</p:attrName>
                                          <p:attrName>ppt_y</p:attrName>
                                        </p:attrNameLst>
                                      </p:cBhvr>
                                      <p:rCtr x="-433" y="0"/>
                                    </p:animMotion>
                                  </p:childTnLst>
                                </p:cTn>
                              </p:par>
                            </p:childTnLst>
                          </p:cTn>
                        </p:par>
                        <p:par>
                          <p:cTn id="10" fill="hold">
                            <p:stCondLst>
                              <p:cond delay="2000"/>
                            </p:stCondLst>
                            <p:childTnLst>
                              <p:par>
                                <p:cTn id="11" presetID="10" presetClass="entr" presetSubtype="0" fill="hold" grpId="0" nodeType="afterEffect">
                                  <p:stCondLst>
                                    <p:cond delay="0"/>
                                  </p:stCondLst>
                                  <p:iterate type="lt">
                                    <p:tmPct val="5000"/>
                                  </p:iterate>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fade">
                                      <p:cBhvr>
                                        <p:cTn id="13"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706090"/>
          </a:xfrm>
        </p:spPr>
        <p:txBody>
          <a:bodyPr/>
          <a:lstStyle/>
          <a:p>
            <a:r>
              <a:rPr lang="uk-UA" b="1" dirty="0">
                <a:solidFill>
                  <a:schemeClr val="bg1"/>
                </a:solidFill>
                <a:latin typeface="Times New Roman" panose="02020603050405020304" pitchFamily="18" charset="0"/>
                <a:cs typeface="Times New Roman" panose="02020603050405020304" pitchFamily="18" charset="0"/>
              </a:rPr>
              <a:t>Результати ЗНО-20</a:t>
            </a:r>
            <a:r>
              <a:rPr lang="en-US" b="1" dirty="0">
                <a:solidFill>
                  <a:schemeClr val="bg1"/>
                </a:solidFill>
                <a:latin typeface="Times New Roman" panose="02020603050405020304" pitchFamily="18" charset="0"/>
                <a:cs typeface="Times New Roman" panose="02020603050405020304" pitchFamily="18" charset="0"/>
              </a:rPr>
              <a:t>08 – </a:t>
            </a:r>
            <a:r>
              <a:rPr lang="en-US" b="1" dirty="0" smtClean="0">
                <a:solidFill>
                  <a:schemeClr val="bg1"/>
                </a:solidFill>
                <a:latin typeface="Times New Roman" panose="02020603050405020304" pitchFamily="18" charset="0"/>
                <a:cs typeface="Times New Roman" panose="02020603050405020304" pitchFamily="18" charset="0"/>
              </a:rPr>
              <a:t>2014</a:t>
            </a:r>
            <a:endParaRPr lang="ru-RU" b="1" dirty="0">
              <a:solidFill>
                <a:schemeClr val="bg1"/>
              </a:solidFill>
              <a:latin typeface="Times New Roman" panose="02020603050405020304" pitchFamily="18" charset="0"/>
              <a:cs typeface="Times New Roman" panose="02020603050405020304" pitchFamily="18" charset="0"/>
            </a:endParaRPr>
          </a:p>
        </p:txBody>
      </p:sp>
      <p:graphicFrame>
        <p:nvGraphicFramePr>
          <p:cNvPr id="3" name="Диаграмма 2"/>
          <p:cNvGraphicFramePr>
            <a:graphicFrameLocks/>
          </p:cNvGraphicFramePr>
          <p:nvPr>
            <p:extLst>
              <p:ext uri="{D42A27DB-BD31-4B8C-83A1-F6EECF244321}">
                <p14:modId xmlns:p14="http://schemas.microsoft.com/office/powerpoint/2010/main" val="3872612726"/>
              </p:ext>
            </p:extLst>
          </p:nvPr>
        </p:nvGraphicFramePr>
        <p:xfrm>
          <a:off x="107504" y="980728"/>
          <a:ext cx="8928992" cy="55446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92855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2691115301_f3b8699d5a_b.jpg"/>
          <p:cNvPicPr>
            <a:picLocks noChangeAspect="1"/>
          </p:cNvPicPr>
          <p:nvPr/>
        </p:nvPicPr>
        <p:blipFill>
          <a:blip r:embed="rId3" cstate="print">
            <a:duotone>
              <a:schemeClr val="accent2">
                <a:shade val="45000"/>
                <a:satMod val="135000"/>
              </a:schemeClr>
              <a:prstClr val="white"/>
            </a:duotone>
          </a:blip>
          <a:srcRect b="-1457"/>
          <a:stretch>
            <a:fillRect/>
          </a:stretch>
        </p:blipFill>
        <p:spPr>
          <a:xfrm>
            <a:off x="914399" y="4407725"/>
            <a:ext cx="2390503" cy="2189627"/>
          </a:xfrm>
          <a:prstGeom prst="rect">
            <a:avLst/>
          </a:prstGeom>
          <a:ln>
            <a:noFill/>
          </a:ln>
          <a:effectLst/>
        </p:spPr>
      </p:pic>
      <p:sp>
        <p:nvSpPr>
          <p:cNvPr id="24" name="TextBox 23"/>
          <p:cNvSpPr txBox="1"/>
          <p:nvPr/>
        </p:nvSpPr>
        <p:spPr>
          <a:xfrm>
            <a:off x="3419872" y="980728"/>
            <a:ext cx="5616624" cy="369332"/>
          </a:xfrm>
          <a:prstGeom prst="rect">
            <a:avLst/>
          </a:prstGeom>
          <a:noFill/>
        </p:spPr>
        <p:txBody>
          <a:bodyPr wrap="square" lIns="0" tIns="0" rIns="0" bIns="0" rtlCol="0">
            <a:spAutoFit/>
          </a:bodyPr>
          <a:lstStyle/>
          <a:p>
            <a:pPr algn="ctr" fontAlgn="base">
              <a:spcBef>
                <a:spcPct val="0"/>
              </a:spcBef>
              <a:spcAft>
                <a:spcPct val="0"/>
              </a:spcAft>
            </a:pPr>
            <a:r>
              <a:rPr lang="uk-UA" altLang="zh-CN" sz="2400" b="1" i="1" dirty="0" smtClean="0">
                <a:solidFill>
                  <a:srgbClr val="002060"/>
                </a:solidFill>
                <a:latin typeface="Times New Roman" panose="02020603050405020304" pitchFamily="18" charset="0"/>
                <a:cs typeface="Times New Roman" panose="02020603050405020304" pitchFamily="18" charset="0"/>
              </a:rPr>
              <a:t>Порівняння результатів за предметами</a:t>
            </a:r>
            <a:endParaRPr lang="en-US" sz="2400" b="1" dirty="0">
              <a:solidFill>
                <a:srgbClr val="002060"/>
              </a:solidFill>
              <a:cs typeface="Arial" pitchFamily="34" charset="0"/>
            </a:endParaRPr>
          </a:p>
        </p:txBody>
      </p:sp>
      <p:sp>
        <p:nvSpPr>
          <p:cNvPr id="17" name="Rectangle 16"/>
          <p:cNvSpPr/>
          <p:nvPr/>
        </p:nvSpPr>
        <p:spPr>
          <a:xfrm>
            <a:off x="0" y="1512125"/>
            <a:ext cx="9144000" cy="2895600"/>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pic>
        <p:nvPicPr>
          <p:cNvPr id="23" name="Picture 22" descr="2691115301_f3b8699d5a_b.jpg"/>
          <p:cNvPicPr>
            <a:picLocks noChangeAspect="1"/>
          </p:cNvPicPr>
          <p:nvPr/>
        </p:nvPicPr>
        <p:blipFill>
          <a:blip r:embed="rId4" cstate="print">
            <a:lum bright="5000" contrast="5000"/>
          </a:blip>
          <a:srcRect/>
          <a:stretch>
            <a:fillRect/>
          </a:stretch>
        </p:blipFill>
        <p:spPr>
          <a:xfrm>
            <a:off x="914400" y="0"/>
            <a:ext cx="2390503" cy="4407725"/>
          </a:xfrm>
          <a:prstGeom prst="rect">
            <a:avLst/>
          </a:prstGeom>
          <a:effectLst>
            <a:glow rad="101600">
              <a:schemeClr val="bg1">
                <a:alpha val="40000"/>
              </a:schemeClr>
            </a:glow>
          </a:effectLst>
        </p:spPr>
      </p:pic>
      <p:sp>
        <p:nvSpPr>
          <p:cNvPr id="25" name="TextBox 24"/>
          <p:cNvSpPr txBox="1"/>
          <p:nvPr/>
        </p:nvSpPr>
        <p:spPr>
          <a:xfrm>
            <a:off x="3419872" y="2060848"/>
            <a:ext cx="5616624" cy="2215991"/>
          </a:xfrm>
          <a:prstGeom prst="rect">
            <a:avLst/>
          </a:prstGeom>
          <a:noFill/>
        </p:spPr>
        <p:txBody>
          <a:bodyPr wrap="square" lIns="0" tIns="0" rIns="0" bIns="0" rtlCol="0">
            <a:spAutoFit/>
          </a:bodyPr>
          <a:lstStyle/>
          <a:p>
            <a:pPr algn="ctr" fontAlgn="base">
              <a:spcBef>
                <a:spcPct val="0"/>
              </a:spcBef>
              <a:spcAft>
                <a:spcPct val="0"/>
              </a:spcAft>
            </a:pPr>
            <a:r>
              <a:rPr lang="uk-UA" sz="3600" b="1" dirty="0">
                <a:solidFill>
                  <a:prstClr val="white"/>
                </a:solidFill>
                <a:latin typeface="Times New Roman" panose="02020603050405020304" pitchFamily="18" charset="0"/>
                <a:cs typeface="Times New Roman" panose="02020603050405020304" pitchFamily="18" charset="0"/>
              </a:rPr>
              <a:t>Порівняльна динаміка результатів </a:t>
            </a:r>
            <a:r>
              <a:rPr lang="uk-UA" sz="3600" b="1" dirty="0" smtClean="0">
                <a:solidFill>
                  <a:prstClr val="white"/>
                </a:solidFill>
                <a:latin typeface="Times New Roman" panose="02020603050405020304" pitchFamily="18" charset="0"/>
                <a:cs typeface="Times New Roman" panose="02020603050405020304" pitchFamily="18" charset="0"/>
              </a:rPr>
              <a:t>ЗНО: </a:t>
            </a:r>
          </a:p>
          <a:p>
            <a:pPr algn="ctr" fontAlgn="base">
              <a:spcBef>
                <a:spcPct val="0"/>
              </a:spcBef>
              <a:spcAft>
                <a:spcPct val="0"/>
              </a:spcAft>
            </a:pPr>
            <a:r>
              <a:rPr lang="uk-UA" sz="3600" b="1" dirty="0" smtClean="0">
                <a:solidFill>
                  <a:prstClr val="white"/>
                </a:solidFill>
                <a:latin typeface="Times New Roman" panose="02020603050405020304" pitchFamily="18" charset="0"/>
                <a:cs typeface="Times New Roman" panose="02020603050405020304" pitchFamily="18" charset="0"/>
              </a:rPr>
              <a:t>Одеська область – місто Одеса</a:t>
            </a:r>
            <a:endParaRPr lang="en-US" sz="3600" b="1" dirty="0">
              <a:solidFill>
                <a:srgbClr val="FFFFFF"/>
              </a:solidFill>
              <a:cs typeface="Arial" pitchFamily="34" charset="0"/>
            </a:endParaRPr>
          </a:p>
        </p:txBody>
      </p:sp>
      <p:pic>
        <p:nvPicPr>
          <p:cNvPr id="9" name="Picture 27" descr="2691115301_f3b8699d5a_b.jpg"/>
          <p:cNvPicPr>
            <a:picLocks noChangeAspect="1"/>
          </p:cNvPicPr>
          <p:nvPr/>
        </p:nvPicPr>
        <p:blipFill>
          <a:blip r:embed="rId3" cstate="print">
            <a:duotone>
              <a:schemeClr val="accent2">
                <a:shade val="45000"/>
                <a:satMod val="135000"/>
              </a:schemeClr>
              <a:prstClr val="white"/>
            </a:duotone>
          </a:blip>
          <a:srcRect b="-1457"/>
          <a:stretch>
            <a:fillRect/>
          </a:stretch>
        </p:blipFill>
        <p:spPr>
          <a:xfrm>
            <a:off x="914400" y="0"/>
            <a:ext cx="2390502" cy="4463556"/>
          </a:xfrm>
          <a:prstGeom prst="rect">
            <a:avLst/>
          </a:prstGeom>
          <a:ln>
            <a:noFill/>
          </a:ln>
          <a:effectLst/>
        </p:spPr>
      </p:pic>
      <p:sp>
        <p:nvSpPr>
          <p:cNvPr id="10" name="Title 1"/>
          <p:cNvSpPr>
            <a:spLocks noGrp="1"/>
          </p:cNvSpPr>
          <p:nvPr>
            <p:ph type="ctrTitle"/>
          </p:nvPr>
        </p:nvSpPr>
        <p:spPr>
          <a:xfrm>
            <a:off x="914399" y="1760894"/>
            <a:ext cx="2390504" cy="2060891"/>
          </a:xfrm>
        </p:spPr>
        <p:txBody>
          <a:bodyPr>
            <a:noAutofit/>
          </a:bodyPr>
          <a:lstStyle/>
          <a:p>
            <a:pPr algn="ctr"/>
            <a:r>
              <a:rPr lang="uk-UA" sz="7200" b="1" dirty="0" smtClean="0">
                <a:solidFill>
                  <a:schemeClr val="bg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ЗНО</a:t>
            </a:r>
            <a:br>
              <a:rPr lang="uk-UA" sz="7200" b="1" dirty="0" smtClean="0">
                <a:solidFill>
                  <a:schemeClr val="bg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br>
            <a:r>
              <a:rPr lang="uk-UA" sz="7200" b="1" dirty="0" smtClean="0">
                <a:solidFill>
                  <a:schemeClr val="bg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2014</a:t>
            </a:r>
            <a:endParaRPr lang="ru-RU" sz="7200" b="1" dirty="0">
              <a:solidFill>
                <a:schemeClr val="bg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pic>
        <p:nvPicPr>
          <p:cNvPr id="2054" name="Picture 6" descr="http://www.vectorfree.com/media/vectors/meeti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 y="4452941"/>
            <a:ext cx="2390502" cy="1750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3193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childTnLst>
                                </p:cTn>
                              </p:par>
                              <p:par>
                                <p:cTn id="8" presetID="35" presetClass="path" presetSubtype="0" accel="50000" decel="50000" fill="hold" grpId="0" nodeType="withEffect">
                                  <p:stCondLst>
                                    <p:cond delay="0"/>
                                  </p:stCondLst>
                                  <p:childTnLst>
                                    <p:animMotion origin="layout" path="M -3.33333E-6 3.78353E-6 L -0.86666 3.78353E-6 " pathEditMode="relative" rAng="0" ptsTypes="AA">
                                      <p:cBhvr>
                                        <p:cTn id="9" dur="2000" spd="-100000" fill="hold"/>
                                        <p:tgtEl>
                                          <p:spTgt spid="24"/>
                                        </p:tgtEl>
                                        <p:attrNameLst>
                                          <p:attrName>ppt_x</p:attrName>
                                          <p:attrName>ppt_y</p:attrName>
                                        </p:attrNameLst>
                                      </p:cBhvr>
                                      <p:rCtr x="-433" y="0"/>
                                    </p:animMotion>
                                  </p:childTnLst>
                                </p:cTn>
                              </p:par>
                            </p:childTnLst>
                          </p:cTn>
                        </p:par>
                        <p:par>
                          <p:cTn id="10" fill="hold">
                            <p:stCondLst>
                              <p:cond delay="2000"/>
                            </p:stCondLst>
                            <p:childTnLst>
                              <p:par>
                                <p:cTn id="11" presetID="10" presetClass="entr" presetSubtype="0" fill="hold" grpId="0" nodeType="afterEffect">
                                  <p:stCondLst>
                                    <p:cond delay="0"/>
                                  </p:stCondLst>
                                  <p:iterate type="lt">
                                    <p:tmPct val="5000"/>
                                  </p:iterate>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fade">
                                      <p:cBhvr>
                                        <p:cTn id="13" dur="500"/>
                                        <p:tgtEl>
                                          <p:spTgt spid="25">
                                            <p:txEl>
                                              <p:pRg st="0" end="0"/>
                                            </p:txEl>
                                          </p:spTgt>
                                        </p:tgtEl>
                                      </p:cBhvr>
                                    </p:animEffect>
                                  </p:childTnLst>
                                </p:cTn>
                              </p:par>
                            </p:childTnLst>
                          </p:cTn>
                        </p:par>
                        <p:par>
                          <p:cTn id="14" fill="hold">
                            <p:stCondLst>
                              <p:cond delay="3325"/>
                            </p:stCondLst>
                            <p:childTnLst>
                              <p:par>
                                <p:cTn id="15" presetID="10" presetClass="entr" presetSubtype="0" fill="hold" grpId="0" nodeType="afterEffect">
                                  <p:stCondLst>
                                    <p:cond delay="0"/>
                                  </p:stCondLst>
                                  <p:iterate type="lt">
                                    <p:tmPct val="5000"/>
                                  </p:iterate>
                                  <p:childTnLst>
                                    <p:set>
                                      <p:cBhvr>
                                        <p:cTn id="16" dur="1" fill="hold">
                                          <p:stCondLst>
                                            <p:cond delay="0"/>
                                          </p:stCondLst>
                                        </p:cTn>
                                        <p:tgtEl>
                                          <p:spTgt spid="25">
                                            <p:txEl>
                                              <p:pRg st="1" end="1"/>
                                            </p:txEl>
                                          </p:spTgt>
                                        </p:tgtEl>
                                        <p:attrNameLst>
                                          <p:attrName>style.visibility</p:attrName>
                                        </p:attrNameLst>
                                      </p:cBhvr>
                                      <p:to>
                                        <p:strVal val="visible"/>
                                      </p:to>
                                    </p:set>
                                    <p:animEffect transition="in" filter="fade">
                                      <p:cBhvr>
                                        <p:cTn id="17"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706090"/>
          </a:xfrm>
        </p:spPr>
        <p:txBody>
          <a:bodyPr/>
          <a:lstStyle/>
          <a:p>
            <a:r>
              <a:rPr lang="uk-UA" b="1" dirty="0">
                <a:solidFill>
                  <a:schemeClr val="bg1"/>
                </a:solidFill>
                <a:latin typeface="Times New Roman" panose="02020603050405020304" pitchFamily="18" charset="0"/>
                <a:cs typeface="Times New Roman" panose="02020603050405020304" pitchFamily="18" charset="0"/>
              </a:rPr>
              <a:t>Результати ЗНО-20</a:t>
            </a:r>
            <a:r>
              <a:rPr lang="en-US" b="1" dirty="0">
                <a:solidFill>
                  <a:schemeClr val="bg1"/>
                </a:solidFill>
                <a:latin typeface="Times New Roman" panose="02020603050405020304" pitchFamily="18" charset="0"/>
                <a:cs typeface="Times New Roman" panose="02020603050405020304" pitchFamily="18" charset="0"/>
              </a:rPr>
              <a:t>08 – </a:t>
            </a:r>
            <a:r>
              <a:rPr lang="en-US" b="1" dirty="0" smtClean="0">
                <a:solidFill>
                  <a:schemeClr val="bg1"/>
                </a:solidFill>
                <a:latin typeface="Times New Roman" panose="02020603050405020304" pitchFamily="18" charset="0"/>
                <a:cs typeface="Times New Roman" panose="02020603050405020304" pitchFamily="18" charset="0"/>
              </a:rPr>
              <a:t>2014</a:t>
            </a:r>
            <a:endParaRPr lang="ru-RU" b="1" dirty="0">
              <a:solidFill>
                <a:schemeClr val="bg1"/>
              </a:solidFill>
              <a:latin typeface="Times New Roman" panose="02020603050405020304" pitchFamily="18" charset="0"/>
              <a:cs typeface="Times New Roman" panose="02020603050405020304" pitchFamily="18" charset="0"/>
            </a:endParaRPr>
          </a:p>
        </p:txBody>
      </p:sp>
      <p:graphicFrame>
        <p:nvGraphicFramePr>
          <p:cNvPr id="3" name="Диаграмма 2"/>
          <p:cNvGraphicFramePr>
            <a:graphicFrameLocks/>
          </p:cNvGraphicFramePr>
          <p:nvPr>
            <p:extLst>
              <p:ext uri="{D42A27DB-BD31-4B8C-83A1-F6EECF244321}">
                <p14:modId xmlns:p14="http://schemas.microsoft.com/office/powerpoint/2010/main" val="715940336"/>
              </p:ext>
            </p:extLst>
          </p:nvPr>
        </p:nvGraphicFramePr>
        <p:xfrm>
          <a:off x="107504" y="1052736"/>
          <a:ext cx="8928992" cy="54726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455250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sz="3200"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Кількісний розподіл завдань тесту </a:t>
            </a:r>
            <a:br>
              <a:rPr lang="uk-UA" sz="3200"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br>
            <a:r>
              <a:rPr lang="uk-UA" sz="3200"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за формами та розділами програми</a:t>
            </a:r>
            <a:endParaRPr lang="ru-RU" sz="3200"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graphicFrame>
        <p:nvGraphicFramePr>
          <p:cNvPr id="7" name="Объект 6"/>
          <p:cNvGraphicFramePr>
            <a:graphicFrameLocks noGrp="1"/>
          </p:cNvGraphicFramePr>
          <p:nvPr>
            <p:ph idx="1"/>
            <p:extLst>
              <p:ext uri="{D42A27DB-BD31-4B8C-83A1-F6EECF244321}">
                <p14:modId xmlns:p14="http://schemas.microsoft.com/office/powerpoint/2010/main" val="2656297230"/>
              </p:ext>
            </p:extLst>
          </p:nvPr>
        </p:nvGraphicFramePr>
        <p:xfrm>
          <a:off x="22231" y="2060848"/>
          <a:ext cx="8856984" cy="4119880"/>
        </p:xfrm>
        <a:graphic>
          <a:graphicData uri="http://schemas.openxmlformats.org/drawingml/2006/table">
            <a:tbl>
              <a:tblPr firstRow="1" bandRow="1">
                <a:tableStyleId>{5C22544A-7EE6-4342-B048-85BDC9FD1C3A}</a:tableStyleId>
              </a:tblPr>
              <a:tblGrid>
                <a:gridCol w="1394956"/>
                <a:gridCol w="2299349"/>
                <a:gridCol w="1688630"/>
                <a:gridCol w="1738680"/>
                <a:gridCol w="807606"/>
                <a:gridCol w="927763"/>
              </a:tblGrid>
              <a:tr h="370840">
                <a:tc rowSpan="2">
                  <a:txBody>
                    <a:bodyPr/>
                    <a:lstStyle/>
                    <a:p>
                      <a:endParaRPr lang="uk-UA" dirty="0" smtClean="0">
                        <a:latin typeface="Times New Roman" panose="02020603050405020304" pitchFamily="18" charset="0"/>
                        <a:cs typeface="Times New Roman" panose="02020603050405020304" pitchFamily="18" charset="0"/>
                      </a:endParaRPr>
                    </a:p>
                    <a:p>
                      <a:pPr algn="ctr"/>
                      <a:r>
                        <a:rPr lang="uk-UA" dirty="0" smtClean="0">
                          <a:latin typeface="Times New Roman" panose="02020603050405020304" pitchFamily="18" charset="0"/>
                          <a:cs typeface="Times New Roman" panose="02020603050405020304" pitchFamily="18" charset="0"/>
                        </a:rPr>
                        <a:t>Розділи програми</a:t>
                      </a:r>
                      <a:endParaRPr lang="ru-RU" dirty="0">
                        <a:latin typeface="Times New Roman" panose="02020603050405020304" pitchFamily="18" charset="0"/>
                        <a:cs typeface="Times New Roman" panose="02020603050405020304" pitchFamily="18" charset="0"/>
                      </a:endParaRPr>
                    </a:p>
                  </a:txBody>
                  <a:tcPr>
                    <a:solidFill>
                      <a:srgbClr val="002060"/>
                    </a:solidFill>
                  </a:tcPr>
                </a:tc>
                <a:tc gridSpan="4">
                  <a:txBody>
                    <a:bodyPr/>
                    <a:lstStyle/>
                    <a:p>
                      <a:pPr algn="ctr"/>
                      <a:r>
                        <a:rPr lang="uk-UA" dirty="0" smtClean="0">
                          <a:latin typeface="Times New Roman" panose="02020603050405020304" pitchFamily="18" charset="0"/>
                          <a:cs typeface="Times New Roman" panose="02020603050405020304" pitchFamily="18" charset="0"/>
                        </a:rPr>
                        <a:t>Форми тестових</a:t>
                      </a:r>
                      <a:r>
                        <a:rPr lang="uk-UA" baseline="0" dirty="0" smtClean="0">
                          <a:latin typeface="Times New Roman" panose="02020603050405020304" pitchFamily="18" charset="0"/>
                          <a:cs typeface="Times New Roman" panose="02020603050405020304" pitchFamily="18" charset="0"/>
                        </a:rPr>
                        <a:t> завдань</a:t>
                      </a:r>
                      <a:endParaRPr lang="ru-RU" dirty="0">
                        <a:latin typeface="Times New Roman" panose="02020603050405020304" pitchFamily="18" charset="0"/>
                        <a:cs typeface="Times New Roman" panose="02020603050405020304" pitchFamily="18" charset="0"/>
                      </a:endParaRPr>
                    </a:p>
                  </a:txBody>
                  <a:tcPr>
                    <a:solidFill>
                      <a:srgbClr val="002060"/>
                    </a:solidFill>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c rowSpan="2">
                  <a:txBody>
                    <a:bodyPr/>
                    <a:lstStyle/>
                    <a:p>
                      <a:endParaRPr lang="uk-UA" dirty="0" smtClean="0">
                        <a:latin typeface="Times New Roman" panose="02020603050405020304" pitchFamily="18" charset="0"/>
                        <a:cs typeface="Times New Roman" panose="02020603050405020304" pitchFamily="18" charset="0"/>
                      </a:endParaRPr>
                    </a:p>
                    <a:p>
                      <a:r>
                        <a:rPr lang="uk-UA" dirty="0" smtClean="0">
                          <a:latin typeface="Times New Roman" panose="02020603050405020304" pitchFamily="18" charset="0"/>
                          <a:cs typeface="Times New Roman" panose="02020603050405020304" pitchFamily="18" charset="0"/>
                        </a:rPr>
                        <a:t>Усього</a:t>
                      </a:r>
                      <a:endParaRPr lang="ru-RU" dirty="0">
                        <a:latin typeface="Times New Roman" panose="02020603050405020304" pitchFamily="18" charset="0"/>
                        <a:cs typeface="Times New Roman" panose="02020603050405020304" pitchFamily="18" charset="0"/>
                      </a:endParaRPr>
                    </a:p>
                  </a:txBody>
                  <a:tcPr>
                    <a:solidFill>
                      <a:srgbClr val="002060"/>
                    </a:solidFill>
                  </a:tcPr>
                </a:tc>
              </a:tr>
              <a:tr h="370840">
                <a:tc vMerge="1">
                  <a:txBody>
                    <a:bodyPr/>
                    <a:lstStyle/>
                    <a:p>
                      <a:endParaRPr lang="ru-RU"/>
                    </a:p>
                  </a:txBody>
                  <a:tcPr/>
                </a:tc>
                <a:tc>
                  <a:txBody>
                    <a:bodyPr/>
                    <a:lstStyle/>
                    <a:p>
                      <a:pPr algn="ctr"/>
                      <a:r>
                        <a:rPr lang="ru-RU" sz="1800" b="1" i="0" u="none" strike="noStrike" kern="1200" baseline="0" dirty="0" smtClean="0">
                          <a:solidFill>
                            <a:schemeClr val="bg1"/>
                          </a:solidFill>
                          <a:latin typeface="Times New Roman" panose="02020603050405020304" pitchFamily="18" charset="0"/>
                          <a:ea typeface="+mn-ea"/>
                          <a:cs typeface="Times New Roman" panose="02020603050405020304" pitchFamily="18" charset="0"/>
                        </a:rPr>
                        <a:t>одна правильна</a:t>
                      </a:r>
                    </a:p>
                    <a:p>
                      <a:pPr algn="ctr"/>
                      <a:r>
                        <a:rPr lang="ru-RU" sz="1800" b="1" i="0" u="none" strike="noStrike" kern="1200" baseline="0" dirty="0" err="1" smtClean="0">
                          <a:solidFill>
                            <a:schemeClr val="bg1"/>
                          </a:solidFill>
                          <a:latin typeface="Times New Roman" panose="02020603050405020304" pitchFamily="18" charset="0"/>
                          <a:ea typeface="+mn-ea"/>
                          <a:cs typeface="Times New Roman" panose="02020603050405020304" pitchFamily="18" charset="0"/>
                        </a:rPr>
                        <a:t>відповідь</a:t>
                      </a:r>
                      <a:r>
                        <a:rPr lang="ru-RU" sz="1800" b="1" i="0" u="none" strike="noStrike" kern="1200" baseline="0" dirty="0" smtClean="0">
                          <a:solidFill>
                            <a:schemeClr val="bg1"/>
                          </a:solidFill>
                          <a:latin typeface="Times New Roman" panose="02020603050405020304" pitchFamily="18" charset="0"/>
                          <a:ea typeface="+mn-ea"/>
                          <a:cs typeface="Times New Roman" panose="02020603050405020304" pitchFamily="18" charset="0"/>
                        </a:rPr>
                        <a:t> з 4</a:t>
                      </a:r>
                      <a:endParaRPr lang="ru-RU"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pPr algn="ctr"/>
                      <a:r>
                        <a:rPr lang="ru-RU" sz="1800" b="1" i="0" u="none" strike="noStrike" baseline="0" dirty="0" smtClean="0">
                          <a:solidFill>
                            <a:schemeClr val="bg1"/>
                          </a:solidFill>
                          <a:latin typeface="Times New Roman" panose="02020603050405020304" pitchFamily="18" charset="0"/>
                          <a:cs typeface="Times New Roman" panose="02020603050405020304" pitchFamily="18" charset="0"/>
                        </a:rPr>
                        <a:t>На </a:t>
                      </a:r>
                      <a:r>
                        <a:rPr lang="ru-RU" sz="1800" b="1" i="0" u="none" strike="noStrike" baseline="0" dirty="0" err="1" smtClean="0">
                          <a:solidFill>
                            <a:schemeClr val="bg1"/>
                          </a:solidFill>
                          <a:latin typeface="Times New Roman" panose="02020603050405020304" pitchFamily="18" charset="0"/>
                          <a:cs typeface="Times New Roman" panose="02020603050405020304" pitchFamily="18" charset="0"/>
                        </a:rPr>
                        <a:t>відповідність</a:t>
                      </a:r>
                      <a:endParaRPr lang="ru-RU"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pPr algn="ctr"/>
                      <a:r>
                        <a:rPr lang="ru-RU" sz="1800" b="1" i="0" u="none" strike="noStrike" kern="1200" baseline="0" dirty="0" smtClean="0">
                          <a:solidFill>
                            <a:schemeClr val="bg1"/>
                          </a:solidFill>
                          <a:latin typeface="Times New Roman" panose="02020603050405020304" pitchFamily="18" charset="0"/>
                          <a:ea typeface="+mn-ea"/>
                          <a:cs typeface="Times New Roman" panose="02020603050405020304" pitchFamily="18" charset="0"/>
                        </a:rPr>
                        <a:t>На </a:t>
                      </a:r>
                      <a:r>
                        <a:rPr lang="ru-RU" sz="1800" b="1" i="0" u="none" strike="noStrike" kern="1200" baseline="0" dirty="0" err="1" smtClean="0">
                          <a:solidFill>
                            <a:schemeClr val="bg1"/>
                          </a:solidFill>
                          <a:latin typeface="Times New Roman" panose="02020603050405020304" pitchFamily="18" charset="0"/>
                          <a:ea typeface="+mn-ea"/>
                          <a:cs typeface="Times New Roman" panose="02020603050405020304" pitchFamily="18" charset="0"/>
                        </a:rPr>
                        <a:t>послідовність</a:t>
                      </a:r>
                      <a:endParaRPr lang="ru-RU"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pPr algn="ctr"/>
                      <a:r>
                        <a:rPr lang="ru-RU" sz="1800" b="1" i="0" u="none" strike="noStrike" kern="1200" baseline="0" dirty="0" smtClean="0">
                          <a:solidFill>
                            <a:schemeClr val="bg1"/>
                          </a:solidFill>
                          <a:latin typeface="Times New Roman" panose="02020603050405020304" pitchFamily="18" charset="0"/>
                          <a:ea typeface="+mn-ea"/>
                          <a:cs typeface="Times New Roman" panose="02020603050405020304" pitchFamily="18" charset="0"/>
                        </a:rPr>
                        <a:t>3 з 7</a:t>
                      </a:r>
                      <a:endParaRPr lang="ru-RU"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vMerge="1">
                  <a:txBody>
                    <a:bodyPr/>
                    <a:lstStyle/>
                    <a:p>
                      <a:endParaRPr lang="ru-RU" dirty="0"/>
                    </a:p>
                  </a:txBody>
                  <a:tcPr/>
                </a:tc>
              </a:tr>
              <a:tr h="370840">
                <a:tc>
                  <a:txBody>
                    <a:bodyPr/>
                    <a:lstStyle/>
                    <a:p>
                      <a:pPr algn="ctr"/>
                      <a:r>
                        <a:rPr lang="ru-RU" sz="2800" b="1" i="0" u="none" strike="noStrike" kern="1200" baseline="0" dirty="0" smtClean="0">
                          <a:solidFill>
                            <a:schemeClr val="bg1"/>
                          </a:solidFill>
                          <a:latin typeface="Times New Roman" panose="02020603050405020304" pitchFamily="18" charset="0"/>
                          <a:ea typeface="+mn-ea"/>
                          <a:cs typeface="Times New Roman" panose="02020603050405020304" pitchFamily="18" charset="0"/>
                        </a:rPr>
                        <a:t>7 </a:t>
                      </a:r>
                      <a:r>
                        <a:rPr lang="ru-RU" sz="2800" b="1" i="0" u="none" strike="noStrike" kern="1200" baseline="0" dirty="0" err="1" smtClean="0">
                          <a:solidFill>
                            <a:schemeClr val="bg1"/>
                          </a:solidFill>
                          <a:latin typeface="Times New Roman" panose="02020603050405020304" pitchFamily="18" charset="0"/>
                          <a:ea typeface="+mn-ea"/>
                          <a:cs typeface="Times New Roman" panose="02020603050405020304" pitchFamily="18" charset="0"/>
                        </a:rPr>
                        <a:t>клас</a:t>
                      </a:r>
                      <a:endParaRPr lang="ru-RU"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pPr algn="ctr"/>
                      <a:r>
                        <a:rPr lang="uk-UA" sz="2800" b="1" dirty="0" smtClean="0">
                          <a:latin typeface="Times New Roman" panose="02020603050405020304" pitchFamily="18" charset="0"/>
                          <a:cs typeface="Times New Roman" panose="02020603050405020304" pitchFamily="18" charset="0"/>
                        </a:rPr>
                        <a:t>8</a:t>
                      </a:r>
                      <a:endParaRPr lang="ru-RU" sz="2800" b="1" dirty="0">
                        <a:latin typeface="Times New Roman" panose="02020603050405020304" pitchFamily="18" charset="0"/>
                        <a:cs typeface="Times New Roman" panose="02020603050405020304" pitchFamily="18" charset="0"/>
                      </a:endParaRPr>
                    </a:p>
                  </a:txBody>
                  <a:tcPr/>
                </a:tc>
                <a:tc>
                  <a:txBody>
                    <a:bodyPr/>
                    <a:lstStyle/>
                    <a:p>
                      <a:pPr algn="ctr"/>
                      <a:r>
                        <a:rPr lang="uk-UA" sz="2800" b="1" dirty="0" smtClean="0">
                          <a:latin typeface="Times New Roman" panose="02020603050405020304" pitchFamily="18" charset="0"/>
                          <a:cs typeface="Times New Roman" panose="02020603050405020304" pitchFamily="18" charset="0"/>
                        </a:rPr>
                        <a:t>1</a:t>
                      </a:r>
                      <a:endParaRPr lang="ru-RU" sz="2800" b="1" dirty="0">
                        <a:latin typeface="Times New Roman" panose="02020603050405020304" pitchFamily="18" charset="0"/>
                        <a:cs typeface="Times New Roman" panose="02020603050405020304" pitchFamily="18" charset="0"/>
                      </a:endParaRPr>
                    </a:p>
                  </a:txBody>
                  <a:tcPr/>
                </a:tc>
                <a:tc>
                  <a:txBody>
                    <a:bodyPr/>
                    <a:lstStyle/>
                    <a:p>
                      <a:pPr algn="ctr"/>
                      <a:r>
                        <a:rPr lang="uk-UA" sz="2800" b="1" dirty="0" smtClean="0">
                          <a:latin typeface="Times New Roman" panose="02020603050405020304" pitchFamily="18" charset="0"/>
                          <a:cs typeface="Times New Roman" panose="02020603050405020304" pitchFamily="18" charset="0"/>
                        </a:rPr>
                        <a:t>1</a:t>
                      </a:r>
                      <a:endParaRPr lang="ru-RU" sz="2800" b="1" dirty="0">
                        <a:latin typeface="Times New Roman" panose="02020603050405020304" pitchFamily="18" charset="0"/>
                        <a:cs typeface="Times New Roman" panose="02020603050405020304" pitchFamily="18" charset="0"/>
                      </a:endParaRPr>
                    </a:p>
                  </a:txBody>
                  <a:tcPr/>
                </a:tc>
                <a:tc>
                  <a:txBody>
                    <a:bodyPr/>
                    <a:lstStyle/>
                    <a:p>
                      <a:pPr algn="ctr"/>
                      <a:r>
                        <a:rPr lang="uk-UA" sz="2800" b="1" dirty="0" smtClean="0">
                          <a:latin typeface="Times New Roman" panose="02020603050405020304" pitchFamily="18" charset="0"/>
                          <a:cs typeface="Times New Roman" panose="02020603050405020304" pitchFamily="18" charset="0"/>
                        </a:rPr>
                        <a:t>1</a:t>
                      </a:r>
                      <a:endParaRPr lang="ru-RU" sz="2800" b="1" dirty="0">
                        <a:latin typeface="Times New Roman" panose="02020603050405020304" pitchFamily="18" charset="0"/>
                        <a:cs typeface="Times New Roman" panose="02020603050405020304" pitchFamily="18" charset="0"/>
                      </a:endParaRPr>
                    </a:p>
                  </a:txBody>
                  <a:tcPr/>
                </a:tc>
                <a:tc>
                  <a:txBody>
                    <a:bodyPr/>
                    <a:lstStyle/>
                    <a:p>
                      <a:pPr algn="ctr"/>
                      <a:r>
                        <a:rPr lang="uk-UA" sz="2800" b="1" dirty="0" smtClean="0">
                          <a:latin typeface="Times New Roman" panose="02020603050405020304" pitchFamily="18" charset="0"/>
                          <a:cs typeface="Times New Roman" panose="02020603050405020304" pitchFamily="18" charset="0"/>
                        </a:rPr>
                        <a:t>11</a:t>
                      </a:r>
                      <a:endParaRPr lang="ru-RU" sz="2800" b="1" dirty="0">
                        <a:latin typeface="Times New Roman" panose="02020603050405020304" pitchFamily="18" charset="0"/>
                        <a:cs typeface="Times New Roman" panose="02020603050405020304" pitchFamily="18" charset="0"/>
                      </a:endParaRPr>
                    </a:p>
                  </a:txBody>
                  <a:tcPr/>
                </a:tc>
              </a:tr>
              <a:tr h="370840">
                <a:tc>
                  <a:txBody>
                    <a:bodyPr/>
                    <a:lstStyle/>
                    <a:p>
                      <a:pPr algn="ctr"/>
                      <a:r>
                        <a:rPr lang="ru-RU" sz="2800" b="1" i="0" u="none" strike="noStrike" kern="1200" baseline="0" dirty="0" smtClean="0">
                          <a:solidFill>
                            <a:schemeClr val="bg1"/>
                          </a:solidFill>
                          <a:latin typeface="Times New Roman" panose="02020603050405020304" pitchFamily="18" charset="0"/>
                          <a:ea typeface="+mn-ea"/>
                          <a:cs typeface="Times New Roman" panose="02020603050405020304" pitchFamily="18" charset="0"/>
                        </a:rPr>
                        <a:t>8 </a:t>
                      </a:r>
                      <a:r>
                        <a:rPr lang="ru-RU" sz="2800" b="1" i="0" u="none" strike="noStrike" kern="1200" baseline="0" dirty="0" err="1" smtClean="0">
                          <a:solidFill>
                            <a:schemeClr val="bg1"/>
                          </a:solidFill>
                          <a:latin typeface="Times New Roman" panose="02020603050405020304" pitchFamily="18" charset="0"/>
                          <a:ea typeface="+mn-ea"/>
                          <a:cs typeface="Times New Roman" panose="02020603050405020304" pitchFamily="18" charset="0"/>
                        </a:rPr>
                        <a:t>клас</a:t>
                      </a:r>
                      <a:endParaRPr lang="ru-RU"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pPr algn="ctr"/>
                      <a:r>
                        <a:rPr lang="uk-UA" sz="2800" b="1" dirty="0" smtClean="0">
                          <a:latin typeface="Times New Roman" panose="02020603050405020304" pitchFamily="18" charset="0"/>
                          <a:cs typeface="Times New Roman" panose="02020603050405020304" pitchFamily="18" charset="0"/>
                        </a:rPr>
                        <a:t>8</a:t>
                      </a:r>
                      <a:endParaRPr lang="ru-RU" sz="2800" b="1" dirty="0">
                        <a:latin typeface="Times New Roman" panose="02020603050405020304" pitchFamily="18" charset="0"/>
                        <a:cs typeface="Times New Roman" panose="02020603050405020304" pitchFamily="18" charset="0"/>
                      </a:endParaRPr>
                    </a:p>
                  </a:txBody>
                  <a:tcPr/>
                </a:tc>
                <a:tc>
                  <a:txBody>
                    <a:bodyPr/>
                    <a:lstStyle/>
                    <a:p>
                      <a:pPr algn="ctr"/>
                      <a:r>
                        <a:rPr lang="uk-UA" sz="2800" b="1" dirty="0" smtClean="0">
                          <a:latin typeface="Times New Roman" panose="02020603050405020304" pitchFamily="18" charset="0"/>
                          <a:cs typeface="Times New Roman" panose="02020603050405020304" pitchFamily="18" charset="0"/>
                        </a:rPr>
                        <a:t>1</a:t>
                      </a:r>
                      <a:endParaRPr lang="ru-RU" sz="2800" b="1" dirty="0">
                        <a:latin typeface="Times New Roman" panose="02020603050405020304" pitchFamily="18" charset="0"/>
                        <a:cs typeface="Times New Roman" panose="02020603050405020304" pitchFamily="18" charset="0"/>
                      </a:endParaRPr>
                    </a:p>
                  </a:txBody>
                  <a:tcPr/>
                </a:tc>
                <a:tc>
                  <a:txBody>
                    <a:bodyPr/>
                    <a:lstStyle/>
                    <a:p>
                      <a:pPr algn="ctr"/>
                      <a:r>
                        <a:rPr lang="uk-UA" sz="2800" b="1" dirty="0" smtClean="0">
                          <a:latin typeface="Times New Roman" panose="02020603050405020304" pitchFamily="18" charset="0"/>
                          <a:cs typeface="Times New Roman" panose="02020603050405020304" pitchFamily="18" charset="0"/>
                        </a:rPr>
                        <a:t>1</a:t>
                      </a:r>
                      <a:endParaRPr lang="ru-RU" sz="2800" b="1" dirty="0">
                        <a:latin typeface="Times New Roman" panose="02020603050405020304" pitchFamily="18" charset="0"/>
                        <a:cs typeface="Times New Roman" panose="02020603050405020304" pitchFamily="18" charset="0"/>
                      </a:endParaRPr>
                    </a:p>
                  </a:txBody>
                  <a:tcPr/>
                </a:tc>
                <a:tc>
                  <a:txBody>
                    <a:bodyPr/>
                    <a:lstStyle/>
                    <a:p>
                      <a:pPr algn="ctr"/>
                      <a:r>
                        <a:rPr lang="uk-UA" sz="2800" b="1" dirty="0" smtClean="0">
                          <a:latin typeface="Times New Roman" panose="02020603050405020304" pitchFamily="18" charset="0"/>
                          <a:cs typeface="Times New Roman" panose="02020603050405020304" pitchFamily="18" charset="0"/>
                        </a:rPr>
                        <a:t>1</a:t>
                      </a:r>
                      <a:endParaRPr lang="ru-RU" sz="2800" b="1" dirty="0">
                        <a:latin typeface="Times New Roman" panose="02020603050405020304" pitchFamily="18" charset="0"/>
                        <a:cs typeface="Times New Roman" panose="02020603050405020304" pitchFamily="18" charset="0"/>
                      </a:endParaRPr>
                    </a:p>
                  </a:txBody>
                  <a:tcPr/>
                </a:tc>
                <a:tc>
                  <a:txBody>
                    <a:bodyPr/>
                    <a:lstStyle/>
                    <a:p>
                      <a:pPr algn="ctr"/>
                      <a:r>
                        <a:rPr lang="uk-UA" sz="2800" b="1" dirty="0" smtClean="0">
                          <a:latin typeface="Times New Roman" panose="02020603050405020304" pitchFamily="18" charset="0"/>
                          <a:cs typeface="Times New Roman" panose="02020603050405020304" pitchFamily="18" charset="0"/>
                        </a:rPr>
                        <a:t>11</a:t>
                      </a:r>
                      <a:endParaRPr lang="ru-RU" sz="2800" b="1" dirty="0">
                        <a:latin typeface="Times New Roman" panose="02020603050405020304" pitchFamily="18" charset="0"/>
                        <a:cs typeface="Times New Roman" panose="02020603050405020304" pitchFamily="18" charset="0"/>
                      </a:endParaRPr>
                    </a:p>
                  </a:txBody>
                  <a:tcPr/>
                </a:tc>
              </a:tr>
              <a:tr h="370840">
                <a:tc>
                  <a:txBody>
                    <a:bodyPr/>
                    <a:lstStyle/>
                    <a:p>
                      <a:pPr algn="ctr"/>
                      <a:r>
                        <a:rPr lang="ru-RU" sz="2800" b="1" i="0" u="none" strike="noStrike" kern="1200" baseline="0" dirty="0" smtClean="0">
                          <a:solidFill>
                            <a:schemeClr val="bg1"/>
                          </a:solidFill>
                          <a:latin typeface="Times New Roman" panose="02020603050405020304" pitchFamily="18" charset="0"/>
                          <a:ea typeface="+mn-ea"/>
                          <a:cs typeface="Times New Roman" panose="02020603050405020304" pitchFamily="18" charset="0"/>
                        </a:rPr>
                        <a:t>9 </a:t>
                      </a:r>
                      <a:r>
                        <a:rPr lang="ru-RU" sz="2800" b="1" i="0" u="none" strike="noStrike" kern="1200" baseline="0" dirty="0" err="1" smtClean="0">
                          <a:solidFill>
                            <a:schemeClr val="bg1"/>
                          </a:solidFill>
                          <a:latin typeface="Times New Roman" panose="02020603050405020304" pitchFamily="18" charset="0"/>
                          <a:ea typeface="+mn-ea"/>
                          <a:cs typeface="Times New Roman" panose="02020603050405020304" pitchFamily="18" charset="0"/>
                        </a:rPr>
                        <a:t>клас</a:t>
                      </a:r>
                      <a:endParaRPr lang="ru-RU"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pPr algn="ctr"/>
                      <a:r>
                        <a:rPr lang="uk-UA" sz="2800" b="1" dirty="0" smtClean="0">
                          <a:latin typeface="Times New Roman" panose="02020603050405020304" pitchFamily="18" charset="0"/>
                          <a:cs typeface="Times New Roman" panose="02020603050405020304" pitchFamily="18" charset="0"/>
                        </a:rPr>
                        <a:t>9</a:t>
                      </a:r>
                      <a:endParaRPr lang="ru-RU" sz="2800" b="1" dirty="0">
                        <a:latin typeface="Times New Roman" panose="02020603050405020304" pitchFamily="18" charset="0"/>
                        <a:cs typeface="Times New Roman" panose="02020603050405020304" pitchFamily="18" charset="0"/>
                      </a:endParaRPr>
                    </a:p>
                  </a:txBody>
                  <a:tcPr/>
                </a:tc>
                <a:tc>
                  <a:txBody>
                    <a:bodyPr/>
                    <a:lstStyle/>
                    <a:p>
                      <a:pPr algn="ctr"/>
                      <a:r>
                        <a:rPr lang="uk-UA" sz="2800" b="1" dirty="0" smtClean="0">
                          <a:latin typeface="Times New Roman" panose="02020603050405020304" pitchFamily="18" charset="0"/>
                          <a:cs typeface="Times New Roman" panose="02020603050405020304" pitchFamily="18" charset="0"/>
                        </a:rPr>
                        <a:t>1</a:t>
                      </a:r>
                      <a:endParaRPr lang="ru-RU" sz="2800" b="1" dirty="0">
                        <a:latin typeface="Times New Roman" panose="02020603050405020304" pitchFamily="18" charset="0"/>
                        <a:cs typeface="Times New Roman" panose="02020603050405020304" pitchFamily="18" charset="0"/>
                      </a:endParaRPr>
                    </a:p>
                  </a:txBody>
                  <a:tcPr/>
                </a:tc>
                <a:tc>
                  <a:txBody>
                    <a:bodyPr/>
                    <a:lstStyle/>
                    <a:p>
                      <a:pPr algn="ctr"/>
                      <a:r>
                        <a:rPr lang="uk-UA" sz="2800" b="1" dirty="0" smtClean="0">
                          <a:latin typeface="Times New Roman" panose="02020603050405020304" pitchFamily="18" charset="0"/>
                          <a:cs typeface="Times New Roman" panose="02020603050405020304" pitchFamily="18" charset="0"/>
                        </a:rPr>
                        <a:t>-</a:t>
                      </a:r>
                      <a:endParaRPr lang="ru-RU" sz="2800" b="1" dirty="0">
                        <a:latin typeface="Times New Roman" panose="02020603050405020304" pitchFamily="18" charset="0"/>
                        <a:cs typeface="Times New Roman" panose="02020603050405020304" pitchFamily="18" charset="0"/>
                      </a:endParaRPr>
                    </a:p>
                  </a:txBody>
                  <a:tcPr/>
                </a:tc>
                <a:tc>
                  <a:txBody>
                    <a:bodyPr/>
                    <a:lstStyle/>
                    <a:p>
                      <a:pPr algn="ctr"/>
                      <a:r>
                        <a:rPr lang="uk-UA" sz="2800" b="1" dirty="0" smtClean="0">
                          <a:latin typeface="Times New Roman" panose="02020603050405020304" pitchFamily="18" charset="0"/>
                          <a:cs typeface="Times New Roman" panose="02020603050405020304" pitchFamily="18" charset="0"/>
                        </a:rPr>
                        <a:t>-</a:t>
                      </a:r>
                      <a:endParaRPr lang="ru-RU" sz="2800" b="1" dirty="0">
                        <a:latin typeface="Times New Roman" panose="02020603050405020304" pitchFamily="18" charset="0"/>
                        <a:cs typeface="Times New Roman" panose="02020603050405020304" pitchFamily="18" charset="0"/>
                      </a:endParaRPr>
                    </a:p>
                  </a:txBody>
                  <a:tcPr/>
                </a:tc>
                <a:tc>
                  <a:txBody>
                    <a:bodyPr/>
                    <a:lstStyle/>
                    <a:p>
                      <a:pPr algn="ctr"/>
                      <a:r>
                        <a:rPr lang="uk-UA" sz="2800" b="1" dirty="0" smtClean="0">
                          <a:latin typeface="Times New Roman" panose="02020603050405020304" pitchFamily="18" charset="0"/>
                          <a:cs typeface="Times New Roman" panose="02020603050405020304" pitchFamily="18" charset="0"/>
                        </a:rPr>
                        <a:t>10</a:t>
                      </a:r>
                      <a:endParaRPr lang="ru-RU" sz="2800" b="1" dirty="0">
                        <a:latin typeface="Times New Roman" panose="02020603050405020304" pitchFamily="18" charset="0"/>
                        <a:cs typeface="Times New Roman" panose="02020603050405020304" pitchFamily="18" charset="0"/>
                      </a:endParaRPr>
                    </a:p>
                  </a:txBody>
                  <a:tcPr/>
                </a:tc>
              </a:tr>
              <a:tr h="370840">
                <a:tc>
                  <a:txBody>
                    <a:bodyPr/>
                    <a:lstStyle/>
                    <a:p>
                      <a:pPr algn="ctr"/>
                      <a:r>
                        <a:rPr lang="ru-RU" sz="2800" b="1" i="0" u="none" strike="noStrike" kern="1200" baseline="0" dirty="0" smtClean="0">
                          <a:solidFill>
                            <a:schemeClr val="bg1"/>
                          </a:solidFill>
                          <a:latin typeface="Times New Roman" panose="02020603050405020304" pitchFamily="18" charset="0"/>
                          <a:ea typeface="+mn-ea"/>
                          <a:cs typeface="Times New Roman" panose="02020603050405020304" pitchFamily="18" charset="0"/>
                        </a:rPr>
                        <a:t>10 </a:t>
                      </a:r>
                      <a:r>
                        <a:rPr lang="ru-RU" sz="2800" b="1" i="0" u="none" strike="noStrike" kern="1200" baseline="0" dirty="0" err="1" smtClean="0">
                          <a:solidFill>
                            <a:schemeClr val="bg1"/>
                          </a:solidFill>
                          <a:latin typeface="Times New Roman" panose="02020603050405020304" pitchFamily="18" charset="0"/>
                          <a:ea typeface="+mn-ea"/>
                          <a:cs typeface="Times New Roman" panose="02020603050405020304" pitchFamily="18" charset="0"/>
                        </a:rPr>
                        <a:t>клас</a:t>
                      </a:r>
                      <a:endParaRPr lang="ru-RU"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pPr algn="ctr"/>
                      <a:r>
                        <a:rPr lang="uk-UA" sz="2800" b="1" dirty="0" smtClean="0">
                          <a:latin typeface="Times New Roman" panose="02020603050405020304" pitchFamily="18" charset="0"/>
                          <a:cs typeface="Times New Roman" panose="02020603050405020304" pitchFamily="18" charset="0"/>
                        </a:rPr>
                        <a:t>8</a:t>
                      </a:r>
                      <a:endParaRPr lang="ru-RU" sz="2800" b="1" dirty="0">
                        <a:latin typeface="Times New Roman" panose="02020603050405020304" pitchFamily="18" charset="0"/>
                        <a:cs typeface="Times New Roman" panose="02020603050405020304" pitchFamily="18" charset="0"/>
                      </a:endParaRPr>
                    </a:p>
                  </a:txBody>
                  <a:tcPr/>
                </a:tc>
                <a:tc>
                  <a:txBody>
                    <a:bodyPr/>
                    <a:lstStyle/>
                    <a:p>
                      <a:pPr algn="ctr"/>
                      <a:r>
                        <a:rPr lang="uk-UA" sz="2800" b="1" dirty="0" smtClean="0">
                          <a:latin typeface="Times New Roman" panose="02020603050405020304" pitchFamily="18" charset="0"/>
                          <a:cs typeface="Times New Roman" panose="02020603050405020304" pitchFamily="18" charset="0"/>
                        </a:rPr>
                        <a:t>2</a:t>
                      </a:r>
                      <a:endParaRPr lang="ru-RU" sz="2800" b="1" dirty="0">
                        <a:latin typeface="Times New Roman" panose="02020603050405020304" pitchFamily="18" charset="0"/>
                        <a:cs typeface="Times New Roman" panose="02020603050405020304" pitchFamily="18" charset="0"/>
                      </a:endParaRPr>
                    </a:p>
                  </a:txBody>
                  <a:tcPr/>
                </a:tc>
                <a:tc>
                  <a:txBody>
                    <a:bodyPr/>
                    <a:lstStyle/>
                    <a:p>
                      <a:pPr algn="ctr"/>
                      <a:r>
                        <a:rPr lang="uk-UA" sz="2800" b="1" dirty="0" smtClean="0">
                          <a:latin typeface="Times New Roman" panose="02020603050405020304" pitchFamily="18" charset="0"/>
                          <a:cs typeface="Times New Roman" panose="02020603050405020304" pitchFamily="18" charset="0"/>
                        </a:rPr>
                        <a:t>1</a:t>
                      </a:r>
                      <a:endParaRPr lang="ru-RU" sz="2800" b="1" dirty="0">
                        <a:latin typeface="Times New Roman" panose="02020603050405020304" pitchFamily="18" charset="0"/>
                        <a:cs typeface="Times New Roman" panose="02020603050405020304" pitchFamily="18" charset="0"/>
                      </a:endParaRPr>
                    </a:p>
                  </a:txBody>
                  <a:tcPr/>
                </a:tc>
                <a:tc>
                  <a:txBody>
                    <a:bodyPr/>
                    <a:lstStyle/>
                    <a:p>
                      <a:pPr algn="ctr"/>
                      <a:r>
                        <a:rPr lang="uk-UA" sz="2800" b="1" dirty="0" smtClean="0">
                          <a:latin typeface="Times New Roman" panose="02020603050405020304" pitchFamily="18" charset="0"/>
                          <a:cs typeface="Times New Roman" panose="02020603050405020304" pitchFamily="18" charset="0"/>
                        </a:rPr>
                        <a:t>1</a:t>
                      </a:r>
                      <a:endParaRPr lang="ru-RU" sz="2800" b="1" dirty="0">
                        <a:latin typeface="Times New Roman" panose="02020603050405020304" pitchFamily="18" charset="0"/>
                        <a:cs typeface="Times New Roman" panose="02020603050405020304" pitchFamily="18" charset="0"/>
                      </a:endParaRPr>
                    </a:p>
                  </a:txBody>
                  <a:tcPr/>
                </a:tc>
                <a:tc>
                  <a:txBody>
                    <a:bodyPr/>
                    <a:lstStyle/>
                    <a:p>
                      <a:pPr algn="ctr"/>
                      <a:r>
                        <a:rPr lang="uk-UA" sz="2800" b="1" dirty="0" smtClean="0">
                          <a:latin typeface="Times New Roman" panose="02020603050405020304" pitchFamily="18" charset="0"/>
                          <a:cs typeface="Times New Roman" panose="02020603050405020304" pitchFamily="18" charset="0"/>
                        </a:rPr>
                        <a:t>12</a:t>
                      </a:r>
                      <a:endParaRPr lang="ru-RU" sz="2800" b="1" dirty="0">
                        <a:latin typeface="Times New Roman" panose="02020603050405020304" pitchFamily="18" charset="0"/>
                        <a:cs typeface="Times New Roman" panose="02020603050405020304" pitchFamily="18" charset="0"/>
                      </a:endParaRPr>
                    </a:p>
                  </a:txBody>
                  <a:tcPr/>
                </a:tc>
              </a:tr>
              <a:tr h="370840">
                <a:tc>
                  <a:txBody>
                    <a:bodyPr/>
                    <a:lstStyle/>
                    <a:p>
                      <a:pPr algn="ctr"/>
                      <a:r>
                        <a:rPr lang="ru-RU" sz="2800" b="1" i="0" u="none" strike="noStrike" kern="1200" baseline="0" dirty="0" smtClean="0">
                          <a:solidFill>
                            <a:schemeClr val="bg1"/>
                          </a:solidFill>
                          <a:latin typeface="Times New Roman" panose="02020603050405020304" pitchFamily="18" charset="0"/>
                          <a:ea typeface="+mn-ea"/>
                          <a:cs typeface="Times New Roman" panose="02020603050405020304" pitchFamily="18" charset="0"/>
                        </a:rPr>
                        <a:t>11 </a:t>
                      </a:r>
                      <a:r>
                        <a:rPr lang="ru-RU" sz="2800" b="1" i="0" u="none" strike="noStrike" kern="1200" baseline="0" dirty="0" err="1" smtClean="0">
                          <a:solidFill>
                            <a:schemeClr val="bg1"/>
                          </a:solidFill>
                          <a:latin typeface="Times New Roman" panose="02020603050405020304" pitchFamily="18" charset="0"/>
                          <a:ea typeface="+mn-ea"/>
                          <a:cs typeface="Times New Roman" panose="02020603050405020304" pitchFamily="18" charset="0"/>
                        </a:rPr>
                        <a:t>клас</a:t>
                      </a:r>
                      <a:endParaRPr lang="ru-RU"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pPr algn="ctr"/>
                      <a:r>
                        <a:rPr lang="uk-UA" sz="2800" b="1" dirty="0" smtClean="0">
                          <a:latin typeface="Times New Roman" panose="02020603050405020304" pitchFamily="18" charset="0"/>
                          <a:cs typeface="Times New Roman" panose="02020603050405020304" pitchFamily="18" charset="0"/>
                        </a:rPr>
                        <a:t>9</a:t>
                      </a:r>
                      <a:endParaRPr lang="ru-RU" sz="2800" b="1" dirty="0">
                        <a:latin typeface="Times New Roman" panose="02020603050405020304" pitchFamily="18" charset="0"/>
                        <a:cs typeface="Times New Roman" panose="02020603050405020304" pitchFamily="18" charset="0"/>
                      </a:endParaRPr>
                    </a:p>
                  </a:txBody>
                  <a:tcPr/>
                </a:tc>
                <a:tc>
                  <a:txBody>
                    <a:bodyPr/>
                    <a:lstStyle/>
                    <a:p>
                      <a:pPr algn="ctr"/>
                      <a:r>
                        <a:rPr lang="uk-UA" sz="2800" b="1" dirty="0" smtClean="0">
                          <a:latin typeface="Times New Roman" panose="02020603050405020304" pitchFamily="18" charset="0"/>
                          <a:cs typeface="Times New Roman" panose="02020603050405020304" pitchFamily="18" charset="0"/>
                        </a:rPr>
                        <a:t>1</a:t>
                      </a:r>
                      <a:endParaRPr lang="ru-RU" sz="2800" b="1" dirty="0">
                        <a:latin typeface="Times New Roman" panose="02020603050405020304" pitchFamily="18" charset="0"/>
                        <a:cs typeface="Times New Roman" panose="02020603050405020304" pitchFamily="18" charset="0"/>
                      </a:endParaRPr>
                    </a:p>
                  </a:txBody>
                  <a:tcPr/>
                </a:tc>
                <a:tc>
                  <a:txBody>
                    <a:bodyPr/>
                    <a:lstStyle/>
                    <a:p>
                      <a:pPr algn="ctr"/>
                      <a:r>
                        <a:rPr lang="uk-UA" sz="2800" b="1" dirty="0" smtClean="0">
                          <a:latin typeface="Times New Roman" panose="02020603050405020304" pitchFamily="18" charset="0"/>
                          <a:cs typeface="Times New Roman" panose="02020603050405020304" pitchFamily="18" charset="0"/>
                        </a:rPr>
                        <a:t>1</a:t>
                      </a:r>
                      <a:endParaRPr lang="ru-RU" sz="2800" b="1" dirty="0">
                        <a:latin typeface="Times New Roman" panose="02020603050405020304" pitchFamily="18" charset="0"/>
                        <a:cs typeface="Times New Roman" panose="02020603050405020304" pitchFamily="18" charset="0"/>
                      </a:endParaRPr>
                    </a:p>
                  </a:txBody>
                  <a:tcPr/>
                </a:tc>
                <a:tc>
                  <a:txBody>
                    <a:bodyPr/>
                    <a:lstStyle/>
                    <a:p>
                      <a:pPr algn="ctr"/>
                      <a:r>
                        <a:rPr lang="uk-UA" sz="2800" b="1" dirty="0" smtClean="0">
                          <a:latin typeface="Times New Roman" panose="02020603050405020304" pitchFamily="18" charset="0"/>
                          <a:cs typeface="Times New Roman" panose="02020603050405020304" pitchFamily="18" charset="0"/>
                        </a:rPr>
                        <a:t>1</a:t>
                      </a:r>
                      <a:endParaRPr lang="ru-RU" sz="2800" b="1" dirty="0">
                        <a:latin typeface="Times New Roman" panose="02020603050405020304" pitchFamily="18" charset="0"/>
                        <a:cs typeface="Times New Roman" panose="02020603050405020304" pitchFamily="18" charset="0"/>
                      </a:endParaRPr>
                    </a:p>
                  </a:txBody>
                  <a:tcPr/>
                </a:tc>
                <a:tc>
                  <a:txBody>
                    <a:bodyPr/>
                    <a:lstStyle/>
                    <a:p>
                      <a:pPr algn="ctr"/>
                      <a:r>
                        <a:rPr lang="uk-UA" sz="2800" b="1" dirty="0" smtClean="0">
                          <a:latin typeface="Times New Roman" panose="02020603050405020304" pitchFamily="18" charset="0"/>
                          <a:cs typeface="Times New Roman" panose="02020603050405020304" pitchFamily="18" charset="0"/>
                        </a:rPr>
                        <a:t>12</a:t>
                      </a:r>
                      <a:endParaRPr lang="ru-RU" sz="2800" b="1" dirty="0">
                        <a:latin typeface="Times New Roman" panose="02020603050405020304" pitchFamily="18" charset="0"/>
                        <a:cs typeface="Times New Roman" panose="02020603050405020304" pitchFamily="18" charset="0"/>
                      </a:endParaRPr>
                    </a:p>
                  </a:txBody>
                  <a:tcPr/>
                </a:tc>
              </a:tr>
              <a:tr h="370840">
                <a:tc>
                  <a:txBody>
                    <a:bodyPr/>
                    <a:lstStyle/>
                    <a:p>
                      <a:pPr algn="ctr"/>
                      <a:r>
                        <a:rPr lang="uk-UA" sz="2800" b="1" dirty="0" smtClean="0">
                          <a:solidFill>
                            <a:schemeClr val="bg1"/>
                          </a:solidFill>
                          <a:latin typeface="Times New Roman" panose="02020603050405020304" pitchFamily="18" charset="0"/>
                          <a:cs typeface="Times New Roman" panose="02020603050405020304" pitchFamily="18" charset="0"/>
                        </a:rPr>
                        <a:t>Усього</a:t>
                      </a:r>
                      <a:endParaRPr lang="ru-RU"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pPr algn="ctr"/>
                      <a:r>
                        <a:rPr lang="uk-UA" sz="2800" b="1" dirty="0" smtClean="0">
                          <a:solidFill>
                            <a:srgbClr val="FF0000"/>
                          </a:solidFill>
                          <a:latin typeface="Times New Roman" panose="02020603050405020304" pitchFamily="18" charset="0"/>
                          <a:cs typeface="Times New Roman" panose="02020603050405020304" pitchFamily="18" charset="0"/>
                        </a:rPr>
                        <a:t>42</a:t>
                      </a:r>
                      <a:endParaRPr lang="ru-RU" sz="28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uk-UA" sz="2800" b="1" dirty="0" smtClean="0">
                          <a:solidFill>
                            <a:srgbClr val="FF0000"/>
                          </a:solidFill>
                          <a:latin typeface="Times New Roman" panose="02020603050405020304" pitchFamily="18" charset="0"/>
                          <a:cs typeface="Times New Roman" panose="02020603050405020304" pitchFamily="18" charset="0"/>
                        </a:rPr>
                        <a:t>6</a:t>
                      </a:r>
                      <a:endParaRPr lang="ru-RU" sz="28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uk-UA" sz="2800" b="1" dirty="0" smtClean="0">
                          <a:solidFill>
                            <a:srgbClr val="FF0000"/>
                          </a:solidFill>
                          <a:latin typeface="Times New Roman" panose="02020603050405020304" pitchFamily="18" charset="0"/>
                          <a:cs typeface="Times New Roman" panose="02020603050405020304" pitchFamily="18" charset="0"/>
                        </a:rPr>
                        <a:t>4</a:t>
                      </a:r>
                      <a:endParaRPr lang="ru-RU" sz="28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uk-UA" sz="2800" b="1" dirty="0" smtClean="0">
                          <a:solidFill>
                            <a:srgbClr val="FF0000"/>
                          </a:solidFill>
                          <a:latin typeface="Times New Roman" panose="02020603050405020304" pitchFamily="18" charset="0"/>
                          <a:cs typeface="Times New Roman" panose="02020603050405020304" pitchFamily="18" charset="0"/>
                        </a:rPr>
                        <a:t>4</a:t>
                      </a:r>
                      <a:endParaRPr lang="ru-RU" sz="28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uk-UA" sz="2800" b="1" dirty="0" smtClean="0">
                          <a:solidFill>
                            <a:srgbClr val="FF0000"/>
                          </a:solidFill>
                          <a:latin typeface="Times New Roman" panose="02020603050405020304" pitchFamily="18" charset="0"/>
                          <a:cs typeface="Times New Roman" panose="02020603050405020304" pitchFamily="18" charset="0"/>
                        </a:rPr>
                        <a:t>56</a:t>
                      </a:r>
                      <a:endParaRPr lang="ru-RU" sz="2800" b="1" dirty="0">
                        <a:solidFill>
                          <a:srgbClr val="FF0000"/>
                        </a:solidFill>
                        <a:latin typeface="Times New Roman" panose="02020603050405020304" pitchFamily="18" charset="0"/>
                        <a:cs typeface="Times New Roman" panose="02020603050405020304" pitchFamily="18" charset="0"/>
                      </a:endParaRPr>
                    </a:p>
                  </a:txBody>
                  <a:tcPr/>
                </a:tc>
              </a:tr>
            </a:tbl>
          </a:graphicData>
        </a:graphic>
      </p:graphicFrame>
      <p:sp>
        <p:nvSpPr>
          <p:cNvPr id="4" name="Номер слайда 3"/>
          <p:cNvSpPr>
            <a:spLocks noGrp="1"/>
          </p:cNvSpPr>
          <p:nvPr>
            <p:ph type="sldNum" sz="quarter" idx="12"/>
          </p:nvPr>
        </p:nvSpPr>
        <p:spPr/>
        <p:txBody>
          <a:bodyPr/>
          <a:lstStyle/>
          <a:p>
            <a:fld id="{EDC8AA99-7238-42D3-B68A-A4E1B56FEE73}" type="slidenum">
              <a:rPr lang="en-US" smtClean="0">
                <a:solidFill>
                  <a:prstClr val="black">
                    <a:tint val="75000"/>
                  </a:prstClr>
                </a:solidFill>
              </a:rPr>
              <a:pPr/>
              <a:t>5</a:t>
            </a:fld>
            <a:endParaRPr lang="en-US">
              <a:solidFill>
                <a:prstClr val="black">
                  <a:tint val="75000"/>
                </a:prstClr>
              </a:solidFill>
            </a:endParaRPr>
          </a:p>
        </p:txBody>
      </p:sp>
      <p:pic>
        <p:nvPicPr>
          <p:cNvPr id="5" name="Picture 2" descr="G:\Логотип модерн 1 копия.JPG"/>
          <p:cNvPicPr>
            <a:picLocks noChangeAspect="1" noChangeArrowheads="1"/>
          </p:cNvPicPr>
          <p:nvPr/>
        </p:nvPicPr>
        <p:blipFill>
          <a:blip r:embed="rId2"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7740352" y="836712"/>
            <a:ext cx="844238" cy="403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99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2691115301_f3b8699d5a_b.jpg"/>
          <p:cNvPicPr>
            <a:picLocks noChangeAspect="1"/>
          </p:cNvPicPr>
          <p:nvPr/>
        </p:nvPicPr>
        <p:blipFill>
          <a:blip r:embed="rId3" cstate="print">
            <a:duotone>
              <a:schemeClr val="accent2">
                <a:shade val="45000"/>
                <a:satMod val="135000"/>
              </a:schemeClr>
              <a:prstClr val="white"/>
            </a:duotone>
          </a:blip>
          <a:srcRect b="-1457"/>
          <a:stretch>
            <a:fillRect/>
          </a:stretch>
        </p:blipFill>
        <p:spPr>
          <a:xfrm>
            <a:off x="914399" y="4407725"/>
            <a:ext cx="2390503" cy="2189627"/>
          </a:xfrm>
          <a:prstGeom prst="rect">
            <a:avLst/>
          </a:prstGeom>
          <a:ln>
            <a:noFill/>
          </a:ln>
          <a:effectLst/>
        </p:spPr>
      </p:pic>
      <p:sp>
        <p:nvSpPr>
          <p:cNvPr id="24" name="TextBox 23"/>
          <p:cNvSpPr txBox="1"/>
          <p:nvPr/>
        </p:nvSpPr>
        <p:spPr>
          <a:xfrm>
            <a:off x="3419872" y="980728"/>
            <a:ext cx="5616624" cy="492443"/>
          </a:xfrm>
          <a:prstGeom prst="rect">
            <a:avLst/>
          </a:prstGeom>
          <a:noFill/>
        </p:spPr>
        <p:txBody>
          <a:bodyPr wrap="square" lIns="0" tIns="0" rIns="0" bIns="0" rtlCol="0">
            <a:spAutoFit/>
          </a:bodyPr>
          <a:lstStyle/>
          <a:p>
            <a:pPr algn="ctr" fontAlgn="base">
              <a:spcBef>
                <a:spcPct val="0"/>
              </a:spcBef>
              <a:spcAft>
                <a:spcPct val="0"/>
              </a:spcAft>
            </a:pPr>
            <a:r>
              <a:rPr lang="uk-UA" altLang="zh-CN" sz="3200" b="1" i="1" dirty="0" smtClean="0">
                <a:solidFill>
                  <a:srgbClr val="002060"/>
                </a:solidFill>
                <a:latin typeface="Times New Roman" panose="02020603050405020304" pitchFamily="18" charset="0"/>
                <a:cs typeface="Times New Roman" panose="02020603050405020304" pitchFamily="18" charset="0"/>
              </a:rPr>
              <a:t>Інформація – шлях до успіху!</a:t>
            </a:r>
            <a:endParaRPr lang="en-US" sz="3200" b="1" dirty="0">
              <a:solidFill>
                <a:srgbClr val="002060"/>
              </a:solidFill>
              <a:cs typeface="Arial" pitchFamily="34" charset="0"/>
            </a:endParaRPr>
          </a:p>
        </p:txBody>
      </p:sp>
      <p:sp>
        <p:nvSpPr>
          <p:cNvPr id="17" name="Rectangle 16"/>
          <p:cNvSpPr/>
          <p:nvPr/>
        </p:nvSpPr>
        <p:spPr>
          <a:xfrm>
            <a:off x="0" y="1512125"/>
            <a:ext cx="9144000" cy="2895600"/>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pic>
        <p:nvPicPr>
          <p:cNvPr id="23" name="Picture 22" descr="2691115301_f3b8699d5a_b.jpg"/>
          <p:cNvPicPr>
            <a:picLocks noChangeAspect="1"/>
          </p:cNvPicPr>
          <p:nvPr/>
        </p:nvPicPr>
        <p:blipFill>
          <a:blip r:embed="rId4" cstate="print">
            <a:lum bright="5000" contrast="5000"/>
          </a:blip>
          <a:srcRect/>
          <a:stretch>
            <a:fillRect/>
          </a:stretch>
        </p:blipFill>
        <p:spPr>
          <a:xfrm>
            <a:off x="914400" y="0"/>
            <a:ext cx="2390503" cy="4407725"/>
          </a:xfrm>
          <a:prstGeom prst="rect">
            <a:avLst/>
          </a:prstGeom>
          <a:effectLst>
            <a:glow rad="101600">
              <a:schemeClr val="bg1">
                <a:alpha val="40000"/>
              </a:schemeClr>
            </a:glow>
          </a:effectLst>
        </p:spPr>
      </p:pic>
      <p:sp>
        <p:nvSpPr>
          <p:cNvPr id="25" name="TextBox 24"/>
          <p:cNvSpPr txBox="1"/>
          <p:nvPr/>
        </p:nvSpPr>
        <p:spPr>
          <a:xfrm>
            <a:off x="3711082" y="1851929"/>
            <a:ext cx="5181398" cy="1846659"/>
          </a:xfrm>
          <a:prstGeom prst="rect">
            <a:avLst/>
          </a:prstGeom>
          <a:noFill/>
        </p:spPr>
        <p:txBody>
          <a:bodyPr wrap="square" lIns="0" tIns="0" rIns="0" bIns="0" rtlCol="0">
            <a:spAutoFit/>
          </a:bodyPr>
          <a:lstStyle/>
          <a:p>
            <a:pPr algn="ctr" fontAlgn="base">
              <a:spcBef>
                <a:spcPct val="0"/>
              </a:spcBef>
              <a:spcAft>
                <a:spcPct val="0"/>
              </a:spcAft>
            </a:pPr>
            <a:r>
              <a:rPr lang="uk-UA" altLang="zh-CN" sz="6000" b="1" dirty="0" smtClean="0">
                <a:solidFill>
                  <a:srgbClr val="FFFFFF"/>
                </a:solidFill>
                <a:latin typeface="Times New Roman" panose="02020603050405020304" pitchFamily="18" charset="0"/>
                <a:cs typeface="Times New Roman" panose="02020603050405020304" pitchFamily="18" charset="0"/>
              </a:rPr>
              <a:t>Календар ЗНО-2015</a:t>
            </a:r>
            <a:endParaRPr lang="en-US" sz="6000" b="1" i="1" dirty="0">
              <a:solidFill>
                <a:srgbClr val="FFFFFF"/>
              </a:solidFill>
              <a:cs typeface="Arial" pitchFamily="34" charset="0"/>
            </a:endParaRPr>
          </a:p>
        </p:txBody>
      </p:sp>
      <p:pic>
        <p:nvPicPr>
          <p:cNvPr id="9" name="Picture 27" descr="2691115301_f3b8699d5a_b.jpg"/>
          <p:cNvPicPr>
            <a:picLocks noChangeAspect="1"/>
          </p:cNvPicPr>
          <p:nvPr/>
        </p:nvPicPr>
        <p:blipFill>
          <a:blip r:embed="rId3" cstate="print">
            <a:duotone>
              <a:schemeClr val="accent2">
                <a:shade val="45000"/>
                <a:satMod val="135000"/>
              </a:schemeClr>
              <a:prstClr val="white"/>
            </a:duotone>
          </a:blip>
          <a:srcRect b="-1457"/>
          <a:stretch>
            <a:fillRect/>
          </a:stretch>
        </p:blipFill>
        <p:spPr>
          <a:xfrm>
            <a:off x="914400" y="0"/>
            <a:ext cx="2390502" cy="4463556"/>
          </a:xfrm>
          <a:prstGeom prst="rect">
            <a:avLst/>
          </a:prstGeom>
          <a:ln>
            <a:noFill/>
          </a:ln>
          <a:effectLst/>
        </p:spPr>
      </p:pic>
      <p:sp>
        <p:nvSpPr>
          <p:cNvPr id="10" name="Title 1"/>
          <p:cNvSpPr>
            <a:spLocks noGrp="1"/>
          </p:cNvSpPr>
          <p:nvPr>
            <p:ph type="ctrTitle"/>
          </p:nvPr>
        </p:nvSpPr>
        <p:spPr>
          <a:xfrm>
            <a:off x="755576" y="1427222"/>
            <a:ext cx="2664296" cy="2913374"/>
          </a:xfrm>
        </p:spPr>
        <p:txBody>
          <a:bodyPr>
            <a:noAutofit/>
          </a:bodyPr>
          <a:lstStyle/>
          <a:p>
            <a:pPr algn="ctr"/>
            <a:r>
              <a:rPr lang="en-US" sz="4000" b="1" dirty="0" smtClean="0">
                <a:solidFill>
                  <a:schemeClr val="bg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uk-UA" sz="6000" b="1" dirty="0" smtClean="0">
                <a:solidFill>
                  <a:schemeClr val="bg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ЗНО</a:t>
            </a:r>
            <a:r>
              <a:rPr lang="uk-UA" sz="4000" b="1" dirty="0" smtClean="0">
                <a:solidFill>
                  <a:schemeClr val="bg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000" b="1" dirty="0" smtClean="0">
                <a:solidFill>
                  <a:schemeClr val="bg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r>
            <a:br>
              <a:rPr lang="en-US" sz="4000" b="1" dirty="0" smtClean="0">
                <a:solidFill>
                  <a:schemeClr val="bg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br>
            <a:r>
              <a:rPr lang="uk-UA" sz="8800" b="1" dirty="0" smtClean="0">
                <a:solidFill>
                  <a:schemeClr val="bg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2015</a:t>
            </a:r>
            <a:r>
              <a:rPr lang="uk-UA" sz="4000" b="1" dirty="0" smtClean="0">
                <a:solidFill>
                  <a:schemeClr val="bg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endParaRPr lang="ru-RU" sz="4000" b="1" dirty="0">
              <a:solidFill>
                <a:schemeClr val="bg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pic>
        <p:nvPicPr>
          <p:cNvPr id="2054" name="Picture 6" descr="http://www.vectorfree.com/media/vectors/meeti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 y="4452941"/>
            <a:ext cx="2390502" cy="1750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9795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childTnLst>
                                </p:cTn>
                              </p:par>
                              <p:par>
                                <p:cTn id="8" presetID="35" presetClass="path" presetSubtype="0" accel="50000" decel="50000" fill="hold" grpId="0" nodeType="withEffect">
                                  <p:stCondLst>
                                    <p:cond delay="0"/>
                                  </p:stCondLst>
                                  <p:childTnLst>
                                    <p:animMotion origin="layout" path="M -3.33333E-6 3.78353E-6 L -0.86666 3.78353E-6 " pathEditMode="relative" rAng="0" ptsTypes="AA">
                                      <p:cBhvr>
                                        <p:cTn id="9" dur="2000" spd="-100000" fill="hold"/>
                                        <p:tgtEl>
                                          <p:spTgt spid="24"/>
                                        </p:tgtEl>
                                        <p:attrNameLst>
                                          <p:attrName>ppt_x</p:attrName>
                                          <p:attrName>ppt_y</p:attrName>
                                        </p:attrNameLst>
                                      </p:cBhvr>
                                      <p:rCtr x="-433" y="0"/>
                                    </p:animMotion>
                                  </p:childTnLst>
                                </p:cTn>
                              </p:par>
                            </p:childTnLst>
                          </p:cTn>
                        </p:par>
                        <p:par>
                          <p:cTn id="10" fill="hold">
                            <p:stCondLst>
                              <p:cond delay="2000"/>
                            </p:stCondLst>
                            <p:childTnLst>
                              <p:par>
                                <p:cTn id="11" presetID="10" presetClass="entr" presetSubtype="0" fill="hold" grpId="0" nodeType="afterEffect">
                                  <p:stCondLst>
                                    <p:cond delay="0"/>
                                  </p:stCondLst>
                                  <p:iterate type="lt">
                                    <p:tmPct val="5000"/>
                                  </p:iterate>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fade">
                                      <p:cBhvr>
                                        <p:cTn id="13"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68313" y="188913"/>
            <a:ext cx="8229600" cy="647700"/>
          </a:xfrm>
        </p:spPr>
        <p:txBody>
          <a:bodyPr/>
          <a:lstStyle/>
          <a:p>
            <a:r>
              <a:rPr lang="uk-UA" altLang="ru-RU" sz="2800" b="1" dirty="0" smtClean="0">
                <a:solidFill>
                  <a:schemeClr val="bg1"/>
                </a:solidFill>
                <a:latin typeface="Times New Roman" panose="02020603050405020304" pitchFamily="18" charset="0"/>
                <a:cs typeface="Times New Roman" panose="02020603050405020304" pitchFamily="18" charset="0"/>
              </a:rPr>
              <a:t>Предмети та графік проведення  ПЗНО-2015</a:t>
            </a:r>
            <a:endParaRPr lang="ru-RU" altLang="ru-RU" sz="28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7" name="Схема 6"/>
          <p:cNvGraphicFramePr/>
          <p:nvPr>
            <p:extLst>
              <p:ext uri="{D42A27DB-BD31-4B8C-83A1-F6EECF244321}">
                <p14:modId xmlns:p14="http://schemas.microsoft.com/office/powerpoint/2010/main" val="4104924116"/>
              </p:ext>
            </p:extLst>
          </p:nvPr>
        </p:nvGraphicFramePr>
        <p:xfrm>
          <a:off x="251520" y="1052736"/>
          <a:ext cx="8568952"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2" descr="http://s56.radikal.ru/i151/1208/53/ecf46bcdf551.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03648" y="4293096"/>
            <a:ext cx="1370270" cy="19015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riznicazlatnihideja.files.wordpress.com/2012/11/black_female_teacher.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7308304" y="2255000"/>
            <a:ext cx="1440160" cy="2046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65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graphicEl>
                                              <a:dgm id="{F0226695-AE82-43B5-BE22-395C007C2DF8}"/>
                                            </p:graphicEl>
                                          </p:spTgt>
                                        </p:tgtEl>
                                        <p:attrNameLst>
                                          <p:attrName>style.visibility</p:attrName>
                                        </p:attrNameLst>
                                      </p:cBhvr>
                                      <p:to>
                                        <p:strVal val="visible"/>
                                      </p:to>
                                    </p:set>
                                    <p:animEffect transition="in" filter="fade">
                                      <p:cBhvr>
                                        <p:cTn id="13" dur="1000"/>
                                        <p:tgtEl>
                                          <p:spTgt spid="7">
                                            <p:graphicEl>
                                              <a:dgm id="{F0226695-AE82-43B5-BE22-395C007C2DF8}"/>
                                            </p:graphicEl>
                                          </p:spTgt>
                                        </p:tgtEl>
                                      </p:cBhvr>
                                    </p:animEffect>
                                    <p:anim calcmode="lin" valueType="num">
                                      <p:cBhvr>
                                        <p:cTn id="14" dur="1000" fill="hold"/>
                                        <p:tgtEl>
                                          <p:spTgt spid="7">
                                            <p:graphicEl>
                                              <a:dgm id="{F0226695-AE82-43B5-BE22-395C007C2DF8}"/>
                                            </p:graphicEl>
                                          </p:spTgt>
                                        </p:tgtEl>
                                        <p:attrNameLst>
                                          <p:attrName>ppt_x</p:attrName>
                                        </p:attrNameLst>
                                      </p:cBhvr>
                                      <p:tavLst>
                                        <p:tav tm="0">
                                          <p:val>
                                            <p:strVal val="#ppt_x"/>
                                          </p:val>
                                        </p:tav>
                                        <p:tav tm="100000">
                                          <p:val>
                                            <p:strVal val="#ppt_x"/>
                                          </p:val>
                                        </p:tav>
                                      </p:tavLst>
                                    </p:anim>
                                    <p:anim calcmode="lin" valueType="num">
                                      <p:cBhvr>
                                        <p:cTn id="15" dur="1000" fill="hold"/>
                                        <p:tgtEl>
                                          <p:spTgt spid="7">
                                            <p:graphicEl>
                                              <a:dgm id="{F0226695-AE82-43B5-BE22-395C007C2DF8}"/>
                                            </p:graphic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7">
                                            <p:graphicEl>
                                              <a:dgm id="{20C16AB6-6D80-404A-89C6-58999FA04D1D}"/>
                                            </p:graphicEl>
                                          </p:spTgt>
                                        </p:tgtEl>
                                        <p:attrNameLst>
                                          <p:attrName>style.visibility</p:attrName>
                                        </p:attrNameLst>
                                      </p:cBhvr>
                                      <p:to>
                                        <p:strVal val="visible"/>
                                      </p:to>
                                    </p:set>
                                    <p:animEffect transition="in" filter="fade">
                                      <p:cBhvr>
                                        <p:cTn id="19" dur="1000"/>
                                        <p:tgtEl>
                                          <p:spTgt spid="7">
                                            <p:graphicEl>
                                              <a:dgm id="{20C16AB6-6D80-404A-89C6-58999FA04D1D}"/>
                                            </p:graphicEl>
                                          </p:spTgt>
                                        </p:tgtEl>
                                      </p:cBhvr>
                                    </p:animEffect>
                                    <p:anim calcmode="lin" valueType="num">
                                      <p:cBhvr>
                                        <p:cTn id="20" dur="1000" fill="hold"/>
                                        <p:tgtEl>
                                          <p:spTgt spid="7">
                                            <p:graphicEl>
                                              <a:dgm id="{20C16AB6-6D80-404A-89C6-58999FA04D1D}"/>
                                            </p:graphicEl>
                                          </p:spTgt>
                                        </p:tgtEl>
                                        <p:attrNameLst>
                                          <p:attrName>ppt_x</p:attrName>
                                        </p:attrNameLst>
                                      </p:cBhvr>
                                      <p:tavLst>
                                        <p:tav tm="0">
                                          <p:val>
                                            <p:strVal val="#ppt_x"/>
                                          </p:val>
                                        </p:tav>
                                        <p:tav tm="100000">
                                          <p:val>
                                            <p:strVal val="#ppt_x"/>
                                          </p:val>
                                        </p:tav>
                                      </p:tavLst>
                                    </p:anim>
                                    <p:anim calcmode="lin" valueType="num">
                                      <p:cBhvr>
                                        <p:cTn id="21" dur="1000" fill="hold"/>
                                        <p:tgtEl>
                                          <p:spTgt spid="7">
                                            <p:graphicEl>
                                              <a:dgm id="{20C16AB6-6D80-404A-89C6-58999FA04D1D}"/>
                                            </p:graphic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7">
                                            <p:graphicEl>
                                              <a:dgm id="{75004FDD-67DE-4812-B094-5C06B9FF4E16}"/>
                                            </p:graphicEl>
                                          </p:spTgt>
                                        </p:tgtEl>
                                        <p:attrNameLst>
                                          <p:attrName>style.visibility</p:attrName>
                                        </p:attrNameLst>
                                      </p:cBhvr>
                                      <p:to>
                                        <p:strVal val="visible"/>
                                      </p:to>
                                    </p:set>
                                    <p:animEffect transition="in" filter="fade">
                                      <p:cBhvr>
                                        <p:cTn id="25" dur="1000"/>
                                        <p:tgtEl>
                                          <p:spTgt spid="7">
                                            <p:graphicEl>
                                              <a:dgm id="{75004FDD-67DE-4812-B094-5C06B9FF4E16}"/>
                                            </p:graphicEl>
                                          </p:spTgt>
                                        </p:tgtEl>
                                      </p:cBhvr>
                                    </p:animEffect>
                                    <p:anim calcmode="lin" valueType="num">
                                      <p:cBhvr>
                                        <p:cTn id="26" dur="1000" fill="hold"/>
                                        <p:tgtEl>
                                          <p:spTgt spid="7">
                                            <p:graphicEl>
                                              <a:dgm id="{75004FDD-67DE-4812-B094-5C06B9FF4E16}"/>
                                            </p:graphicEl>
                                          </p:spTgt>
                                        </p:tgtEl>
                                        <p:attrNameLst>
                                          <p:attrName>ppt_x</p:attrName>
                                        </p:attrNameLst>
                                      </p:cBhvr>
                                      <p:tavLst>
                                        <p:tav tm="0">
                                          <p:val>
                                            <p:strVal val="#ppt_x"/>
                                          </p:val>
                                        </p:tav>
                                        <p:tav tm="100000">
                                          <p:val>
                                            <p:strVal val="#ppt_x"/>
                                          </p:val>
                                        </p:tav>
                                      </p:tavLst>
                                    </p:anim>
                                    <p:anim calcmode="lin" valueType="num">
                                      <p:cBhvr>
                                        <p:cTn id="27" dur="1000" fill="hold"/>
                                        <p:tgtEl>
                                          <p:spTgt spid="7">
                                            <p:graphicEl>
                                              <a:dgm id="{75004FDD-67DE-4812-B094-5C06B9FF4E16}"/>
                                            </p:graphic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7">
                                            <p:graphicEl>
                                              <a:dgm id="{FB86ACDF-7BB9-46E1-9FDD-6D43B5AFDCEE}"/>
                                            </p:graphicEl>
                                          </p:spTgt>
                                        </p:tgtEl>
                                        <p:attrNameLst>
                                          <p:attrName>style.visibility</p:attrName>
                                        </p:attrNameLst>
                                      </p:cBhvr>
                                      <p:to>
                                        <p:strVal val="visible"/>
                                      </p:to>
                                    </p:set>
                                    <p:animEffect transition="in" filter="fade">
                                      <p:cBhvr>
                                        <p:cTn id="31" dur="1000"/>
                                        <p:tgtEl>
                                          <p:spTgt spid="7">
                                            <p:graphicEl>
                                              <a:dgm id="{FB86ACDF-7BB9-46E1-9FDD-6D43B5AFDCEE}"/>
                                            </p:graphicEl>
                                          </p:spTgt>
                                        </p:tgtEl>
                                      </p:cBhvr>
                                    </p:animEffect>
                                    <p:anim calcmode="lin" valueType="num">
                                      <p:cBhvr>
                                        <p:cTn id="32" dur="1000" fill="hold"/>
                                        <p:tgtEl>
                                          <p:spTgt spid="7">
                                            <p:graphicEl>
                                              <a:dgm id="{FB86ACDF-7BB9-46E1-9FDD-6D43B5AFDCEE}"/>
                                            </p:graphicEl>
                                          </p:spTgt>
                                        </p:tgtEl>
                                        <p:attrNameLst>
                                          <p:attrName>ppt_x</p:attrName>
                                        </p:attrNameLst>
                                      </p:cBhvr>
                                      <p:tavLst>
                                        <p:tav tm="0">
                                          <p:val>
                                            <p:strVal val="#ppt_x"/>
                                          </p:val>
                                        </p:tav>
                                        <p:tav tm="100000">
                                          <p:val>
                                            <p:strVal val="#ppt_x"/>
                                          </p:val>
                                        </p:tav>
                                      </p:tavLst>
                                    </p:anim>
                                    <p:anim calcmode="lin" valueType="num">
                                      <p:cBhvr>
                                        <p:cTn id="33" dur="1000" fill="hold"/>
                                        <p:tgtEl>
                                          <p:spTgt spid="7">
                                            <p:graphicEl>
                                              <a:dgm id="{FB86ACDF-7BB9-46E1-9FDD-6D43B5AFDCEE}"/>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Graphic spid="7" grpId="0">
        <p:bldSub>
          <a:bldDgm bld="one"/>
        </p:bldSub>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634082"/>
          </a:xfrm>
        </p:spPr>
        <p:txBody>
          <a:bodyPr/>
          <a:lstStyle/>
          <a:p>
            <a:r>
              <a:rPr lang="uk-UA" sz="3200" b="1" dirty="0" smtClean="0">
                <a:solidFill>
                  <a:schemeClr val="bg1"/>
                </a:solidFill>
                <a:latin typeface="Times New Roman" panose="02020603050405020304" pitchFamily="18" charset="0"/>
                <a:cs typeface="Times New Roman" panose="02020603050405020304" pitchFamily="18" charset="0"/>
              </a:rPr>
              <a:t>Графік проведення ЗНО-2015</a:t>
            </a:r>
            <a:endParaRPr lang="uk-UA" sz="32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3098791633"/>
              </p:ext>
            </p:extLst>
          </p:nvPr>
        </p:nvGraphicFramePr>
        <p:xfrm>
          <a:off x="251520" y="980728"/>
          <a:ext cx="8568952" cy="5669280"/>
        </p:xfrm>
        <a:graphic>
          <a:graphicData uri="http://schemas.openxmlformats.org/drawingml/2006/table">
            <a:tbl>
              <a:tblPr firstRow="1" bandRow="1">
                <a:tableStyleId>{93296810-A885-4BE3-A3E7-6D5BEEA58F35}</a:tableStyleId>
              </a:tblPr>
              <a:tblGrid>
                <a:gridCol w="3753342"/>
                <a:gridCol w="2336987"/>
                <a:gridCol w="2478623"/>
              </a:tblGrid>
              <a:tr h="370327">
                <a:tc rowSpan="2">
                  <a:txBody>
                    <a:bodyPr/>
                    <a:lstStyle/>
                    <a:p>
                      <a:pPr algn="ctr"/>
                      <a:endParaRPr lang="uk-UA" sz="800" dirty="0" smtClean="0">
                        <a:latin typeface="Times New Roman" panose="02020603050405020304" pitchFamily="18" charset="0"/>
                        <a:cs typeface="Times New Roman" panose="02020603050405020304" pitchFamily="18" charset="0"/>
                      </a:endParaRPr>
                    </a:p>
                    <a:p>
                      <a:pPr algn="ctr"/>
                      <a:r>
                        <a:rPr lang="uk-UA" sz="2400" dirty="0" smtClean="0">
                          <a:latin typeface="Times New Roman" panose="02020603050405020304" pitchFamily="18" charset="0"/>
                          <a:cs typeface="Times New Roman" panose="02020603050405020304" pitchFamily="18" charset="0"/>
                        </a:rPr>
                        <a:t>ПРЕДМЕТ</a:t>
                      </a:r>
                      <a:endParaRPr lang="uk-UA" sz="2400" dirty="0">
                        <a:latin typeface="Times New Roman" panose="02020603050405020304" pitchFamily="18" charset="0"/>
                        <a:cs typeface="Times New Roman" panose="02020603050405020304" pitchFamily="18" charset="0"/>
                      </a:endParaRPr>
                    </a:p>
                  </a:txBody>
                  <a:tcPr/>
                </a:tc>
                <a:tc gridSpan="2">
                  <a:txBody>
                    <a:bodyPr/>
                    <a:lstStyle/>
                    <a:p>
                      <a:pPr algn="ctr"/>
                      <a:r>
                        <a:rPr lang="uk-UA" sz="2400" dirty="0" smtClean="0">
                          <a:latin typeface="Times New Roman" panose="02020603050405020304" pitchFamily="18" charset="0"/>
                          <a:cs typeface="Times New Roman" panose="02020603050405020304" pitchFamily="18" charset="0"/>
                        </a:rPr>
                        <a:t>ДАТА ПРОВЕДЕННЯ</a:t>
                      </a:r>
                      <a:endParaRPr lang="uk-UA" sz="2400" dirty="0">
                        <a:latin typeface="Times New Roman" panose="02020603050405020304" pitchFamily="18" charset="0"/>
                        <a:cs typeface="Times New Roman" panose="02020603050405020304" pitchFamily="18" charset="0"/>
                      </a:endParaRPr>
                    </a:p>
                  </a:txBody>
                  <a:tcPr/>
                </a:tc>
                <a:tc hMerge="1">
                  <a:txBody>
                    <a:bodyPr/>
                    <a:lstStyle/>
                    <a:p>
                      <a:endParaRPr lang="uk-UA"/>
                    </a:p>
                  </a:txBody>
                  <a:tcPr/>
                </a:tc>
              </a:tr>
              <a:tr h="370327">
                <a:tc vMerge="1">
                  <a:txBody>
                    <a:bodyPr/>
                    <a:lstStyle/>
                    <a:p>
                      <a:endParaRPr lang="uk-UA"/>
                    </a:p>
                  </a:txBody>
                  <a:tcPr/>
                </a:tc>
                <a:tc>
                  <a:txBody>
                    <a:bodyPr/>
                    <a:lstStyle/>
                    <a:p>
                      <a:pPr algn="ctr"/>
                      <a:r>
                        <a:rPr lang="uk-UA" sz="2400" dirty="0" smtClean="0">
                          <a:solidFill>
                            <a:schemeClr val="bg1"/>
                          </a:solidFill>
                          <a:latin typeface="Times New Roman" panose="02020603050405020304" pitchFamily="18" charset="0"/>
                          <a:cs typeface="Times New Roman" panose="02020603050405020304" pitchFamily="18" charset="0"/>
                        </a:rPr>
                        <a:t>Основна</a:t>
                      </a:r>
                      <a:r>
                        <a:rPr lang="uk-UA" sz="2400" baseline="0" dirty="0" smtClean="0">
                          <a:solidFill>
                            <a:schemeClr val="bg1"/>
                          </a:solidFill>
                          <a:latin typeface="Times New Roman" panose="02020603050405020304" pitchFamily="18" charset="0"/>
                          <a:cs typeface="Times New Roman" panose="02020603050405020304" pitchFamily="18" charset="0"/>
                        </a:rPr>
                        <a:t> сесія</a:t>
                      </a:r>
                      <a:endParaRPr lang="uk-UA" sz="2400" dirty="0">
                        <a:solidFill>
                          <a:schemeClr val="bg1"/>
                        </a:solidFill>
                        <a:latin typeface="Times New Roman" panose="02020603050405020304" pitchFamily="18" charset="0"/>
                        <a:cs typeface="Times New Roman" panose="02020603050405020304" pitchFamily="18" charset="0"/>
                      </a:endParaRPr>
                    </a:p>
                  </a:txBody>
                  <a:tcPr>
                    <a:solidFill>
                      <a:schemeClr val="accent2">
                        <a:lumMod val="75000"/>
                      </a:schemeClr>
                    </a:solidFill>
                  </a:tcPr>
                </a:tc>
                <a:tc>
                  <a:txBody>
                    <a:bodyPr/>
                    <a:lstStyle/>
                    <a:p>
                      <a:pPr algn="ctr"/>
                      <a:r>
                        <a:rPr lang="uk-UA" sz="2400" dirty="0" smtClean="0">
                          <a:solidFill>
                            <a:schemeClr val="bg1"/>
                          </a:solidFill>
                          <a:latin typeface="Times New Roman" panose="02020603050405020304" pitchFamily="18" charset="0"/>
                          <a:cs typeface="Times New Roman" panose="02020603050405020304" pitchFamily="18" charset="0"/>
                        </a:rPr>
                        <a:t>Додаткова сесія</a:t>
                      </a:r>
                      <a:endParaRPr lang="uk-UA" sz="2400" dirty="0">
                        <a:solidFill>
                          <a:schemeClr val="bg1"/>
                        </a:solidFill>
                        <a:latin typeface="Times New Roman" panose="02020603050405020304" pitchFamily="18" charset="0"/>
                        <a:cs typeface="Times New Roman" panose="02020603050405020304" pitchFamily="18" charset="0"/>
                      </a:endParaRPr>
                    </a:p>
                  </a:txBody>
                  <a:tcPr>
                    <a:solidFill>
                      <a:schemeClr val="accent2">
                        <a:lumMod val="75000"/>
                      </a:schemeClr>
                    </a:solidFill>
                  </a:tcPr>
                </a:tc>
              </a:tr>
              <a:tr h="237728">
                <a:tc>
                  <a:txBody>
                    <a:bodyPr/>
                    <a:lstStyle/>
                    <a:p>
                      <a:pPr algn="l"/>
                      <a:r>
                        <a:rPr lang="uk-UA" sz="2000" b="1" dirty="0" smtClean="0">
                          <a:solidFill>
                            <a:schemeClr val="bg1"/>
                          </a:solidFill>
                          <a:latin typeface="Times New Roman" panose="02020603050405020304" pitchFamily="18" charset="0"/>
                          <a:cs typeface="Times New Roman" panose="02020603050405020304" pitchFamily="18" charset="0"/>
                        </a:rPr>
                        <a:t>Українська мова і література</a:t>
                      </a:r>
                      <a:endParaRPr lang="uk-UA" sz="2000" b="1" dirty="0">
                        <a:solidFill>
                          <a:schemeClr val="bg1"/>
                        </a:solidFill>
                        <a:latin typeface="Times New Roman" panose="02020603050405020304" pitchFamily="18" charset="0"/>
                        <a:cs typeface="Times New Roman" panose="02020603050405020304" pitchFamily="18" charset="0"/>
                      </a:endParaRPr>
                    </a:p>
                  </a:txBody>
                  <a:tcPr>
                    <a:solidFill>
                      <a:schemeClr val="accent2">
                        <a:lumMod val="75000"/>
                      </a:schemeClr>
                    </a:solidFill>
                  </a:tcPr>
                </a:tc>
                <a:tc>
                  <a:txBody>
                    <a:bodyPr/>
                    <a:lstStyle/>
                    <a:p>
                      <a:pPr algn="ctr"/>
                      <a:r>
                        <a:rPr lang="uk-UA" sz="2000" b="1" dirty="0" smtClean="0">
                          <a:solidFill>
                            <a:srgbClr val="C00000"/>
                          </a:solidFill>
                          <a:latin typeface="Times New Roman" panose="02020603050405020304" pitchFamily="18" charset="0"/>
                          <a:cs typeface="Times New Roman" panose="02020603050405020304" pitchFamily="18" charset="0"/>
                        </a:rPr>
                        <a:t>24</a:t>
                      </a:r>
                      <a:r>
                        <a:rPr lang="uk-UA" sz="2000" dirty="0" smtClean="0">
                          <a:latin typeface="Times New Roman" panose="02020603050405020304" pitchFamily="18" charset="0"/>
                          <a:cs typeface="Times New Roman" panose="02020603050405020304" pitchFamily="18" charset="0"/>
                        </a:rPr>
                        <a:t> квітня</a:t>
                      </a:r>
                      <a:endParaRPr lang="uk-UA" sz="2000" dirty="0">
                        <a:latin typeface="Times New Roman" panose="02020603050405020304" pitchFamily="18" charset="0"/>
                        <a:cs typeface="Times New Roman" panose="02020603050405020304" pitchFamily="18" charset="0"/>
                      </a:endParaRPr>
                    </a:p>
                  </a:txBody>
                  <a:tcPr/>
                </a:tc>
                <a:tc>
                  <a:txBody>
                    <a:bodyPr/>
                    <a:lstStyle/>
                    <a:p>
                      <a:pPr algn="ctr"/>
                      <a:r>
                        <a:rPr lang="uk-UA" sz="2000" b="1" dirty="0" smtClean="0">
                          <a:solidFill>
                            <a:srgbClr val="0070C0"/>
                          </a:solidFill>
                          <a:latin typeface="Times New Roman" panose="02020603050405020304" pitchFamily="18" charset="0"/>
                          <a:cs typeface="Times New Roman" panose="02020603050405020304" pitchFamily="18" charset="0"/>
                        </a:rPr>
                        <a:t>9</a:t>
                      </a:r>
                      <a:r>
                        <a:rPr lang="uk-UA" sz="2000" dirty="0" smtClean="0">
                          <a:latin typeface="Times New Roman" panose="02020603050405020304" pitchFamily="18" charset="0"/>
                          <a:cs typeface="Times New Roman" panose="02020603050405020304" pitchFamily="18" charset="0"/>
                        </a:rPr>
                        <a:t> червня</a:t>
                      </a:r>
                      <a:endParaRPr lang="uk-UA" sz="2000" dirty="0">
                        <a:latin typeface="Times New Roman" panose="02020603050405020304" pitchFamily="18" charset="0"/>
                        <a:cs typeface="Times New Roman" panose="02020603050405020304" pitchFamily="18" charset="0"/>
                      </a:endParaRPr>
                    </a:p>
                  </a:txBody>
                  <a:tcPr/>
                </a:tc>
              </a:tr>
              <a:tr h="129520">
                <a:tc>
                  <a:txBody>
                    <a:bodyPr/>
                    <a:lstStyle/>
                    <a:p>
                      <a:pPr algn="l"/>
                      <a:r>
                        <a:rPr lang="uk-UA" sz="2000" b="1" dirty="0" smtClean="0">
                          <a:solidFill>
                            <a:schemeClr val="bg1"/>
                          </a:solidFill>
                          <a:latin typeface="Times New Roman" panose="02020603050405020304" pitchFamily="18" charset="0"/>
                          <a:cs typeface="Times New Roman" panose="02020603050405020304" pitchFamily="18" charset="0"/>
                        </a:rPr>
                        <a:t>Французька мова</a:t>
                      </a:r>
                      <a:endParaRPr lang="uk-UA" sz="2000" b="1" dirty="0">
                        <a:solidFill>
                          <a:schemeClr val="bg1"/>
                        </a:solidFill>
                        <a:latin typeface="Times New Roman" panose="02020603050405020304" pitchFamily="18" charset="0"/>
                        <a:cs typeface="Times New Roman" panose="02020603050405020304" pitchFamily="18" charset="0"/>
                      </a:endParaRPr>
                    </a:p>
                  </a:txBody>
                  <a:tcPr>
                    <a:solidFill>
                      <a:schemeClr val="accent2">
                        <a:lumMod val="75000"/>
                      </a:schemeClr>
                    </a:solidFill>
                  </a:tcPr>
                </a:tc>
                <a:tc>
                  <a:txBody>
                    <a:bodyPr/>
                    <a:lstStyle/>
                    <a:p>
                      <a:pPr algn="ctr"/>
                      <a:r>
                        <a:rPr lang="uk-UA" sz="2000" b="1" dirty="0" smtClean="0">
                          <a:solidFill>
                            <a:srgbClr val="C00000"/>
                          </a:solidFill>
                          <a:latin typeface="Times New Roman" panose="02020603050405020304" pitchFamily="18" charset="0"/>
                          <a:cs typeface="Times New Roman" panose="02020603050405020304" pitchFamily="18" charset="0"/>
                        </a:rPr>
                        <a:t>3</a:t>
                      </a:r>
                      <a:r>
                        <a:rPr lang="uk-UA" sz="2000" dirty="0" smtClean="0">
                          <a:latin typeface="Times New Roman" panose="02020603050405020304" pitchFamily="18" charset="0"/>
                          <a:cs typeface="Times New Roman" panose="02020603050405020304" pitchFamily="18" charset="0"/>
                        </a:rPr>
                        <a:t> червня</a:t>
                      </a:r>
                      <a:endParaRPr lang="uk-UA" sz="2000" dirty="0">
                        <a:latin typeface="Times New Roman" panose="02020603050405020304" pitchFamily="18" charset="0"/>
                        <a:cs typeface="Times New Roman" panose="02020603050405020304" pitchFamily="18" charset="0"/>
                      </a:endParaRPr>
                    </a:p>
                  </a:txBody>
                  <a:tcPr/>
                </a:tc>
                <a:tc>
                  <a:txBody>
                    <a:bodyPr/>
                    <a:lstStyle/>
                    <a:p>
                      <a:pPr algn="ctr"/>
                      <a:r>
                        <a:rPr lang="uk-UA" sz="2000" b="1" dirty="0" smtClean="0">
                          <a:solidFill>
                            <a:srgbClr val="0070C0"/>
                          </a:solidFill>
                          <a:latin typeface="Times New Roman" panose="02020603050405020304" pitchFamily="18" charset="0"/>
                          <a:cs typeface="Times New Roman" panose="02020603050405020304" pitchFamily="18" charset="0"/>
                        </a:rPr>
                        <a:t>18</a:t>
                      </a:r>
                      <a:r>
                        <a:rPr lang="uk-UA" sz="2000" dirty="0" smtClean="0">
                          <a:latin typeface="Times New Roman" panose="02020603050405020304" pitchFamily="18" charset="0"/>
                          <a:cs typeface="Times New Roman" panose="02020603050405020304" pitchFamily="18" charset="0"/>
                        </a:rPr>
                        <a:t> червня</a:t>
                      </a:r>
                      <a:endParaRPr lang="uk-UA" sz="2000" dirty="0">
                        <a:latin typeface="Times New Roman" panose="02020603050405020304" pitchFamily="18" charset="0"/>
                        <a:cs typeface="Times New Roman" panose="02020603050405020304" pitchFamily="18" charset="0"/>
                      </a:endParaRPr>
                    </a:p>
                  </a:txBody>
                  <a:tcPr/>
                </a:tc>
              </a:tr>
              <a:tr h="370327">
                <a:tc>
                  <a:txBody>
                    <a:bodyPr/>
                    <a:lstStyle/>
                    <a:p>
                      <a:pPr algn="l"/>
                      <a:r>
                        <a:rPr lang="uk-UA" sz="2000" b="1" dirty="0" smtClean="0">
                          <a:solidFill>
                            <a:schemeClr val="bg1"/>
                          </a:solidFill>
                          <a:latin typeface="Times New Roman" panose="02020603050405020304" pitchFamily="18" charset="0"/>
                          <a:cs typeface="Times New Roman" panose="02020603050405020304" pitchFamily="18" charset="0"/>
                        </a:rPr>
                        <a:t>Німецька мова</a:t>
                      </a:r>
                      <a:endParaRPr lang="uk-UA" sz="2000" b="1" dirty="0">
                        <a:solidFill>
                          <a:schemeClr val="bg1"/>
                        </a:solidFill>
                        <a:latin typeface="Times New Roman" panose="02020603050405020304" pitchFamily="18" charset="0"/>
                        <a:cs typeface="Times New Roman" panose="02020603050405020304" pitchFamily="18" charset="0"/>
                      </a:endParaRPr>
                    </a:p>
                  </a:txBody>
                  <a:tcPr>
                    <a:solidFill>
                      <a:schemeClr val="accent2">
                        <a:lumMod val="75000"/>
                      </a:schemeClr>
                    </a:solidFill>
                  </a:tcPr>
                </a:tc>
                <a:tc>
                  <a:txBody>
                    <a:bodyPr/>
                    <a:lstStyle/>
                    <a:p>
                      <a:pPr algn="ctr"/>
                      <a:r>
                        <a:rPr lang="uk-UA" sz="2000" b="1" dirty="0" smtClean="0">
                          <a:solidFill>
                            <a:srgbClr val="C00000"/>
                          </a:solidFill>
                          <a:latin typeface="Times New Roman" panose="02020603050405020304" pitchFamily="18" charset="0"/>
                          <a:cs typeface="Times New Roman" panose="02020603050405020304" pitchFamily="18" charset="0"/>
                        </a:rPr>
                        <a:t>5</a:t>
                      </a:r>
                      <a:r>
                        <a:rPr lang="uk-UA" sz="2000" dirty="0" smtClean="0">
                          <a:latin typeface="Times New Roman" panose="02020603050405020304" pitchFamily="18" charset="0"/>
                          <a:cs typeface="Times New Roman" panose="02020603050405020304" pitchFamily="18" charset="0"/>
                        </a:rPr>
                        <a:t> червня</a:t>
                      </a:r>
                      <a:endParaRPr lang="uk-UA" sz="2000" dirty="0">
                        <a:latin typeface="Times New Roman" panose="02020603050405020304" pitchFamily="18" charset="0"/>
                        <a:cs typeface="Times New Roman" panose="02020603050405020304" pitchFamily="18" charset="0"/>
                      </a:endParaRPr>
                    </a:p>
                  </a:txBody>
                  <a:tcPr/>
                </a:tc>
                <a:tc>
                  <a:txBody>
                    <a:bodyPr/>
                    <a:lstStyle/>
                    <a:p>
                      <a:pPr algn="ctr"/>
                      <a:r>
                        <a:rPr lang="uk-UA" sz="2000" b="1" dirty="0" smtClean="0">
                          <a:solidFill>
                            <a:srgbClr val="0070C0"/>
                          </a:solidFill>
                          <a:latin typeface="Times New Roman" panose="02020603050405020304" pitchFamily="18" charset="0"/>
                          <a:cs typeface="Times New Roman" panose="02020603050405020304" pitchFamily="18" charset="0"/>
                        </a:rPr>
                        <a:t>23</a:t>
                      </a:r>
                      <a:r>
                        <a:rPr lang="uk-UA" sz="2000" dirty="0" smtClean="0">
                          <a:latin typeface="Times New Roman" panose="02020603050405020304" pitchFamily="18" charset="0"/>
                          <a:cs typeface="Times New Roman" panose="02020603050405020304" pitchFamily="18" charset="0"/>
                        </a:rPr>
                        <a:t> червня</a:t>
                      </a:r>
                      <a:endParaRPr lang="uk-UA" sz="2000" dirty="0">
                        <a:latin typeface="Times New Roman" panose="02020603050405020304" pitchFamily="18" charset="0"/>
                        <a:cs typeface="Times New Roman" panose="02020603050405020304" pitchFamily="18" charset="0"/>
                      </a:endParaRPr>
                    </a:p>
                  </a:txBody>
                  <a:tcPr/>
                </a:tc>
              </a:tr>
              <a:tr h="370327">
                <a:tc>
                  <a:txBody>
                    <a:bodyPr/>
                    <a:lstStyle/>
                    <a:p>
                      <a:pPr algn="l"/>
                      <a:r>
                        <a:rPr lang="uk-UA" sz="2000" b="1" dirty="0" smtClean="0">
                          <a:solidFill>
                            <a:schemeClr val="bg1"/>
                          </a:solidFill>
                          <a:latin typeface="Times New Roman" panose="02020603050405020304" pitchFamily="18" charset="0"/>
                          <a:cs typeface="Times New Roman" panose="02020603050405020304" pitchFamily="18" charset="0"/>
                        </a:rPr>
                        <a:t>Іспанська мова</a:t>
                      </a:r>
                      <a:endParaRPr lang="uk-UA" sz="2000" b="1" dirty="0">
                        <a:solidFill>
                          <a:schemeClr val="bg1"/>
                        </a:solidFill>
                        <a:latin typeface="Times New Roman" panose="02020603050405020304" pitchFamily="18" charset="0"/>
                        <a:cs typeface="Times New Roman" panose="02020603050405020304" pitchFamily="18" charset="0"/>
                      </a:endParaRPr>
                    </a:p>
                  </a:txBody>
                  <a:tcPr>
                    <a:solidFill>
                      <a:schemeClr val="accent2">
                        <a:lumMod val="75000"/>
                      </a:schemeClr>
                    </a:solidFill>
                  </a:tcPr>
                </a:tc>
                <a:tc>
                  <a:txBody>
                    <a:bodyPr/>
                    <a:lstStyle/>
                    <a:p>
                      <a:pPr algn="ctr"/>
                      <a:r>
                        <a:rPr lang="uk-UA" sz="2000" b="1" dirty="0" smtClean="0">
                          <a:solidFill>
                            <a:srgbClr val="C00000"/>
                          </a:solidFill>
                          <a:latin typeface="Times New Roman" panose="02020603050405020304" pitchFamily="18" charset="0"/>
                          <a:cs typeface="Times New Roman" panose="02020603050405020304" pitchFamily="18" charset="0"/>
                        </a:rPr>
                        <a:t>8</a:t>
                      </a:r>
                      <a:r>
                        <a:rPr lang="uk-UA" sz="2000" baseline="0" dirty="0" smtClean="0">
                          <a:latin typeface="Times New Roman" panose="02020603050405020304" pitchFamily="18" charset="0"/>
                          <a:cs typeface="Times New Roman" panose="02020603050405020304" pitchFamily="18" charset="0"/>
                        </a:rPr>
                        <a:t> червня</a:t>
                      </a:r>
                      <a:endParaRPr lang="uk-UA" sz="2000" dirty="0">
                        <a:latin typeface="Times New Roman" panose="02020603050405020304" pitchFamily="18" charset="0"/>
                        <a:cs typeface="Times New Roman" panose="02020603050405020304" pitchFamily="18" charset="0"/>
                      </a:endParaRPr>
                    </a:p>
                  </a:txBody>
                  <a:tcPr/>
                </a:tc>
                <a:tc>
                  <a:txBody>
                    <a:bodyPr/>
                    <a:lstStyle/>
                    <a:p>
                      <a:pPr algn="ctr"/>
                      <a:r>
                        <a:rPr lang="uk-UA" sz="2000" b="1" dirty="0" smtClean="0">
                          <a:solidFill>
                            <a:srgbClr val="0070C0"/>
                          </a:solidFill>
                          <a:latin typeface="Times New Roman" panose="02020603050405020304" pitchFamily="18" charset="0"/>
                          <a:cs typeface="Times New Roman" panose="02020603050405020304" pitchFamily="18" charset="0"/>
                        </a:rPr>
                        <a:t>25</a:t>
                      </a:r>
                      <a:r>
                        <a:rPr lang="uk-UA" sz="2000" dirty="0" smtClean="0">
                          <a:latin typeface="Times New Roman" panose="02020603050405020304" pitchFamily="18" charset="0"/>
                          <a:cs typeface="Times New Roman" panose="02020603050405020304" pitchFamily="18" charset="0"/>
                        </a:rPr>
                        <a:t> червня</a:t>
                      </a:r>
                      <a:endParaRPr lang="uk-UA" sz="2000" dirty="0">
                        <a:latin typeface="Times New Roman" panose="02020603050405020304" pitchFamily="18" charset="0"/>
                        <a:cs typeface="Times New Roman" panose="02020603050405020304" pitchFamily="18" charset="0"/>
                      </a:endParaRPr>
                    </a:p>
                  </a:txBody>
                  <a:tcPr/>
                </a:tc>
              </a:tr>
              <a:tr h="370327">
                <a:tc>
                  <a:txBody>
                    <a:bodyPr/>
                    <a:lstStyle/>
                    <a:p>
                      <a:pPr algn="l"/>
                      <a:r>
                        <a:rPr lang="uk-UA" sz="2000" b="1" dirty="0" smtClean="0">
                          <a:solidFill>
                            <a:schemeClr val="bg1"/>
                          </a:solidFill>
                          <a:latin typeface="Times New Roman" panose="02020603050405020304" pitchFamily="18" charset="0"/>
                          <a:cs typeface="Times New Roman" panose="02020603050405020304" pitchFamily="18" charset="0"/>
                        </a:rPr>
                        <a:t>Англійська мова</a:t>
                      </a:r>
                      <a:endParaRPr lang="uk-UA" sz="2000" b="1" dirty="0">
                        <a:solidFill>
                          <a:schemeClr val="bg1"/>
                        </a:solidFill>
                        <a:latin typeface="Times New Roman" panose="02020603050405020304" pitchFamily="18" charset="0"/>
                        <a:cs typeface="Times New Roman" panose="02020603050405020304" pitchFamily="18" charset="0"/>
                      </a:endParaRPr>
                    </a:p>
                  </a:txBody>
                  <a:tcPr>
                    <a:solidFill>
                      <a:schemeClr val="accent2">
                        <a:lumMod val="75000"/>
                      </a:schemeClr>
                    </a:solidFill>
                  </a:tcPr>
                </a:tc>
                <a:tc>
                  <a:txBody>
                    <a:bodyPr/>
                    <a:lstStyle/>
                    <a:p>
                      <a:pPr algn="ctr"/>
                      <a:r>
                        <a:rPr lang="uk-UA" sz="2000" b="1" dirty="0" smtClean="0">
                          <a:solidFill>
                            <a:srgbClr val="C00000"/>
                          </a:solidFill>
                          <a:latin typeface="Times New Roman" panose="02020603050405020304" pitchFamily="18" charset="0"/>
                          <a:cs typeface="Times New Roman" panose="02020603050405020304" pitchFamily="18" charset="0"/>
                        </a:rPr>
                        <a:t>10 </a:t>
                      </a:r>
                      <a:r>
                        <a:rPr lang="uk-UA" sz="2000" dirty="0" smtClean="0">
                          <a:latin typeface="Times New Roman" panose="02020603050405020304" pitchFamily="18" charset="0"/>
                          <a:cs typeface="Times New Roman" panose="02020603050405020304" pitchFamily="18" charset="0"/>
                        </a:rPr>
                        <a:t>червня</a:t>
                      </a:r>
                      <a:endParaRPr lang="uk-UA" sz="2000" dirty="0">
                        <a:latin typeface="Times New Roman" panose="02020603050405020304" pitchFamily="18" charset="0"/>
                        <a:cs typeface="Times New Roman" panose="02020603050405020304" pitchFamily="18" charset="0"/>
                      </a:endParaRPr>
                    </a:p>
                  </a:txBody>
                  <a:tcPr/>
                </a:tc>
                <a:tc>
                  <a:txBody>
                    <a:bodyPr/>
                    <a:lstStyle/>
                    <a:p>
                      <a:pPr algn="ctr"/>
                      <a:r>
                        <a:rPr lang="uk-UA" sz="2000" b="1" dirty="0" smtClean="0">
                          <a:solidFill>
                            <a:srgbClr val="0070C0"/>
                          </a:solidFill>
                          <a:latin typeface="Times New Roman" panose="02020603050405020304" pitchFamily="18" charset="0"/>
                          <a:cs typeface="Times New Roman" panose="02020603050405020304" pitchFamily="18" charset="0"/>
                        </a:rPr>
                        <a:t>30</a:t>
                      </a:r>
                      <a:r>
                        <a:rPr lang="uk-UA" sz="2000" dirty="0" smtClean="0">
                          <a:latin typeface="Times New Roman" panose="02020603050405020304" pitchFamily="18" charset="0"/>
                          <a:cs typeface="Times New Roman" panose="02020603050405020304" pitchFamily="18" charset="0"/>
                        </a:rPr>
                        <a:t> червня</a:t>
                      </a:r>
                      <a:endParaRPr lang="uk-UA" sz="2000" dirty="0">
                        <a:latin typeface="Times New Roman" panose="02020603050405020304" pitchFamily="18" charset="0"/>
                        <a:cs typeface="Times New Roman" panose="02020603050405020304" pitchFamily="18" charset="0"/>
                      </a:endParaRPr>
                    </a:p>
                  </a:txBody>
                  <a:tcPr/>
                </a:tc>
              </a:tr>
              <a:tr h="370327">
                <a:tc>
                  <a:txBody>
                    <a:bodyPr/>
                    <a:lstStyle/>
                    <a:p>
                      <a:pPr algn="l"/>
                      <a:r>
                        <a:rPr lang="uk-UA" sz="2000" b="1" dirty="0" smtClean="0">
                          <a:solidFill>
                            <a:schemeClr val="bg1"/>
                          </a:solidFill>
                          <a:latin typeface="Times New Roman" panose="02020603050405020304" pitchFamily="18" charset="0"/>
                          <a:cs typeface="Times New Roman" panose="02020603050405020304" pitchFamily="18" charset="0"/>
                        </a:rPr>
                        <a:t>Математика</a:t>
                      </a:r>
                      <a:endParaRPr lang="uk-UA" sz="2000" b="1" dirty="0">
                        <a:solidFill>
                          <a:schemeClr val="bg1"/>
                        </a:solidFill>
                        <a:latin typeface="Times New Roman" panose="02020603050405020304" pitchFamily="18" charset="0"/>
                        <a:cs typeface="Times New Roman" panose="02020603050405020304" pitchFamily="18" charset="0"/>
                      </a:endParaRPr>
                    </a:p>
                  </a:txBody>
                  <a:tcPr>
                    <a:solidFill>
                      <a:schemeClr val="accent2">
                        <a:lumMod val="75000"/>
                      </a:schemeClr>
                    </a:solidFill>
                  </a:tcPr>
                </a:tc>
                <a:tc>
                  <a:txBody>
                    <a:bodyPr/>
                    <a:lstStyle/>
                    <a:p>
                      <a:pPr algn="ctr"/>
                      <a:r>
                        <a:rPr lang="uk-UA" sz="2000" b="1" dirty="0" smtClean="0">
                          <a:solidFill>
                            <a:srgbClr val="C00000"/>
                          </a:solidFill>
                          <a:latin typeface="Times New Roman" panose="02020603050405020304" pitchFamily="18" charset="0"/>
                          <a:cs typeface="Times New Roman" panose="02020603050405020304" pitchFamily="18" charset="0"/>
                        </a:rPr>
                        <a:t>12</a:t>
                      </a:r>
                      <a:r>
                        <a:rPr lang="uk-UA" sz="2000" dirty="0" smtClean="0">
                          <a:latin typeface="Times New Roman" panose="02020603050405020304" pitchFamily="18" charset="0"/>
                          <a:cs typeface="Times New Roman" panose="02020603050405020304" pitchFamily="18" charset="0"/>
                        </a:rPr>
                        <a:t> червня</a:t>
                      </a:r>
                      <a:endParaRPr lang="uk-UA" sz="2000" dirty="0">
                        <a:latin typeface="Times New Roman" panose="02020603050405020304" pitchFamily="18" charset="0"/>
                        <a:cs typeface="Times New Roman" panose="02020603050405020304" pitchFamily="18" charset="0"/>
                      </a:endParaRPr>
                    </a:p>
                  </a:txBody>
                  <a:tcPr/>
                </a:tc>
                <a:tc>
                  <a:txBody>
                    <a:bodyPr/>
                    <a:lstStyle/>
                    <a:p>
                      <a:pPr algn="ctr"/>
                      <a:r>
                        <a:rPr lang="uk-UA" sz="2000" b="1" dirty="0" smtClean="0">
                          <a:solidFill>
                            <a:srgbClr val="0070C0"/>
                          </a:solidFill>
                          <a:latin typeface="Times New Roman" panose="02020603050405020304" pitchFamily="18" charset="0"/>
                          <a:cs typeface="Times New Roman" panose="02020603050405020304" pitchFamily="18" charset="0"/>
                        </a:rPr>
                        <a:t>1</a:t>
                      </a:r>
                      <a:r>
                        <a:rPr lang="uk-UA" sz="2000" dirty="0" smtClean="0">
                          <a:latin typeface="Times New Roman" panose="02020603050405020304" pitchFamily="18" charset="0"/>
                          <a:cs typeface="Times New Roman" panose="02020603050405020304" pitchFamily="18" charset="0"/>
                        </a:rPr>
                        <a:t> липня</a:t>
                      </a:r>
                      <a:endParaRPr lang="uk-UA" sz="2000" dirty="0">
                        <a:latin typeface="Times New Roman" panose="02020603050405020304" pitchFamily="18" charset="0"/>
                        <a:cs typeface="Times New Roman" panose="02020603050405020304" pitchFamily="18" charset="0"/>
                      </a:endParaRPr>
                    </a:p>
                  </a:txBody>
                  <a:tcPr/>
                </a:tc>
              </a:tr>
              <a:tr h="370327">
                <a:tc>
                  <a:txBody>
                    <a:bodyPr/>
                    <a:lstStyle/>
                    <a:p>
                      <a:pPr algn="l"/>
                      <a:r>
                        <a:rPr lang="uk-UA" sz="2000" b="1" dirty="0" smtClean="0">
                          <a:solidFill>
                            <a:schemeClr val="bg1"/>
                          </a:solidFill>
                          <a:latin typeface="Times New Roman" panose="02020603050405020304" pitchFamily="18" charset="0"/>
                          <a:cs typeface="Times New Roman" panose="02020603050405020304" pitchFamily="18" charset="0"/>
                        </a:rPr>
                        <a:t>Російська мова</a:t>
                      </a:r>
                      <a:endParaRPr lang="uk-UA" sz="2000" b="1" dirty="0">
                        <a:solidFill>
                          <a:schemeClr val="bg1"/>
                        </a:solidFill>
                        <a:latin typeface="Times New Roman" panose="02020603050405020304" pitchFamily="18" charset="0"/>
                        <a:cs typeface="Times New Roman" panose="02020603050405020304" pitchFamily="18" charset="0"/>
                      </a:endParaRPr>
                    </a:p>
                  </a:txBody>
                  <a:tcPr>
                    <a:solidFill>
                      <a:schemeClr val="accent2">
                        <a:lumMod val="75000"/>
                      </a:schemeClr>
                    </a:solidFill>
                  </a:tcPr>
                </a:tc>
                <a:tc>
                  <a:txBody>
                    <a:bodyPr/>
                    <a:lstStyle/>
                    <a:p>
                      <a:pPr algn="ctr"/>
                      <a:r>
                        <a:rPr lang="uk-UA" sz="2000" b="1" dirty="0" smtClean="0">
                          <a:solidFill>
                            <a:srgbClr val="C00000"/>
                          </a:solidFill>
                          <a:latin typeface="Times New Roman" panose="02020603050405020304" pitchFamily="18" charset="0"/>
                          <a:cs typeface="Times New Roman" panose="02020603050405020304" pitchFamily="18" charset="0"/>
                        </a:rPr>
                        <a:t>15</a:t>
                      </a:r>
                      <a:r>
                        <a:rPr lang="uk-UA" sz="2000" dirty="0" smtClean="0">
                          <a:latin typeface="Times New Roman" panose="02020603050405020304" pitchFamily="18" charset="0"/>
                          <a:cs typeface="Times New Roman" panose="02020603050405020304" pitchFamily="18" charset="0"/>
                        </a:rPr>
                        <a:t> червня</a:t>
                      </a:r>
                      <a:endParaRPr lang="uk-UA" sz="2000" dirty="0">
                        <a:latin typeface="Times New Roman" panose="02020603050405020304" pitchFamily="18" charset="0"/>
                        <a:cs typeface="Times New Roman" panose="02020603050405020304" pitchFamily="18" charset="0"/>
                      </a:endParaRPr>
                    </a:p>
                  </a:txBody>
                  <a:tcPr/>
                </a:tc>
                <a:tc>
                  <a:txBody>
                    <a:bodyPr/>
                    <a:lstStyle/>
                    <a:p>
                      <a:pPr algn="ctr"/>
                      <a:r>
                        <a:rPr lang="uk-UA" sz="2000" b="1" dirty="0" smtClean="0">
                          <a:solidFill>
                            <a:srgbClr val="0070C0"/>
                          </a:solidFill>
                          <a:latin typeface="Times New Roman" panose="02020603050405020304" pitchFamily="18" charset="0"/>
                          <a:cs typeface="Times New Roman" panose="02020603050405020304" pitchFamily="18" charset="0"/>
                        </a:rPr>
                        <a:t>2</a:t>
                      </a:r>
                      <a:r>
                        <a:rPr lang="uk-UA" sz="2000" dirty="0" smtClean="0">
                          <a:latin typeface="Times New Roman" panose="02020603050405020304" pitchFamily="18" charset="0"/>
                          <a:cs typeface="Times New Roman" panose="02020603050405020304" pitchFamily="18" charset="0"/>
                        </a:rPr>
                        <a:t> липня</a:t>
                      </a:r>
                      <a:endParaRPr lang="uk-UA" sz="2000" dirty="0">
                        <a:latin typeface="Times New Roman" panose="02020603050405020304" pitchFamily="18" charset="0"/>
                        <a:cs typeface="Times New Roman" panose="02020603050405020304" pitchFamily="18" charset="0"/>
                      </a:endParaRPr>
                    </a:p>
                  </a:txBody>
                  <a:tcPr/>
                </a:tc>
              </a:tr>
              <a:tr h="370327">
                <a:tc>
                  <a:txBody>
                    <a:bodyPr/>
                    <a:lstStyle/>
                    <a:p>
                      <a:pPr algn="l"/>
                      <a:r>
                        <a:rPr lang="uk-UA" sz="2000" b="1" dirty="0" smtClean="0">
                          <a:solidFill>
                            <a:schemeClr val="bg1"/>
                          </a:solidFill>
                          <a:latin typeface="Times New Roman" panose="02020603050405020304" pitchFamily="18" charset="0"/>
                          <a:cs typeface="Times New Roman" panose="02020603050405020304" pitchFamily="18" charset="0"/>
                        </a:rPr>
                        <a:t>Біологія</a:t>
                      </a:r>
                      <a:endParaRPr lang="uk-UA" sz="2000" b="1" dirty="0">
                        <a:solidFill>
                          <a:schemeClr val="bg1"/>
                        </a:solidFill>
                        <a:latin typeface="Times New Roman" panose="02020603050405020304" pitchFamily="18" charset="0"/>
                        <a:cs typeface="Times New Roman" panose="02020603050405020304" pitchFamily="18" charset="0"/>
                      </a:endParaRPr>
                    </a:p>
                  </a:txBody>
                  <a:tcPr>
                    <a:solidFill>
                      <a:schemeClr val="accent2">
                        <a:lumMod val="75000"/>
                      </a:schemeClr>
                    </a:solidFill>
                  </a:tcPr>
                </a:tc>
                <a:tc>
                  <a:txBody>
                    <a:bodyPr/>
                    <a:lstStyle/>
                    <a:p>
                      <a:pPr algn="ctr"/>
                      <a:r>
                        <a:rPr lang="uk-UA" sz="2000" b="1" dirty="0" smtClean="0">
                          <a:solidFill>
                            <a:srgbClr val="C00000"/>
                          </a:solidFill>
                          <a:latin typeface="Times New Roman" panose="02020603050405020304" pitchFamily="18" charset="0"/>
                          <a:cs typeface="Times New Roman" panose="02020603050405020304" pitchFamily="18" charset="0"/>
                        </a:rPr>
                        <a:t>17</a:t>
                      </a:r>
                      <a:r>
                        <a:rPr lang="uk-UA" sz="2000" dirty="0" smtClean="0">
                          <a:latin typeface="Times New Roman" panose="02020603050405020304" pitchFamily="18" charset="0"/>
                          <a:cs typeface="Times New Roman" panose="02020603050405020304" pitchFamily="18" charset="0"/>
                        </a:rPr>
                        <a:t> червня</a:t>
                      </a:r>
                      <a:endParaRPr lang="uk-UA" sz="2000" dirty="0">
                        <a:latin typeface="Times New Roman" panose="02020603050405020304" pitchFamily="18" charset="0"/>
                        <a:cs typeface="Times New Roman" panose="02020603050405020304" pitchFamily="18" charset="0"/>
                      </a:endParaRPr>
                    </a:p>
                  </a:txBody>
                  <a:tcPr/>
                </a:tc>
                <a:tc>
                  <a:txBody>
                    <a:bodyPr/>
                    <a:lstStyle/>
                    <a:p>
                      <a:pPr algn="ctr"/>
                      <a:r>
                        <a:rPr lang="uk-UA" sz="2000" b="1" dirty="0" smtClean="0">
                          <a:solidFill>
                            <a:srgbClr val="0070C0"/>
                          </a:solidFill>
                          <a:latin typeface="Times New Roman" panose="02020603050405020304" pitchFamily="18" charset="0"/>
                          <a:cs typeface="Times New Roman" panose="02020603050405020304" pitchFamily="18" charset="0"/>
                        </a:rPr>
                        <a:t>3</a:t>
                      </a:r>
                      <a:r>
                        <a:rPr lang="uk-UA" sz="2000" dirty="0" smtClean="0">
                          <a:latin typeface="Times New Roman" panose="02020603050405020304" pitchFamily="18" charset="0"/>
                          <a:cs typeface="Times New Roman" panose="02020603050405020304" pitchFamily="18" charset="0"/>
                        </a:rPr>
                        <a:t> липня</a:t>
                      </a:r>
                      <a:endParaRPr lang="uk-UA" sz="2000" dirty="0">
                        <a:latin typeface="Times New Roman" panose="02020603050405020304" pitchFamily="18" charset="0"/>
                        <a:cs typeface="Times New Roman" panose="02020603050405020304" pitchFamily="18" charset="0"/>
                      </a:endParaRPr>
                    </a:p>
                  </a:txBody>
                  <a:tcPr/>
                </a:tc>
              </a:tr>
              <a:tr h="370327">
                <a:tc>
                  <a:txBody>
                    <a:bodyPr/>
                    <a:lstStyle/>
                    <a:p>
                      <a:pPr algn="l"/>
                      <a:r>
                        <a:rPr lang="uk-UA" sz="2000" b="1" dirty="0" smtClean="0">
                          <a:solidFill>
                            <a:schemeClr val="bg1"/>
                          </a:solidFill>
                          <a:latin typeface="Times New Roman" panose="02020603050405020304" pitchFamily="18" charset="0"/>
                          <a:cs typeface="Times New Roman" panose="02020603050405020304" pitchFamily="18" charset="0"/>
                        </a:rPr>
                        <a:t>Історія України</a:t>
                      </a:r>
                      <a:endParaRPr lang="uk-UA" sz="2000" b="1" dirty="0">
                        <a:solidFill>
                          <a:schemeClr val="bg1"/>
                        </a:solidFill>
                        <a:latin typeface="Times New Roman" panose="02020603050405020304" pitchFamily="18" charset="0"/>
                        <a:cs typeface="Times New Roman" panose="02020603050405020304" pitchFamily="18" charset="0"/>
                      </a:endParaRPr>
                    </a:p>
                  </a:txBody>
                  <a:tcPr>
                    <a:solidFill>
                      <a:schemeClr val="accent2">
                        <a:lumMod val="75000"/>
                      </a:schemeClr>
                    </a:solidFill>
                  </a:tcPr>
                </a:tc>
                <a:tc>
                  <a:txBody>
                    <a:bodyPr/>
                    <a:lstStyle/>
                    <a:p>
                      <a:pPr algn="ctr"/>
                      <a:r>
                        <a:rPr lang="uk-UA" sz="2000" b="1" dirty="0" smtClean="0">
                          <a:solidFill>
                            <a:srgbClr val="C00000"/>
                          </a:solidFill>
                          <a:latin typeface="Times New Roman" panose="02020603050405020304" pitchFamily="18" charset="0"/>
                          <a:cs typeface="Times New Roman" panose="02020603050405020304" pitchFamily="18" charset="0"/>
                        </a:rPr>
                        <a:t>19</a:t>
                      </a:r>
                      <a:r>
                        <a:rPr lang="uk-UA" sz="2000" dirty="0" smtClean="0">
                          <a:latin typeface="Times New Roman" panose="02020603050405020304" pitchFamily="18" charset="0"/>
                          <a:cs typeface="Times New Roman" panose="02020603050405020304" pitchFamily="18" charset="0"/>
                        </a:rPr>
                        <a:t> червня</a:t>
                      </a:r>
                      <a:endParaRPr lang="uk-UA" sz="2000" dirty="0">
                        <a:latin typeface="Times New Roman" panose="02020603050405020304" pitchFamily="18" charset="0"/>
                        <a:cs typeface="Times New Roman" panose="02020603050405020304" pitchFamily="18" charset="0"/>
                      </a:endParaRPr>
                    </a:p>
                  </a:txBody>
                  <a:tcPr/>
                </a:tc>
                <a:tc>
                  <a:txBody>
                    <a:bodyPr/>
                    <a:lstStyle/>
                    <a:p>
                      <a:pPr algn="ctr"/>
                      <a:r>
                        <a:rPr lang="uk-UA" sz="2000" b="1" dirty="0" smtClean="0">
                          <a:solidFill>
                            <a:srgbClr val="0070C0"/>
                          </a:solidFill>
                          <a:latin typeface="Times New Roman" panose="02020603050405020304" pitchFamily="18" charset="0"/>
                          <a:cs typeface="Times New Roman" panose="02020603050405020304" pitchFamily="18" charset="0"/>
                        </a:rPr>
                        <a:t>6</a:t>
                      </a:r>
                      <a:r>
                        <a:rPr lang="uk-UA" sz="2000" dirty="0" smtClean="0">
                          <a:latin typeface="Times New Roman" panose="02020603050405020304" pitchFamily="18" charset="0"/>
                          <a:cs typeface="Times New Roman" panose="02020603050405020304" pitchFamily="18" charset="0"/>
                        </a:rPr>
                        <a:t> липня</a:t>
                      </a:r>
                      <a:endParaRPr lang="uk-UA" sz="2000" dirty="0">
                        <a:latin typeface="Times New Roman" panose="02020603050405020304" pitchFamily="18" charset="0"/>
                        <a:cs typeface="Times New Roman" panose="02020603050405020304" pitchFamily="18" charset="0"/>
                      </a:endParaRPr>
                    </a:p>
                  </a:txBody>
                  <a:tcPr/>
                </a:tc>
              </a:tr>
              <a:tr h="370327">
                <a:tc>
                  <a:txBody>
                    <a:bodyPr/>
                    <a:lstStyle/>
                    <a:p>
                      <a:pPr algn="l"/>
                      <a:r>
                        <a:rPr lang="uk-UA" sz="2000" b="1" dirty="0" smtClean="0">
                          <a:solidFill>
                            <a:schemeClr val="bg1"/>
                          </a:solidFill>
                          <a:latin typeface="Times New Roman" panose="02020603050405020304" pitchFamily="18" charset="0"/>
                          <a:cs typeface="Times New Roman" panose="02020603050405020304" pitchFamily="18" charset="0"/>
                        </a:rPr>
                        <a:t>Фізика</a:t>
                      </a:r>
                      <a:endParaRPr lang="uk-UA" sz="2000" b="1" dirty="0">
                        <a:solidFill>
                          <a:schemeClr val="bg1"/>
                        </a:solidFill>
                        <a:latin typeface="Times New Roman" panose="02020603050405020304" pitchFamily="18" charset="0"/>
                        <a:cs typeface="Times New Roman" panose="02020603050405020304" pitchFamily="18" charset="0"/>
                      </a:endParaRPr>
                    </a:p>
                  </a:txBody>
                  <a:tcPr>
                    <a:solidFill>
                      <a:schemeClr val="accent2">
                        <a:lumMod val="75000"/>
                      </a:schemeClr>
                    </a:solidFill>
                  </a:tcPr>
                </a:tc>
                <a:tc>
                  <a:txBody>
                    <a:bodyPr/>
                    <a:lstStyle/>
                    <a:p>
                      <a:pPr algn="ctr"/>
                      <a:r>
                        <a:rPr lang="uk-UA" sz="2000" b="1" dirty="0" smtClean="0">
                          <a:solidFill>
                            <a:srgbClr val="C00000"/>
                          </a:solidFill>
                          <a:latin typeface="Times New Roman" panose="02020603050405020304" pitchFamily="18" charset="0"/>
                          <a:cs typeface="Times New Roman" panose="02020603050405020304" pitchFamily="18" charset="0"/>
                        </a:rPr>
                        <a:t>22</a:t>
                      </a:r>
                      <a:r>
                        <a:rPr lang="uk-UA" sz="2000" dirty="0" smtClean="0">
                          <a:latin typeface="Times New Roman" panose="02020603050405020304" pitchFamily="18" charset="0"/>
                          <a:cs typeface="Times New Roman" panose="02020603050405020304" pitchFamily="18" charset="0"/>
                        </a:rPr>
                        <a:t> червня</a:t>
                      </a:r>
                      <a:endParaRPr lang="uk-UA" sz="20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2000" b="1" dirty="0" smtClean="0">
                          <a:solidFill>
                            <a:srgbClr val="0070C0"/>
                          </a:solidFill>
                          <a:latin typeface="Times New Roman" panose="02020603050405020304" pitchFamily="18" charset="0"/>
                          <a:cs typeface="Times New Roman" panose="02020603050405020304" pitchFamily="18" charset="0"/>
                        </a:rPr>
                        <a:t>7</a:t>
                      </a:r>
                      <a:r>
                        <a:rPr lang="uk-UA" sz="2000" dirty="0" smtClean="0">
                          <a:latin typeface="Times New Roman" panose="02020603050405020304" pitchFamily="18" charset="0"/>
                          <a:cs typeface="Times New Roman" panose="02020603050405020304" pitchFamily="18" charset="0"/>
                        </a:rPr>
                        <a:t> липня</a:t>
                      </a:r>
                      <a:endParaRPr lang="uk-UA" sz="2000" dirty="0">
                        <a:latin typeface="Times New Roman" panose="02020603050405020304" pitchFamily="18" charset="0"/>
                        <a:cs typeface="Times New Roman" panose="02020603050405020304" pitchFamily="18" charset="0"/>
                      </a:endParaRPr>
                    </a:p>
                  </a:txBody>
                  <a:tcPr/>
                </a:tc>
              </a:tr>
              <a:tr h="370327">
                <a:tc>
                  <a:txBody>
                    <a:bodyPr/>
                    <a:lstStyle/>
                    <a:p>
                      <a:pPr algn="l"/>
                      <a:r>
                        <a:rPr lang="uk-UA" sz="2000" b="1" dirty="0" smtClean="0">
                          <a:solidFill>
                            <a:schemeClr val="bg1"/>
                          </a:solidFill>
                          <a:latin typeface="Times New Roman" panose="02020603050405020304" pitchFamily="18" charset="0"/>
                          <a:cs typeface="Times New Roman" panose="02020603050405020304" pitchFamily="18" charset="0"/>
                        </a:rPr>
                        <a:t>Географія</a:t>
                      </a:r>
                      <a:endParaRPr lang="uk-UA" sz="2000" b="1" dirty="0">
                        <a:solidFill>
                          <a:schemeClr val="bg1"/>
                        </a:solidFill>
                        <a:latin typeface="Times New Roman" panose="02020603050405020304" pitchFamily="18" charset="0"/>
                        <a:cs typeface="Times New Roman" panose="02020603050405020304" pitchFamily="18" charset="0"/>
                      </a:endParaRPr>
                    </a:p>
                  </a:txBody>
                  <a:tcPr>
                    <a:solidFill>
                      <a:schemeClr val="accent2">
                        <a:lumMod val="75000"/>
                      </a:schemeClr>
                    </a:solidFill>
                  </a:tcPr>
                </a:tc>
                <a:tc>
                  <a:txBody>
                    <a:bodyPr/>
                    <a:lstStyle/>
                    <a:p>
                      <a:pPr algn="ctr"/>
                      <a:r>
                        <a:rPr lang="uk-UA" sz="2000" b="1" dirty="0" smtClean="0">
                          <a:solidFill>
                            <a:srgbClr val="C00000"/>
                          </a:solidFill>
                          <a:latin typeface="Times New Roman" panose="02020603050405020304" pitchFamily="18" charset="0"/>
                          <a:cs typeface="Times New Roman" panose="02020603050405020304" pitchFamily="18" charset="0"/>
                        </a:rPr>
                        <a:t>24</a:t>
                      </a:r>
                      <a:r>
                        <a:rPr lang="uk-UA" sz="2000" dirty="0" smtClean="0">
                          <a:latin typeface="Times New Roman" panose="02020603050405020304" pitchFamily="18" charset="0"/>
                          <a:cs typeface="Times New Roman" panose="02020603050405020304" pitchFamily="18" charset="0"/>
                        </a:rPr>
                        <a:t> червня</a:t>
                      </a:r>
                      <a:endParaRPr lang="uk-UA" sz="2000" dirty="0">
                        <a:latin typeface="Times New Roman" panose="02020603050405020304" pitchFamily="18" charset="0"/>
                        <a:cs typeface="Times New Roman" panose="02020603050405020304" pitchFamily="18" charset="0"/>
                      </a:endParaRPr>
                    </a:p>
                  </a:txBody>
                  <a:tcPr/>
                </a:tc>
                <a:tc>
                  <a:txBody>
                    <a:bodyPr/>
                    <a:lstStyle/>
                    <a:p>
                      <a:pPr algn="ctr"/>
                      <a:r>
                        <a:rPr lang="uk-UA" sz="2000" b="1" dirty="0" smtClean="0">
                          <a:solidFill>
                            <a:srgbClr val="0070C0"/>
                          </a:solidFill>
                          <a:latin typeface="Times New Roman" panose="02020603050405020304" pitchFamily="18" charset="0"/>
                          <a:cs typeface="Times New Roman" panose="02020603050405020304" pitchFamily="18" charset="0"/>
                        </a:rPr>
                        <a:t>8</a:t>
                      </a:r>
                      <a:r>
                        <a:rPr lang="uk-UA" sz="2000" dirty="0" smtClean="0">
                          <a:latin typeface="Times New Roman" panose="02020603050405020304" pitchFamily="18" charset="0"/>
                          <a:cs typeface="Times New Roman" panose="02020603050405020304" pitchFamily="18" charset="0"/>
                        </a:rPr>
                        <a:t> липня</a:t>
                      </a:r>
                      <a:endParaRPr lang="uk-UA" sz="2000" dirty="0">
                        <a:latin typeface="Times New Roman" panose="02020603050405020304" pitchFamily="18" charset="0"/>
                        <a:cs typeface="Times New Roman" panose="02020603050405020304" pitchFamily="18" charset="0"/>
                      </a:endParaRPr>
                    </a:p>
                  </a:txBody>
                  <a:tcPr/>
                </a:tc>
              </a:tr>
              <a:tr h="370327">
                <a:tc>
                  <a:txBody>
                    <a:bodyPr/>
                    <a:lstStyle/>
                    <a:p>
                      <a:pPr algn="l"/>
                      <a:r>
                        <a:rPr lang="uk-UA" sz="2000" b="1" dirty="0" smtClean="0">
                          <a:solidFill>
                            <a:schemeClr val="bg1"/>
                          </a:solidFill>
                          <a:latin typeface="Times New Roman" panose="02020603050405020304" pitchFamily="18" charset="0"/>
                          <a:cs typeface="Times New Roman" panose="02020603050405020304" pitchFamily="18" charset="0"/>
                        </a:rPr>
                        <a:t>Хімія</a:t>
                      </a:r>
                      <a:endParaRPr lang="uk-UA" sz="2000" b="1" dirty="0">
                        <a:solidFill>
                          <a:schemeClr val="bg1"/>
                        </a:solidFill>
                        <a:latin typeface="Times New Roman" panose="02020603050405020304" pitchFamily="18" charset="0"/>
                        <a:cs typeface="Times New Roman" panose="02020603050405020304" pitchFamily="18" charset="0"/>
                      </a:endParaRPr>
                    </a:p>
                  </a:txBody>
                  <a:tcPr>
                    <a:solidFill>
                      <a:schemeClr val="accent2">
                        <a:lumMod val="75000"/>
                      </a:schemeClr>
                    </a:solidFill>
                  </a:tcPr>
                </a:tc>
                <a:tc>
                  <a:txBody>
                    <a:bodyPr/>
                    <a:lstStyle/>
                    <a:p>
                      <a:pPr algn="ctr"/>
                      <a:r>
                        <a:rPr lang="uk-UA" sz="2000" b="1" dirty="0" smtClean="0">
                          <a:solidFill>
                            <a:srgbClr val="C00000"/>
                          </a:solidFill>
                          <a:latin typeface="Times New Roman" panose="02020603050405020304" pitchFamily="18" charset="0"/>
                          <a:cs typeface="Times New Roman" panose="02020603050405020304" pitchFamily="18" charset="0"/>
                        </a:rPr>
                        <a:t>26</a:t>
                      </a:r>
                      <a:r>
                        <a:rPr lang="uk-UA" sz="2000" dirty="0" smtClean="0">
                          <a:latin typeface="Times New Roman" panose="02020603050405020304" pitchFamily="18" charset="0"/>
                          <a:cs typeface="Times New Roman" panose="02020603050405020304" pitchFamily="18" charset="0"/>
                        </a:rPr>
                        <a:t> червня</a:t>
                      </a:r>
                      <a:endParaRPr lang="uk-UA" sz="2000" dirty="0">
                        <a:latin typeface="Times New Roman" panose="02020603050405020304" pitchFamily="18" charset="0"/>
                        <a:cs typeface="Times New Roman" panose="02020603050405020304" pitchFamily="18" charset="0"/>
                      </a:endParaRPr>
                    </a:p>
                  </a:txBody>
                  <a:tcPr/>
                </a:tc>
                <a:tc>
                  <a:txBody>
                    <a:bodyPr/>
                    <a:lstStyle/>
                    <a:p>
                      <a:pPr algn="ctr"/>
                      <a:r>
                        <a:rPr lang="uk-UA" sz="2000" b="1" dirty="0" smtClean="0">
                          <a:latin typeface="Times New Roman" panose="02020603050405020304" pitchFamily="18" charset="0"/>
                          <a:cs typeface="Times New Roman" panose="02020603050405020304" pitchFamily="18" charset="0"/>
                        </a:rPr>
                        <a:t>9</a:t>
                      </a:r>
                      <a:r>
                        <a:rPr lang="uk-UA" sz="2000" dirty="0" smtClean="0">
                          <a:latin typeface="Times New Roman" panose="02020603050405020304" pitchFamily="18" charset="0"/>
                          <a:cs typeface="Times New Roman" panose="02020603050405020304" pitchFamily="18" charset="0"/>
                        </a:rPr>
                        <a:t> липня</a:t>
                      </a:r>
                      <a:endParaRPr lang="uk-UA" sz="2000" dirty="0">
                        <a:latin typeface="Times New Roman" panose="02020603050405020304" pitchFamily="18" charset="0"/>
                        <a:cs typeface="Times New Roman" panose="02020603050405020304" pitchFamily="18" charset="0"/>
                      </a:endParaRPr>
                    </a:p>
                  </a:txBody>
                  <a:tcPr/>
                </a:tc>
              </a:tr>
            </a:tbl>
          </a:graphicData>
        </a:graphic>
      </p:graphicFrame>
    </p:spTree>
    <p:extLst>
      <p:ext uri="{BB962C8B-B14F-4D97-AF65-F5344CB8AC3E}">
        <p14:creationId xmlns:p14="http://schemas.microsoft.com/office/powerpoint/2010/main" val="5697251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07466" y="1600200"/>
            <a:ext cx="652906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77020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2691115301_f3b8699d5a_b.jpg"/>
          <p:cNvPicPr>
            <a:picLocks noChangeAspect="1"/>
          </p:cNvPicPr>
          <p:nvPr/>
        </p:nvPicPr>
        <p:blipFill>
          <a:blip r:embed="rId3" cstate="print">
            <a:duotone>
              <a:schemeClr val="accent2">
                <a:shade val="45000"/>
                <a:satMod val="135000"/>
              </a:schemeClr>
              <a:prstClr val="white"/>
            </a:duotone>
          </a:blip>
          <a:srcRect b="-1457"/>
          <a:stretch>
            <a:fillRect/>
          </a:stretch>
        </p:blipFill>
        <p:spPr>
          <a:xfrm>
            <a:off x="914399" y="4407725"/>
            <a:ext cx="2390503" cy="2189627"/>
          </a:xfrm>
          <a:prstGeom prst="rect">
            <a:avLst/>
          </a:prstGeom>
          <a:ln>
            <a:noFill/>
          </a:ln>
          <a:effectLst/>
        </p:spPr>
      </p:pic>
      <p:sp>
        <p:nvSpPr>
          <p:cNvPr id="24" name="TextBox 23"/>
          <p:cNvSpPr txBox="1"/>
          <p:nvPr/>
        </p:nvSpPr>
        <p:spPr>
          <a:xfrm>
            <a:off x="3419872" y="980728"/>
            <a:ext cx="5616624" cy="492443"/>
          </a:xfrm>
          <a:prstGeom prst="rect">
            <a:avLst/>
          </a:prstGeom>
          <a:noFill/>
        </p:spPr>
        <p:txBody>
          <a:bodyPr wrap="square" lIns="0" tIns="0" rIns="0" bIns="0" rtlCol="0">
            <a:spAutoFit/>
          </a:bodyPr>
          <a:lstStyle/>
          <a:p>
            <a:pPr algn="ctr" fontAlgn="base">
              <a:spcBef>
                <a:spcPct val="0"/>
              </a:spcBef>
              <a:spcAft>
                <a:spcPct val="0"/>
              </a:spcAft>
            </a:pPr>
            <a:r>
              <a:rPr lang="uk-UA" altLang="zh-CN" sz="3200" b="1" i="1" dirty="0" smtClean="0">
                <a:solidFill>
                  <a:srgbClr val="002060"/>
                </a:solidFill>
                <a:latin typeface="Times New Roman" panose="02020603050405020304" pitchFamily="18" charset="0"/>
                <a:cs typeface="Times New Roman" panose="02020603050405020304" pitchFamily="18" charset="0"/>
              </a:rPr>
              <a:t>Інформація – шлях до успіху!</a:t>
            </a:r>
            <a:endParaRPr lang="en-US" sz="3200" b="1" dirty="0">
              <a:solidFill>
                <a:srgbClr val="002060"/>
              </a:solidFill>
              <a:cs typeface="Arial" pitchFamily="34" charset="0"/>
            </a:endParaRPr>
          </a:p>
        </p:txBody>
      </p:sp>
      <p:sp>
        <p:nvSpPr>
          <p:cNvPr id="17" name="Rectangle 16"/>
          <p:cNvSpPr/>
          <p:nvPr/>
        </p:nvSpPr>
        <p:spPr>
          <a:xfrm>
            <a:off x="0" y="1512125"/>
            <a:ext cx="9144000" cy="2895600"/>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pic>
        <p:nvPicPr>
          <p:cNvPr id="23" name="Picture 22" descr="2691115301_f3b8699d5a_b.jpg"/>
          <p:cNvPicPr>
            <a:picLocks noChangeAspect="1"/>
          </p:cNvPicPr>
          <p:nvPr/>
        </p:nvPicPr>
        <p:blipFill>
          <a:blip r:embed="rId4" cstate="print">
            <a:lum bright="5000" contrast="5000"/>
          </a:blip>
          <a:srcRect/>
          <a:stretch>
            <a:fillRect/>
          </a:stretch>
        </p:blipFill>
        <p:spPr>
          <a:xfrm>
            <a:off x="914400" y="0"/>
            <a:ext cx="2390503" cy="4407725"/>
          </a:xfrm>
          <a:prstGeom prst="rect">
            <a:avLst/>
          </a:prstGeom>
          <a:effectLst>
            <a:glow rad="101600">
              <a:schemeClr val="bg1">
                <a:alpha val="40000"/>
              </a:schemeClr>
            </a:glow>
          </a:effectLst>
        </p:spPr>
      </p:pic>
      <p:sp>
        <p:nvSpPr>
          <p:cNvPr id="25" name="TextBox 24"/>
          <p:cNvSpPr txBox="1"/>
          <p:nvPr/>
        </p:nvSpPr>
        <p:spPr>
          <a:xfrm>
            <a:off x="3711082" y="1851929"/>
            <a:ext cx="5181398" cy="2215991"/>
          </a:xfrm>
          <a:prstGeom prst="rect">
            <a:avLst/>
          </a:prstGeom>
          <a:noFill/>
        </p:spPr>
        <p:txBody>
          <a:bodyPr wrap="square" lIns="0" tIns="0" rIns="0" bIns="0" rtlCol="0">
            <a:spAutoFit/>
          </a:bodyPr>
          <a:lstStyle/>
          <a:p>
            <a:pPr algn="ctr" fontAlgn="base">
              <a:spcBef>
                <a:spcPct val="0"/>
              </a:spcBef>
              <a:spcAft>
                <a:spcPct val="0"/>
              </a:spcAft>
            </a:pPr>
            <a:r>
              <a:rPr lang="uk-UA" altLang="zh-CN" sz="7200" b="1" dirty="0" smtClean="0">
                <a:solidFill>
                  <a:srgbClr val="FFFFFF"/>
                </a:solidFill>
                <a:latin typeface="Times New Roman" panose="02020603050405020304" pitchFamily="18" charset="0"/>
                <a:cs typeface="Times New Roman" panose="02020603050405020304" pitchFamily="18" charset="0"/>
              </a:rPr>
              <a:t>Дякую за увагу!</a:t>
            </a:r>
            <a:endParaRPr lang="en-US" sz="7200" b="1" i="1" dirty="0">
              <a:solidFill>
                <a:srgbClr val="FFFFFF"/>
              </a:solidFill>
              <a:cs typeface="Arial" pitchFamily="34" charset="0"/>
            </a:endParaRPr>
          </a:p>
        </p:txBody>
      </p:sp>
      <p:pic>
        <p:nvPicPr>
          <p:cNvPr id="9" name="Picture 27" descr="2691115301_f3b8699d5a_b.jpg"/>
          <p:cNvPicPr>
            <a:picLocks noChangeAspect="1"/>
          </p:cNvPicPr>
          <p:nvPr/>
        </p:nvPicPr>
        <p:blipFill>
          <a:blip r:embed="rId3" cstate="print">
            <a:duotone>
              <a:schemeClr val="accent2">
                <a:shade val="45000"/>
                <a:satMod val="135000"/>
              </a:schemeClr>
              <a:prstClr val="white"/>
            </a:duotone>
          </a:blip>
          <a:srcRect b="-1457"/>
          <a:stretch>
            <a:fillRect/>
          </a:stretch>
        </p:blipFill>
        <p:spPr>
          <a:xfrm>
            <a:off x="914400" y="0"/>
            <a:ext cx="2390502" cy="4463556"/>
          </a:xfrm>
          <a:prstGeom prst="rect">
            <a:avLst/>
          </a:prstGeom>
          <a:ln>
            <a:noFill/>
          </a:ln>
          <a:effectLst/>
        </p:spPr>
      </p:pic>
      <p:sp>
        <p:nvSpPr>
          <p:cNvPr id="10" name="Title 1"/>
          <p:cNvSpPr>
            <a:spLocks noGrp="1"/>
          </p:cNvSpPr>
          <p:nvPr>
            <p:ph type="ctrTitle"/>
          </p:nvPr>
        </p:nvSpPr>
        <p:spPr>
          <a:xfrm>
            <a:off x="755576" y="1427222"/>
            <a:ext cx="2664296" cy="2913374"/>
          </a:xfrm>
        </p:spPr>
        <p:txBody>
          <a:bodyPr>
            <a:noAutofit/>
          </a:bodyPr>
          <a:lstStyle/>
          <a:p>
            <a:pPr algn="ctr"/>
            <a:r>
              <a:rPr lang="en-US" sz="4000" b="1" dirty="0" smtClean="0">
                <a:solidFill>
                  <a:schemeClr val="bg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uk-UA" sz="6000" b="1" dirty="0" smtClean="0">
                <a:solidFill>
                  <a:schemeClr val="bg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ЗНО</a:t>
            </a:r>
            <a:r>
              <a:rPr lang="uk-UA" sz="4000" b="1" dirty="0" smtClean="0">
                <a:solidFill>
                  <a:schemeClr val="bg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000" b="1" dirty="0" smtClean="0">
                <a:solidFill>
                  <a:schemeClr val="bg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r>
            <a:br>
              <a:rPr lang="en-US" sz="4000" b="1" dirty="0" smtClean="0">
                <a:solidFill>
                  <a:schemeClr val="bg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br>
            <a:r>
              <a:rPr lang="uk-UA" sz="8800" b="1" dirty="0" smtClean="0">
                <a:solidFill>
                  <a:schemeClr val="bg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2015</a:t>
            </a:r>
            <a:r>
              <a:rPr lang="uk-UA" sz="4000" b="1" dirty="0" smtClean="0">
                <a:solidFill>
                  <a:schemeClr val="bg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endParaRPr lang="ru-RU" sz="4000" b="1" dirty="0">
              <a:solidFill>
                <a:schemeClr val="bg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pic>
        <p:nvPicPr>
          <p:cNvPr id="2054" name="Picture 6" descr="http://www.vectorfree.com/media/vectors/meeti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 y="4452941"/>
            <a:ext cx="2390502" cy="1750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1662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childTnLst>
                                </p:cTn>
                              </p:par>
                              <p:par>
                                <p:cTn id="8" presetID="35" presetClass="path" presetSubtype="0" accel="50000" decel="50000" fill="hold" grpId="0" nodeType="withEffect">
                                  <p:stCondLst>
                                    <p:cond delay="0"/>
                                  </p:stCondLst>
                                  <p:childTnLst>
                                    <p:animMotion origin="layout" path="M -3.33333E-6 3.78353E-6 L -0.86666 3.78353E-6 " pathEditMode="relative" rAng="0" ptsTypes="AA">
                                      <p:cBhvr>
                                        <p:cTn id="9" dur="2000" spd="-100000" fill="hold"/>
                                        <p:tgtEl>
                                          <p:spTgt spid="24"/>
                                        </p:tgtEl>
                                        <p:attrNameLst>
                                          <p:attrName>ppt_x</p:attrName>
                                          <p:attrName>ppt_y</p:attrName>
                                        </p:attrNameLst>
                                      </p:cBhvr>
                                      <p:rCtr x="-433" y="0"/>
                                    </p:animMotion>
                                  </p:childTnLst>
                                </p:cTn>
                              </p:par>
                            </p:childTnLst>
                          </p:cTn>
                        </p:par>
                        <p:par>
                          <p:cTn id="10" fill="hold">
                            <p:stCondLst>
                              <p:cond delay="2000"/>
                            </p:stCondLst>
                            <p:childTnLst>
                              <p:par>
                                <p:cTn id="11" presetID="10" presetClass="entr" presetSubtype="0" fill="hold" grpId="0" nodeType="afterEffect">
                                  <p:stCondLst>
                                    <p:cond delay="0"/>
                                  </p:stCondLst>
                                  <p:iterate type="lt">
                                    <p:tmPct val="5000"/>
                                  </p:iterate>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fade">
                                      <p:cBhvr>
                                        <p:cTn id="13"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sz="2800" dirty="0">
                <a:latin typeface="Times New Roman" panose="02020603050405020304" pitchFamily="18" charset="0"/>
                <a:cs typeface="Times New Roman" panose="02020603050405020304" pitchFamily="18" charset="0"/>
              </a:rPr>
              <a:t>Розподіл тестових балів учасників тестування з історії України</a:t>
            </a:r>
          </a:p>
        </p:txBody>
      </p:sp>
      <p:sp>
        <p:nvSpPr>
          <p:cNvPr id="4" name="Номер слайда 3"/>
          <p:cNvSpPr>
            <a:spLocks noGrp="1"/>
          </p:cNvSpPr>
          <p:nvPr>
            <p:ph type="sldNum" sz="quarter" idx="12"/>
          </p:nvPr>
        </p:nvSpPr>
        <p:spPr/>
        <p:txBody>
          <a:bodyPr/>
          <a:lstStyle/>
          <a:p>
            <a:fld id="{EDC8AA99-7238-42D3-B68A-A4E1B56FEE73}" type="slidenum">
              <a:rPr lang="en-US" smtClean="0">
                <a:solidFill>
                  <a:prstClr val="black">
                    <a:tint val="75000"/>
                  </a:prstClr>
                </a:solidFill>
              </a:rPr>
              <a:pPr/>
              <a:t>6</a:t>
            </a:fld>
            <a:endParaRPr lang="en-US">
              <a:solidFill>
                <a:prstClr val="black">
                  <a:tint val="75000"/>
                </a:prstClr>
              </a:solidFill>
            </a:endParaRP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7504" y="1628800"/>
            <a:ext cx="7560840" cy="5037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3133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2400" dirty="0" err="1">
                <a:latin typeface="Times New Roman" panose="02020603050405020304" pitchFamily="18" charset="0"/>
                <a:cs typeface="Times New Roman" panose="02020603050405020304" pitchFamily="18" charset="0"/>
              </a:rPr>
              <a:t>Розподіл</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балів</a:t>
            </a:r>
            <a:r>
              <a:rPr lang="ru-RU" sz="2400" dirty="0">
                <a:latin typeface="Times New Roman" panose="02020603050405020304" pitchFamily="18" charset="0"/>
                <a:cs typeface="Times New Roman" panose="02020603050405020304" pitchFamily="18" charset="0"/>
              </a:rPr>
              <a:t> за 100–200-бальною шкалою, </a:t>
            </a:r>
            <a:r>
              <a:rPr lang="ru-RU" sz="2400" dirty="0" err="1">
                <a:latin typeface="Times New Roman" panose="02020603050405020304" pitchFamily="18" charset="0"/>
                <a:cs typeface="Times New Roman" panose="02020603050405020304" pitchFamily="18" charset="0"/>
              </a:rPr>
              <a:t>набраних</a:t>
            </a:r>
            <a:r>
              <a:rPr lang="ru-RU" sz="2400" dirty="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учасниками</a:t>
            </a:r>
            <a:r>
              <a:rPr lang="en-US" sz="2400" dirty="0" smtClean="0">
                <a:latin typeface="Times New Roman" panose="02020603050405020304" pitchFamily="18" charset="0"/>
                <a:cs typeface="Times New Roman" panose="02020603050405020304" pitchFamily="18" charset="0"/>
              </a:rPr>
              <a:t> </a:t>
            </a:r>
            <a:r>
              <a:rPr lang="uk-UA" sz="2400" dirty="0" smtClean="0">
                <a:latin typeface="Times New Roman" panose="02020603050405020304" pitchFamily="18" charset="0"/>
                <a:cs typeface="Times New Roman" panose="02020603050405020304" pitchFamily="18" charset="0"/>
              </a:rPr>
              <a:t>тестування </a:t>
            </a:r>
            <a:r>
              <a:rPr lang="uk-UA" sz="2400" dirty="0">
                <a:latin typeface="Times New Roman" panose="02020603050405020304" pitchFamily="18" charset="0"/>
                <a:cs typeface="Times New Roman" panose="02020603050405020304" pitchFamily="18" charset="0"/>
              </a:rPr>
              <a:t>з історії України</a:t>
            </a:r>
          </a:p>
        </p:txBody>
      </p:sp>
      <p:sp>
        <p:nvSpPr>
          <p:cNvPr id="4" name="Номер слайда 3"/>
          <p:cNvSpPr>
            <a:spLocks noGrp="1"/>
          </p:cNvSpPr>
          <p:nvPr>
            <p:ph type="sldNum" sz="quarter" idx="12"/>
          </p:nvPr>
        </p:nvSpPr>
        <p:spPr/>
        <p:txBody>
          <a:bodyPr/>
          <a:lstStyle/>
          <a:p>
            <a:fld id="{EDC8AA99-7238-42D3-B68A-A4E1B56FEE73}" type="slidenum">
              <a:rPr lang="en-US" smtClean="0">
                <a:solidFill>
                  <a:prstClr val="black">
                    <a:tint val="75000"/>
                  </a:prstClr>
                </a:solidFill>
              </a:rPr>
              <a:pPr/>
              <a:t>7</a:t>
            </a:fld>
            <a:endParaRPr lang="en-US">
              <a:solidFill>
                <a:prstClr val="black">
                  <a:tint val="75000"/>
                </a:prstClr>
              </a:solidFill>
            </a:endParaRPr>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95536" y="1372851"/>
            <a:ext cx="6912768" cy="544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6630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2800" dirty="0" err="1">
                <a:latin typeface="Times New Roman" panose="02020603050405020304" pitchFamily="18" charset="0"/>
                <a:cs typeface="Times New Roman" panose="02020603050405020304" pitchFamily="18" charset="0"/>
              </a:rPr>
              <a:t>Розподіл</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учасників</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тестування</a:t>
            </a:r>
            <a:r>
              <a:rPr lang="ru-RU" sz="2800" dirty="0">
                <a:latin typeface="Times New Roman" panose="02020603050405020304" pitchFamily="18" charset="0"/>
                <a:cs typeface="Times New Roman" panose="02020603050405020304" pitchFamily="18" charset="0"/>
              </a:rPr>
              <a:t> за </a:t>
            </a:r>
            <a:r>
              <a:rPr lang="ru-RU" sz="2800" dirty="0" err="1">
                <a:latin typeface="Times New Roman" panose="02020603050405020304" pitchFamily="18" charset="0"/>
                <a:cs typeface="Times New Roman" panose="02020603050405020304" pitchFamily="18" charset="0"/>
              </a:rPr>
              <a:t>рівнем</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виконання</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завдань</a:t>
            </a:r>
            <a:r>
              <a:rPr lang="ru-RU" sz="2800" dirty="0">
                <a:latin typeface="Times New Roman" panose="02020603050405020304" pitchFamily="18" charset="0"/>
                <a:cs typeface="Times New Roman" panose="02020603050405020304" pitchFamily="18" charset="0"/>
              </a:rPr>
              <a:t> тесту з</a:t>
            </a:r>
            <a:br>
              <a:rPr lang="ru-RU" sz="2800" dirty="0">
                <a:latin typeface="Times New Roman" panose="02020603050405020304" pitchFamily="18" charset="0"/>
                <a:cs typeface="Times New Roman" panose="02020603050405020304" pitchFamily="18" charset="0"/>
              </a:rPr>
            </a:br>
            <a:r>
              <a:rPr lang="uk-UA" sz="2800" dirty="0">
                <a:latin typeface="Times New Roman" panose="02020603050405020304" pitchFamily="18" charset="0"/>
                <a:cs typeface="Times New Roman" panose="02020603050405020304" pitchFamily="18" charset="0"/>
              </a:rPr>
              <a:t>історії України</a:t>
            </a:r>
          </a:p>
        </p:txBody>
      </p:sp>
      <p:sp>
        <p:nvSpPr>
          <p:cNvPr id="4" name="Номер слайда 3"/>
          <p:cNvSpPr>
            <a:spLocks noGrp="1"/>
          </p:cNvSpPr>
          <p:nvPr>
            <p:ph type="sldNum" sz="quarter" idx="12"/>
          </p:nvPr>
        </p:nvSpPr>
        <p:spPr/>
        <p:txBody>
          <a:bodyPr/>
          <a:lstStyle/>
          <a:p>
            <a:fld id="{EDC8AA99-7238-42D3-B68A-A4E1B56FEE73}" type="slidenum">
              <a:rPr lang="en-US" smtClean="0">
                <a:solidFill>
                  <a:prstClr val="black">
                    <a:tint val="75000"/>
                  </a:prstClr>
                </a:solidFill>
              </a:rPr>
              <a:pPr/>
              <a:t>8</a:t>
            </a:fld>
            <a:endParaRPr lang="en-US">
              <a:solidFill>
                <a:prstClr val="black">
                  <a:tint val="75000"/>
                </a:prstClr>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527720759"/>
              </p:ext>
            </p:extLst>
          </p:nvPr>
        </p:nvGraphicFramePr>
        <p:xfrm>
          <a:off x="251520" y="3717032"/>
          <a:ext cx="8640960" cy="3006080"/>
        </p:xfrm>
        <a:graphic>
          <a:graphicData uri="http://schemas.openxmlformats.org/drawingml/2006/table">
            <a:tbl>
              <a:tblPr firstRow="1" bandRow="1">
                <a:tableStyleId>{5C22544A-7EE6-4342-B048-85BDC9FD1C3A}</a:tableStyleId>
              </a:tblPr>
              <a:tblGrid>
                <a:gridCol w="2664296"/>
                <a:gridCol w="3888432"/>
                <a:gridCol w="2088232"/>
              </a:tblGrid>
              <a:tr h="720080">
                <a:tc>
                  <a:txBody>
                    <a:bodyPr/>
                    <a:lstStyle/>
                    <a:p>
                      <a:pPr algn="ctr"/>
                      <a:r>
                        <a:rPr lang="uk-UA" sz="2000" dirty="0" smtClean="0">
                          <a:latin typeface="Times New Roman" panose="02020603050405020304" pitchFamily="18" charset="0"/>
                          <a:cs typeface="Times New Roman" panose="02020603050405020304" pitchFamily="18" charset="0"/>
                        </a:rPr>
                        <a:t>Рівень виконання завдань</a:t>
                      </a:r>
                      <a:endParaRPr lang="uk-UA" sz="2000" dirty="0">
                        <a:latin typeface="Times New Roman" panose="02020603050405020304" pitchFamily="18" charset="0"/>
                        <a:cs typeface="Times New Roman" panose="02020603050405020304" pitchFamily="18" charset="0"/>
                      </a:endParaRPr>
                    </a:p>
                  </a:txBody>
                  <a:tcPr/>
                </a:tc>
                <a:tc>
                  <a:txBody>
                    <a:bodyPr/>
                    <a:lstStyle/>
                    <a:p>
                      <a:pPr algn="ctr"/>
                      <a:r>
                        <a:rPr lang="ru-RU" sz="2000" dirty="0" err="1" smtClean="0">
                          <a:latin typeface="Times New Roman" panose="02020603050405020304" pitchFamily="18" charset="0"/>
                          <a:cs typeface="Times New Roman" panose="02020603050405020304" pitchFamily="18" charset="0"/>
                        </a:rPr>
                        <a:t>Інтервал</a:t>
                      </a:r>
                      <a:r>
                        <a:rPr lang="ru-RU" sz="2000" dirty="0" smtClean="0">
                          <a:latin typeface="Times New Roman" panose="02020603050405020304" pitchFamily="18" charset="0"/>
                          <a:cs typeface="Times New Roman" panose="02020603050405020304" pitchFamily="18" charset="0"/>
                        </a:rPr>
                        <a:t> </a:t>
                      </a:r>
                    </a:p>
                    <a:p>
                      <a:pPr algn="ctr"/>
                      <a:r>
                        <a:rPr lang="ru-RU" sz="2000" dirty="0" smtClean="0">
                          <a:latin typeface="Times New Roman" panose="02020603050405020304" pitchFamily="18" charset="0"/>
                          <a:cs typeface="Times New Roman" panose="02020603050405020304" pitchFamily="18" charset="0"/>
                        </a:rPr>
                        <a:t>за 100– 200-бальною шкалою</a:t>
                      </a:r>
                      <a:endParaRPr lang="uk-UA" sz="2000" dirty="0">
                        <a:latin typeface="Times New Roman" panose="02020603050405020304" pitchFamily="18" charset="0"/>
                        <a:cs typeface="Times New Roman" panose="02020603050405020304" pitchFamily="18" charset="0"/>
                      </a:endParaRPr>
                    </a:p>
                  </a:txBody>
                  <a:tcPr/>
                </a:tc>
                <a:tc>
                  <a:txBody>
                    <a:bodyPr/>
                    <a:lstStyle/>
                    <a:p>
                      <a:pPr algn="l"/>
                      <a:r>
                        <a:rPr lang="uk-UA" sz="2000" dirty="0" smtClean="0">
                          <a:latin typeface="Times New Roman" panose="02020603050405020304" pitchFamily="18" charset="0"/>
                          <a:cs typeface="Times New Roman" panose="02020603050405020304" pitchFamily="18" charset="0"/>
                        </a:rPr>
                        <a:t>Відсоток</a:t>
                      </a:r>
                    </a:p>
                    <a:p>
                      <a:pPr algn="l"/>
                      <a:r>
                        <a:rPr lang="uk-UA" sz="2000" dirty="0" smtClean="0">
                          <a:latin typeface="Times New Roman" panose="02020603050405020304" pitchFamily="18" charset="0"/>
                          <a:cs typeface="Times New Roman" panose="02020603050405020304" pitchFamily="18" charset="0"/>
                        </a:rPr>
                        <a:t>учасників</a:t>
                      </a:r>
                      <a:endParaRPr lang="uk-UA" sz="2000" dirty="0">
                        <a:latin typeface="Times New Roman" panose="02020603050405020304" pitchFamily="18" charset="0"/>
                        <a:cs typeface="Times New Roman" panose="02020603050405020304" pitchFamily="18" charset="0"/>
                      </a:endParaRPr>
                    </a:p>
                  </a:txBody>
                  <a:tcPr/>
                </a:tc>
              </a:tr>
              <a:tr h="216024">
                <a:tc>
                  <a:txBody>
                    <a:bodyPr/>
                    <a:lstStyle/>
                    <a:p>
                      <a:pPr algn="ctr"/>
                      <a:r>
                        <a:rPr lang="uk-UA" sz="2400" dirty="0" smtClean="0">
                          <a:latin typeface="Times New Roman" panose="02020603050405020304" pitchFamily="18" charset="0"/>
                          <a:cs typeface="Times New Roman" panose="02020603050405020304" pitchFamily="18" charset="0"/>
                        </a:rPr>
                        <a:t>1</a:t>
                      </a:r>
                      <a:endParaRPr lang="uk-UA" sz="2400" dirty="0">
                        <a:latin typeface="Times New Roman" panose="02020603050405020304" pitchFamily="18" charset="0"/>
                        <a:cs typeface="Times New Roman" panose="02020603050405020304" pitchFamily="18" charset="0"/>
                      </a:endParaRPr>
                    </a:p>
                  </a:txBody>
                  <a:tcPr/>
                </a:tc>
                <a:tc>
                  <a:txBody>
                    <a:bodyPr/>
                    <a:lstStyle/>
                    <a:p>
                      <a:pPr algn="ctr"/>
                      <a:r>
                        <a:rPr lang="uk-UA" sz="2400" dirty="0" smtClean="0">
                          <a:latin typeface="Times New Roman" panose="02020603050405020304" pitchFamily="18" charset="0"/>
                          <a:cs typeface="Times New Roman" panose="02020603050405020304" pitchFamily="18" charset="0"/>
                        </a:rPr>
                        <a:t>&lt;123,5</a:t>
                      </a:r>
                      <a:endParaRPr lang="uk-UA" sz="2400" dirty="0">
                        <a:latin typeface="Times New Roman" panose="02020603050405020304" pitchFamily="18" charset="0"/>
                        <a:cs typeface="Times New Roman" panose="02020603050405020304" pitchFamily="18" charset="0"/>
                      </a:endParaRPr>
                    </a:p>
                  </a:txBody>
                  <a:tcPr/>
                </a:tc>
                <a:tc>
                  <a:txBody>
                    <a:bodyPr/>
                    <a:lstStyle/>
                    <a:p>
                      <a:pPr algn="l"/>
                      <a:r>
                        <a:rPr lang="en-US" sz="2400" dirty="0" smtClean="0">
                          <a:latin typeface="Times New Roman" panose="02020603050405020304" pitchFamily="18" charset="0"/>
                          <a:cs typeface="Times New Roman" panose="02020603050405020304" pitchFamily="18" charset="0"/>
                        </a:rPr>
                        <a:t>7,8</a:t>
                      </a:r>
                      <a:endParaRPr lang="uk-UA" sz="2400" dirty="0">
                        <a:latin typeface="Times New Roman" panose="02020603050405020304" pitchFamily="18" charset="0"/>
                        <a:cs typeface="Times New Roman" panose="02020603050405020304" pitchFamily="18" charset="0"/>
                      </a:endParaRPr>
                    </a:p>
                  </a:txBody>
                  <a:tcPr/>
                </a:tc>
              </a:tr>
              <a:tr h="262880">
                <a:tc>
                  <a:txBody>
                    <a:bodyPr/>
                    <a:lstStyle/>
                    <a:p>
                      <a:pPr algn="ctr"/>
                      <a:r>
                        <a:rPr lang="uk-UA" sz="2400" dirty="0" smtClean="0">
                          <a:latin typeface="Times New Roman" panose="02020603050405020304" pitchFamily="18" charset="0"/>
                          <a:cs typeface="Times New Roman" panose="02020603050405020304" pitchFamily="18" charset="0"/>
                        </a:rPr>
                        <a:t>2</a:t>
                      </a:r>
                      <a:endParaRPr lang="uk-UA" sz="2400" dirty="0">
                        <a:latin typeface="Times New Roman" panose="02020603050405020304" pitchFamily="18" charset="0"/>
                        <a:cs typeface="Times New Roman" panose="02020603050405020304" pitchFamily="18" charset="0"/>
                      </a:endParaRPr>
                    </a:p>
                  </a:txBody>
                  <a:tcPr/>
                </a:tc>
                <a:tc>
                  <a:txBody>
                    <a:bodyPr/>
                    <a:lstStyle/>
                    <a:p>
                      <a:pPr algn="ctr"/>
                      <a:r>
                        <a:rPr lang="uk-UA" sz="2400" dirty="0" smtClean="0">
                          <a:latin typeface="Times New Roman" panose="02020603050405020304" pitchFamily="18" charset="0"/>
                          <a:cs typeface="Times New Roman" panose="02020603050405020304" pitchFamily="18" charset="0"/>
                        </a:rPr>
                        <a:t>123,5 – 149,5</a:t>
                      </a:r>
                      <a:endParaRPr lang="uk-UA" sz="2400" dirty="0">
                        <a:latin typeface="Times New Roman" panose="02020603050405020304" pitchFamily="18" charset="0"/>
                        <a:cs typeface="Times New Roman" panose="02020603050405020304" pitchFamily="18" charset="0"/>
                      </a:endParaRPr>
                    </a:p>
                  </a:txBody>
                  <a:tcPr/>
                </a:tc>
                <a:tc>
                  <a:txBody>
                    <a:bodyPr/>
                    <a:lstStyle/>
                    <a:p>
                      <a:pPr algn="l"/>
                      <a:r>
                        <a:rPr lang="en-US" sz="2400" dirty="0" smtClean="0">
                          <a:latin typeface="Times New Roman" panose="02020603050405020304" pitchFamily="18" charset="0"/>
                          <a:cs typeface="Times New Roman" panose="02020603050405020304" pitchFamily="18" charset="0"/>
                        </a:rPr>
                        <a:t>74,7</a:t>
                      </a:r>
                      <a:endParaRPr lang="uk-UA" sz="2400" dirty="0">
                        <a:latin typeface="Times New Roman" panose="02020603050405020304" pitchFamily="18" charset="0"/>
                        <a:cs typeface="Times New Roman" panose="02020603050405020304" pitchFamily="18" charset="0"/>
                      </a:endParaRPr>
                    </a:p>
                  </a:txBody>
                  <a:tcPr/>
                </a:tc>
              </a:tr>
              <a:tr h="370840">
                <a:tc>
                  <a:txBody>
                    <a:bodyPr/>
                    <a:lstStyle/>
                    <a:p>
                      <a:pPr algn="ctr"/>
                      <a:r>
                        <a:rPr lang="uk-UA" sz="2400" dirty="0" smtClean="0">
                          <a:latin typeface="Times New Roman" panose="02020603050405020304" pitchFamily="18" charset="0"/>
                          <a:cs typeface="Times New Roman" panose="02020603050405020304" pitchFamily="18" charset="0"/>
                        </a:rPr>
                        <a:t>3</a:t>
                      </a:r>
                      <a:endParaRPr lang="uk-UA" sz="24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2400" dirty="0" smtClean="0">
                          <a:latin typeface="Times New Roman" panose="02020603050405020304" pitchFamily="18" charset="0"/>
                          <a:cs typeface="Times New Roman" panose="02020603050405020304" pitchFamily="18" charset="0"/>
                        </a:rPr>
                        <a:t>149,5 – 174,5 </a:t>
                      </a:r>
                      <a:endParaRPr lang="uk-UA" sz="2400" dirty="0">
                        <a:latin typeface="Times New Roman" panose="02020603050405020304" pitchFamily="18" charset="0"/>
                        <a:cs typeface="Times New Roman" panose="02020603050405020304" pitchFamily="18" charset="0"/>
                      </a:endParaRPr>
                    </a:p>
                  </a:txBody>
                  <a:tcPr/>
                </a:tc>
                <a:tc>
                  <a:txBody>
                    <a:bodyPr/>
                    <a:lstStyle/>
                    <a:p>
                      <a:pPr algn="l"/>
                      <a:r>
                        <a:rPr lang="en-US" sz="2400" dirty="0" smtClean="0">
                          <a:latin typeface="Times New Roman" panose="02020603050405020304" pitchFamily="18" charset="0"/>
                          <a:cs typeface="Times New Roman" panose="02020603050405020304" pitchFamily="18" charset="0"/>
                        </a:rPr>
                        <a:t>15,2</a:t>
                      </a:r>
                      <a:endParaRPr lang="uk-UA" sz="2400" dirty="0">
                        <a:latin typeface="Times New Roman" panose="02020603050405020304" pitchFamily="18" charset="0"/>
                        <a:cs typeface="Times New Roman" panose="02020603050405020304" pitchFamily="18" charset="0"/>
                      </a:endParaRPr>
                    </a:p>
                  </a:txBody>
                  <a:tcPr/>
                </a:tc>
              </a:tr>
              <a:tr h="140568">
                <a:tc>
                  <a:txBody>
                    <a:bodyPr/>
                    <a:lstStyle/>
                    <a:p>
                      <a:pPr algn="ctr"/>
                      <a:r>
                        <a:rPr lang="uk-UA" sz="2400" dirty="0" smtClean="0">
                          <a:latin typeface="Times New Roman" panose="02020603050405020304" pitchFamily="18" charset="0"/>
                          <a:cs typeface="Times New Roman" panose="02020603050405020304" pitchFamily="18" charset="0"/>
                        </a:rPr>
                        <a:t>4</a:t>
                      </a:r>
                      <a:endParaRPr lang="uk-UA" sz="2400" dirty="0">
                        <a:latin typeface="Times New Roman" panose="02020603050405020304" pitchFamily="18" charset="0"/>
                        <a:cs typeface="Times New Roman" panose="02020603050405020304" pitchFamily="18" charset="0"/>
                      </a:endParaRPr>
                    </a:p>
                  </a:txBody>
                  <a:tcPr/>
                </a:tc>
                <a:tc>
                  <a:txBody>
                    <a:bodyPr/>
                    <a:lstStyle/>
                    <a:p>
                      <a:pPr algn="ctr"/>
                      <a:r>
                        <a:rPr lang="uk-UA" sz="2400" dirty="0" smtClean="0">
                          <a:latin typeface="Times New Roman" panose="02020603050405020304" pitchFamily="18" charset="0"/>
                          <a:cs typeface="Times New Roman" panose="02020603050405020304" pitchFamily="18" charset="0"/>
                        </a:rPr>
                        <a:t>174,5 – 189,5</a:t>
                      </a:r>
                      <a:endParaRPr lang="uk-UA" sz="2400" dirty="0">
                        <a:latin typeface="Times New Roman" panose="02020603050405020304" pitchFamily="18" charset="0"/>
                        <a:cs typeface="Times New Roman" panose="02020603050405020304" pitchFamily="18" charset="0"/>
                      </a:endParaRPr>
                    </a:p>
                  </a:txBody>
                  <a:tcPr/>
                </a:tc>
                <a:tc>
                  <a:txBody>
                    <a:bodyPr/>
                    <a:lstStyle/>
                    <a:p>
                      <a:pPr algn="l"/>
                      <a:r>
                        <a:rPr lang="en-US" sz="2400" dirty="0" smtClean="0">
                          <a:latin typeface="Times New Roman" panose="02020603050405020304" pitchFamily="18" charset="0"/>
                          <a:cs typeface="Times New Roman" panose="02020603050405020304" pitchFamily="18" charset="0"/>
                        </a:rPr>
                        <a:t>2,0</a:t>
                      </a:r>
                      <a:endParaRPr lang="uk-UA" sz="2400" dirty="0">
                        <a:latin typeface="Times New Roman" panose="02020603050405020304" pitchFamily="18" charset="0"/>
                        <a:cs typeface="Times New Roman" panose="02020603050405020304" pitchFamily="18" charset="0"/>
                      </a:endParaRPr>
                    </a:p>
                  </a:txBody>
                  <a:tcPr/>
                </a:tc>
              </a:tr>
              <a:tr h="370840">
                <a:tc>
                  <a:txBody>
                    <a:bodyPr/>
                    <a:lstStyle/>
                    <a:p>
                      <a:pPr algn="ctr"/>
                      <a:r>
                        <a:rPr lang="uk-UA" sz="2400" dirty="0" smtClean="0">
                          <a:latin typeface="Times New Roman" panose="02020603050405020304" pitchFamily="18" charset="0"/>
                          <a:cs typeface="Times New Roman" panose="02020603050405020304" pitchFamily="18" charset="0"/>
                        </a:rPr>
                        <a:t>5</a:t>
                      </a:r>
                      <a:endParaRPr lang="uk-UA" sz="24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2400" dirty="0" smtClean="0">
                          <a:latin typeface="Times New Roman" panose="02020603050405020304" pitchFamily="18" charset="0"/>
                          <a:cs typeface="Times New Roman" panose="02020603050405020304" pitchFamily="18" charset="0"/>
                        </a:rPr>
                        <a:t>&gt;189,5</a:t>
                      </a:r>
                      <a:endParaRPr lang="uk-UA" sz="2400" dirty="0">
                        <a:latin typeface="Times New Roman" panose="02020603050405020304" pitchFamily="18" charset="0"/>
                        <a:cs typeface="Times New Roman" panose="02020603050405020304" pitchFamily="18" charset="0"/>
                      </a:endParaRPr>
                    </a:p>
                  </a:txBody>
                  <a:tcPr/>
                </a:tc>
                <a:tc>
                  <a:txBody>
                    <a:bodyPr/>
                    <a:lstStyle/>
                    <a:p>
                      <a:pPr algn="l"/>
                      <a:r>
                        <a:rPr lang="uk-UA" sz="2400" dirty="0" smtClean="0">
                          <a:latin typeface="Times New Roman" panose="02020603050405020304" pitchFamily="18" charset="0"/>
                          <a:cs typeface="Times New Roman" panose="02020603050405020304" pitchFamily="18" charset="0"/>
                        </a:rPr>
                        <a:t>0,</a:t>
                      </a:r>
                      <a:r>
                        <a:rPr lang="en-US" sz="2400" dirty="0" smtClean="0">
                          <a:latin typeface="Times New Roman" panose="02020603050405020304" pitchFamily="18" charset="0"/>
                          <a:cs typeface="Times New Roman" panose="02020603050405020304" pitchFamily="18" charset="0"/>
                        </a:rPr>
                        <a:t>2</a:t>
                      </a:r>
                      <a:endParaRPr lang="uk-UA" sz="2400" dirty="0">
                        <a:latin typeface="Times New Roman" panose="02020603050405020304" pitchFamily="18" charset="0"/>
                        <a:cs typeface="Times New Roman" panose="02020603050405020304" pitchFamily="18" charset="0"/>
                      </a:endParaRPr>
                    </a:p>
                  </a:txBody>
                  <a:tcPr/>
                </a:tc>
              </a:tr>
            </a:tbl>
          </a:graphicData>
        </a:graphic>
      </p:graphicFrame>
      <p:graphicFrame>
        <p:nvGraphicFramePr>
          <p:cNvPr id="6" name="Диаграмма 5"/>
          <p:cNvGraphicFramePr>
            <a:graphicFrameLocks/>
          </p:cNvGraphicFramePr>
          <p:nvPr>
            <p:extLst>
              <p:ext uri="{D42A27DB-BD31-4B8C-83A1-F6EECF244321}">
                <p14:modId xmlns:p14="http://schemas.microsoft.com/office/powerpoint/2010/main" val="4195011014"/>
              </p:ext>
            </p:extLst>
          </p:nvPr>
        </p:nvGraphicFramePr>
        <p:xfrm>
          <a:off x="395536" y="1340768"/>
          <a:ext cx="7056784" cy="2448272"/>
        </p:xfrm>
        <a:graphic>
          <a:graphicData uri="http://schemas.openxmlformats.org/drawingml/2006/chart">
            <c:chart xmlns:c="http://schemas.openxmlformats.org/drawingml/2006/chart" xmlns:r="http://schemas.openxmlformats.org/officeDocument/2006/relationships" r:id="rId2"/>
          </a:graphicData>
        </a:graphic>
      </p:graphicFrame>
      <p:sp>
        <p:nvSpPr>
          <p:cNvPr id="3" name="Правая фигурная скобка 2"/>
          <p:cNvSpPr/>
          <p:nvPr/>
        </p:nvSpPr>
        <p:spPr>
          <a:xfrm>
            <a:off x="7488324" y="4509120"/>
            <a:ext cx="360040" cy="864096"/>
          </a:xfrm>
          <a:prstGeom prst="righ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uk-UA"/>
          </a:p>
        </p:txBody>
      </p:sp>
      <p:sp>
        <p:nvSpPr>
          <p:cNvPr id="7" name="TextBox 6"/>
          <p:cNvSpPr txBox="1"/>
          <p:nvPr/>
        </p:nvSpPr>
        <p:spPr>
          <a:xfrm>
            <a:off x="7848364" y="4551312"/>
            <a:ext cx="1044116" cy="584775"/>
          </a:xfrm>
          <a:prstGeom prst="rect">
            <a:avLst/>
          </a:prstGeom>
          <a:noFill/>
        </p:spPr>
        <p:txBody>
          <a:bodyPr wrap="square" rtlCol="0">
            <a:spAutoFit/>
          </a:bodyPr>
          <a:lstStyle/>
          <a:p>
            <a:pPr algn="ctr"/>
            <a:r>
              <a:rPr lang="uk-UA" sz="3200" b="1" dirty="0" smtClean="0">
                <a:solidFill>
                  <a:srgbClr val="C00000"/>
                </a:solidFill>
                <a:latin typeface="Times New Roman" panose="02020603050405020304" pitchFamily="18" charset="0"/>
                <a:cs typeface="Times New Roman" panose="02020603050405020304" pitchFamily="18" charset="0"/>
              </a:rPr>
              <a:t>82,5</a:t>
            </a:r>
            <a:endParaRPr lang="uk-UA" sz="32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28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fade">
                                      <p:cBhvr>
                                        <p:cTn id="7" dur="1000"/>
                                        <p:tgtEl>
                                          <p:spTgt spid="6">
                                            <p:graphicEl>
                                              <a:chart seriesIdx="-3" categoryIdx="-3" bldStep="gridLegend"/>
                                            </p:graphicEl>
                                          </p:spTgt>
                                        </p:tgtEl>
                                      </p:cBhvr>
                                    </p:animEffect>
                                    <p:anim calcmode="lin" valueType="num">
                                      <p:cBhvr>
                                        <p:cTn id="8" dur="1000" fill="hold"/>
                                        <p:tgtEl>
                                          <p:spTgt spid="6">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p:cTn id="9" dur="1000" fill="hold"/>
                                        <p:tgtEl>
                                          <p:spTgt spid="6">
                                            <p:graphicEl>
                                              <a:chart seriesIdx="-3" categoryIdx="-3" bldStep="gridLegend"/>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chart seriesIdx="0" categoryIdx="0" bldStep="ptInCategory"/>
                                            </p:graphicEl>
                                          </p:spTgt>
                                        </p:tgtEl>
                                        <p:attrNameLst>
                                          <p:attrName>style.visibility</p:attrName>
                                        </p:attrNameLst>
                                      </p:cBhvr>
                                      <p:to>
                                        <p:strVal val="visible"/>
                                      </p:to>
                                    </p:set>
                                    <p:animEffect transition="in" filter="fade">
                                      <p:cBhvr>
                                        <p:cTn id="14" dur="1000"/>
                                        <p:tgtEl>
                                          <p:spTgt spid="6">
                                            <p:graphicEl>
                                              <a:chart seriesIdx="0" categoryIdx="0" bldStep="ptInCategory"/>
                                            </p:graphicEl>
                                          </p:spTgt>
                                        </p:tgtEl>
                                      </p:cBhvr>
                                    </p:animEffect>
                                    <p:anim calcmode="lin" valueType="num">
                                      <p:cBhvr>
                                        <p:cTn id="15" dur="1000" fill="hold"/>
                                        <p:tgtEl>
                                          <p:spTgt spid="6">
                                            <p:graphicEl>
                                              <a:chart seriesIdx="0" categoryIdx="0" bldStep="ptInCategory"/>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chart seriesIdx="0" categoryIdx="0"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graphicEl>
                                              <a:chart seriesIdx="0" categoryIdx="1" bldStep="ptInCategory"/>
                                            </p:graphicEl>
                                          </p:spTgt>
                                        </p:tgtEl>
                                        <p:attrNameLst>
                                          <p:attrName>style.visibility</p:attrName>
                                        </p:attrNameLst>
                                      </p:cBhvr>
                                      <p:to>
                                        <p:strVal val="visible"/>
                                      </p:to>
                                    </p:set>
                                    <p:animEffect transition="in" filter="fade">
                                      <p:cBhvr>
                                        <p:cTn id="21" dur="1000"/>
                                        <p:tgtEl>
                                          <p:spTgt spid="6">
                                            <p:graphicEl>
                                              <a:chart seriesIdx="0" categoryIdx="1" bldStep="ptInCategory"/>
                                            </p:graphicEl>
                                          </p:spTgt>
                                        </p:tgtEl>
                                      </p:cBhvr>
                                    </p:animEffect>
                                    <p:anim calcmode="lin" valueType="num">
                                      <p:cBhvr>
                                        <p:cTn id="22" dur="1000" fill="hold"/>
                                        <p:tgtEl>
                                          <p:spTgt spid="6">
                                            <p:graphicEl>
                                              <a:chart seriesIdx="0" categoryIdx="1" bldStep="ptInCategory"/>
                                            </p:graphicEl>
                                          </p:spTgt>
                                        </p:tgtEl>
                                        <p:attrNameLst>
                                          <p:attrName>ppt_x</p:attrName>
                                        </p:attrNameLst>
                                      </p:cBhvr>
                                      <p:tavLst>
                                        <p:tav tm="0">
                                          <p:val>
                                            <p:strVal val="#ppt_x"/>
                                          </p:val>
                                        </p:tav>
                                        <p:tav tm="100000">
                                          <p:val>
                                            <p:strVal val="#ppt_x"/>
                                          </p:val>
                                        </p:tav>
                                      </p:tavLst>
                                    </p:anim>
                                    <p:anim calcmode="lin" valueType="num">
                                      <p:cBhvr>
                                        <p:cTn id="23" dur="1000" fill="hold"/>
                                        <p:tgtEl>
                                          <p:spTgt spid="6">
                                            <p:graphicEl>
                                              <a:chart seriesIdx="0" categoryIdx="1"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graphicEl>
                                              <a:chart seriesIdx="0" categoryIdx="2" bldStep="ptInCategory"/>
                                            </p:graphicEl>
                                          </p:spTgt>
                                        </p:tgtEl>
                                        <p:attrNameLst>
                                          <p:attrName>style.visibility</p:attrName>
                                        </p:attrNameLst>
                                      </p:cBhvr>
                                      <p:to>
                                        <p:strVal val="visible"/>
                                      </p:to>
                                    </p:set>
                                    <p:animEffect transition="in" filter="fade">
                                      <p:cBhvr>
                                        <p:cTn id="28" dur="1000"/>
                                        <p:tgtEl>
                                          <p:spTgt spid="6">
                                            <p:graphicEl>
                                              <a:chart seriesIdx="0" categoryIdx="2" bldStep="ptInCategory"/>
                                            </p:graphicEl>
                                          </p:spTgt>
                                        </p:tgtEl>
                                      </p:cBhvr>
                                    </p:animEffect>
                                    <p:anim calcmode="lin" valueType="num">
                                      <p:cBhvr>
                                        <p:cTn id="29" dur="1000" fill="hold"/>
                                        <p:tgtEl>
                                          <p:spTgt spid="6">
                                            <p:graphicEl>
                                              <a:chart seriesIdx="0" categoryIdx="2" bldStep="ptInCategory"/>
                                            </p:graphicEl>
                                          </p:spTgt>
                                        </p:tgtEl>
                                        <p:attrNameLst>
                                          <p:attrName>ppt_x</p:attrName>
                                        </p:attrNameLst>
                                      </p:cBhvr>
                                      <p:tavLst>
                                        <p:tav tm="0">
                                          <p:val>
                                            <p:strVal val="#ppt_x"/>
                                          </p:val>
                                        </p:tav>
                                        <p:tav tm="100000">
                                          <p:val>
                                            <p:strVal val="#ppt_x"/>
                                          </p:val>
                                        </p:tav>
                                      </p:tavLst>
                                    </p:anim>
                                    <p:anim calcmode="lin" valueType="num">
                                      <p:cBhvr>
                                        <p:cTn id="30" dur="1000" fill="hold"/>
                                        <p:tgtEl>
                                          <p:spTgt spid="6">
                                            <p:graphicEl>
                                              <a:chart seriesIdx="0" categoryIdx="2"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graphicEl>
                                              <a:chart seriesIdx="0" categoryIdx="3" bldStep="ptInCategory"/>
                                            </p:graphicEl>
                                          </p:spTgt>
                                        </p:tgtEl>
                                        <p:attrNameLst>
                                          <p:attrName>style.visibility</p:attrName>
                                        </p:attrNameLst>
                                      </p:cBhvr>
                                      <p:to>
                                        <p:strVal val="visible"/>
                                      </p:to>
                                    </p:set>
                                    <p:animEffect transition="in" filter="fade">
                                      <p:cBhvr>
                                        <p:cTn id="35" dur="1000"/>
                                        <p:tgtEl>
                                          <p:spTgt spid="6">
                                            <p:graphicEl>
                                              <a:chart seriesIdx="0" categoryIdx="3" bldStep="ptInCategory"/>
                                            </p:graphicEl>
                                          </p:spTgt>
                                        </p:tgtEl>
                                      </p:cBhvr>
                                    </p:animEffect>
                                    <p:anim calcmode="lin" valueType="num">
                                      <p:cBhvr>
                                        <p:cTn id="36" dur="1000" fill="hold"/>
                                        <p:tgtEl>
                                          <p:spTgt spid="6">
                                            <p:graphicEl>
                                              <a:chart seriesIdx="0" categoryIdx="3" bldStep="ptInCategory"/>
                                            </p:graphicEl>
                                          </p:spTgt>
                                        </p:tgtEl>
                                        <p:attrNameLst>
                                          <p:attrName>ppt_x</p:attrName>
                                        </p:attrNameLst>
                                      </p:cBhvr>
                                      <p:tavLst>
                                        <p:tav tm="0">
                                          <p:val>
                                            <p:strVal val="#ppt_x"/>
                                          </p:val>
                                        </p:tav>
                                        <p:tav tm="100000">
                                          <p:val>
                                            <p:strVal val="#ppt_x"/>
                                          </p:val>
                                        </p:tav>
                                      </p:tavLst>
                                    </p:anim>
                                    <p:anim calcmode="lin" valueType="num">
                                      <p:cBhvr>
                                        <p:cTn id="37" dur="1000" fill="hold"/>
                                        <p:tgtEl>
                                          <p:spTgt spid="6">
                                            <p:graphicEl>
                                              <a:chart seriesIdx="0" categoryIdx="3"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graphicEl>
                                              <a:chart seriesIdx="0" categoryIdx="4" bldStep="ptInCategory"/>
                                            </p:graphicEl>
                                          </p:spTgt>
                                        </p:tgtEl>
                                        <p:attrNameLst>
                                          <p:attrName>style.visibility</p:attrName>
                                        </p:attrNameLst>
                                      </p:cBhvr>
                                      <p:to>
                                        <p:strVal val="visible"/>
                                      </p:to>
                                    </p:set>
                                    <p:animEffect transition="in" filter="fade">
                                      <p:cBhvr>
                                        <p:cTn id="42" dur="1000"/>
                                        <p:tgtEl>
                                          <p:spTgt spid="6">
                                            <p:graphicEl>
                                              <a:chart seriesIdx="0" categoryIdx="4" bldStep="ptInCategory"/>
                                            </p:graphicEl>
                                          </p:spTgt>
                                        </p:tgtEl>
                                      </p:cBhvr>
                                    </p:animEffect>
                                    <p:anim calcmode="lin" valueType="num">
                                      <p:cBhvr>
                                        <p:cTn id="43" dur="1000" fill="hold"/>
                                        <p:tgtEl>
                                          <p:spTgt spid="6">
                                            <p:graphicEl>
                                              <a:chart seriesIdx="0" categoryIdx="4" bldStep="ptInCategory"/>
                                            </p:graphicEl>
                                          </p:spTgt>
                                        </p:tgtEl>
                                        <p:attrNameLst>
                                          <p:attrName>ppt_x</p:attrName>
                                        </p:attrNameLst>
                                      </p:cBhvr>
                                      <p:tavLst>
                                        <p:tav tm="0">
                                          <p:val>
                                            <p:strVal val="#ppt_x"/>
                                          </p:val>
                                        </p:tav>
                                        <p:tav tm="100000">
                                          <p:val>
                                            <p:strVal val="#ppt_x"/>
                                          </p:val>
                                        </p:tav>
                                      </p:tavLst>
                                    </p:anim>
                                    <p:anim calcmode="lin" valueType="num">
                                      <p:cBhvr>
                                        <p:cTn id="44" dur="1000" fill="hold"/>
                                        <p:tgtEl>
                                          <p:spTgt spid="6">
                                            <p:graphicEl>
                                              <a:chart seriesIdx="0" categoryIdx="4" bldStep="ptInCategory"/>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categoryEl"/>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04800" y="3044280"/>
            <a:ext cx="9906000" cy="769441"/>
          </a:xfrm>
          <a:prstGeom prst="rect">
            <a:avLst/>
          </a:prstGeom>
          <a:noFill/>
        </p:spPr>
        <p:txBody>
          <a:bodyPr wrap="square" rtlCol="0">
            <a:spAutoFit/>
          </a:bodyPr>
          <a:lstStyle/>
          <a:p>
            <a:r>
              <a:rPr lang="en-US" sz="4400" dirty="0">
                <a:solidFill>
                  <a:prstClr val="white"/>
                </a:solidFill>
                <a:latin typeface="Arial Black" pitchFamily="34" charset="0"/>
              </a:rPr>
              <a:t>••••••••••••••••••••••••••••••••••</a:t>
            </a:r>
          </a:p>
        </p:txBody>
      </p:sp>
      <p:sp>
        <p:nvSpPr>
          <p:cNvPr id="3" name="TextBox 2"/>
          <p:cNvSpPr txBox="1"/>
          <p:nvPr/>
        </p:nvSpPr>
        <p:spPr>
          <a:xfrm>
            <a:off x="507740" y="2337983"/>
            <a:ext cx="8280920" cy="2123658"/>
          </a:xfrm>
          <a:prstGeom prst="rect">
            <a:avLst/>
          </a:prstGeom>
          <a:noFill/>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uk-UA" sz="4400" b="1" dirty="0" smtClean="0">
                <a:ln/>
                <a:solidFill>
                  <a:prstClr val="white"/>
                </a:solidFill>
                <a:latin typeface="Times New Roman" panose="02020603050405020304" pitchFamily="18" charset="0"/>
                <a:cs typeface="Times New Roman" panose="02020603050405020304" pitchFamily="18" charset="0"/>
              </a:rPr>
              <a:t>Результати ЗНО-2014 </a:t>
            </a:r>
          </a:p>
          <a:p>
            <a:pPr algn="ctr"/>
            <a:r>
              <a:rPr lang="uk-UA" sz="4400" b="1" dirty="0" smtClean="0">
                <a:ln/>
                <a:solidFill>
                  <a:prstClr val="white"/>
                </a:solidFill>
                <a:latin typeface="Times New Roman" panose="02020603050405020304" pitchFamily="18" charset="0"/>
                <a:cs typeface="Times New Roman" panose="02020603050405020304" pitchFamily="18" charset="0"/>
              </a:rPr>
              <a:t>з історії України </a:t>
            </a:r>
          </a:p>
          <a:p>
            <a:pPr algn="ctr"/>
            <a:r>
              <a:rPr lang="uk-UA" sz="4400" b="1" dirty="0" smtClean="0">
                <a:ln/>
                <a:solidFill>
                  <a:prstClr val="white"/>
                </a:solidFill>
                <a:latin typeface="Times New Roman" panose="02020603050405020304" pitchFamily="18" charset="0"/>
                <a:cs typeface="Times New Roman" panose="02020603050405020304" pitchFamily="18" charset="0"/>
              </a:rPr>
              <a:t>за формами тестових завдань</a:t>
            </a:r>
            <a:endParaRPr lang="en-US" sz="4400" b="1" dirty="0">
              <a:ln/>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119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10" presetClass="exit" presetSubtype="0" fill="hold" grpId="1" nodeType="withEffect">
                                  <p:stCondLst>
                                    <p:cond delay="1500"/>
                                  </p:stCondLst>
                                  <p:iterate type="lt">
                                    <p:tmPct val="10000"/>
                                  </p:iterate>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par>
                                <p:cTn id="12" presetID="10" presetClass="entr" presetSubtype="0" fill="hold" grpId="0" nodeType="withEffect">
                                  <p:stCondLst>
                                    <p:cond delay="2000"/>
                                  </p:stCondLst>
                                  <p:iterate type="lt">
                                    <p:tmPct val="6000"/>
                                  </p:iterate>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3" grpId="0"/>
    </p:bldLst>
  </p:timing>
</p:sld>
</file>

<file path=ppt/theme/theme1.xml><?xml version="1.0" encoding="utf-8"?>
<a:theme xmlns:a="http://schemas.openxmlformats.org/drawingml/2006/main" name="Мерцающий квадрат">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S10188143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6_Eze">
  <a:themeElements>
    <a:clrScheme name="Интернет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Интернет">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Интернет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Интернет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Интернет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Интернет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Интернет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Интернет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Интернет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Интернет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Интернет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Интернет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Интернет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Интернет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07_Eze">
  <a:themeElements>
    <a:clrScheme name="Интернет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Интернет">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Интернет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Интернет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Интернет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Интернет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Интернет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Интернет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Интернет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Интернет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Интернет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Интернет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Интернет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Интернет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8_Eze">
  <a:themeElements>
    <a:clrScheme name="Интернет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Интернет">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Интернет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Интернет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Интернет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Интернет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Интернет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Интернет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Интернет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Интернет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Интернет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Интернет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Интернет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Интернет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9_Eze">
  <a:themeElements>
    <a:clrScheme name="Интернет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Интернет">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Интернет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Интернет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Интернет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Интернет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Интернет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Интернет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Интернет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Интернет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Интернет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Интернет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Интернет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Интернет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8_Eze">
  <a:themeElements>
    <a:clrScheme name="Интернет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Интернет">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Интернет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Интернет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Интернет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Интернет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Интернет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Интернет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Интернет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Интернет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Интернет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Интернет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Интернет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Интернет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09_Eze">
  <a:themeElements>
    <a:clrScheme name="Интернет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Интернет">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Интернет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Интернет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Интернет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Интернет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Интернет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Интернет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Интернет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Интернет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Интернет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Интернет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Интернет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Интернет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10_Eze">
  <a:themeElements>
    <a:clrScheme name="Интернет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Интернет">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Интернет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Интернет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Интернет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Интернет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Интернет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Интернет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Интернет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Интернет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Интернет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Интернет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Интернет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Интернет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11_Eze">
  <a:themeElements>
    <a:clrScheme name="Интернет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Интернет">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Интернет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Интернет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Интернет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Интернет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Интернет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Интернет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Интернет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Интернет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Интернет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Интернет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Интернет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Интернет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Globalcity_ani">
  <a:themeElements>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fontScheme name="Default Design">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5F5F5F"/>
        </a:dk1>
        <a:lt1>
          <a:srgbClr val="FFFFFF"/>
        </a:lt1>
        <a:dk2>
          <a:srgbClr val="C36609"/>
        </a:dk2>
        <a:lt2>
          <a:srgbClr val="DDDDDD"/>
        </a:lt2>
        <a:accent1>
          <a:srgbClr val="D2B94E"/>
        </a:accent1>
        <a:accent2>
          <a:srgbClr val="2395B9"/>
        </a:accent2>
        <a:accent3>
          <a:srgbClr val="FFFFFF"/>
        </a:accent3>
        <a:accent4>
          <a:srgbClr val="505050"/>
        </a:accent4>
        <a:accent5>
          <a:srgbClr val="E5D9B2"/>
        </a:accent5>
        <a:accent6>
          <a:srgbClr val="1F87A7"/>
        </a:accent6>
        <a:hlink>
          <a:srgbClr val="5C984E"/>
        </a:hlink>
        <a:folHlink>
          <a:srgbClr val="B5C77B"/>
        </a:folHlink>
      </a:clrScheme>
      <a:clrMap bg1="lt1" tx1="dk1" bg2="lt2" tx2="dk2" accent1="accent1" accent2="accent2" accent3="accent3" accent4="accent4" accent5="accent5" accent6="accent6" hlink="hlink" folHlink="folHlink"/>
    </a:extraClrScheme>
    <a:extraClrScheme>
      <a:clrScheme name="Default Design 2">
        <a:dk1>
          <a:srgbClr val="5F5F5F"/>
        </a:dk1>
        <a:lt1>
          <a:srgbClr val="FFFFFF"/>
        </a:lt1>
        <a:dk2>
          <a:srgbClr val="9FC591"/>
        </a:dk2>
        <a:lt2>
          <a:srgbClr val="DDDDDD"/>
        </a:lt2>
        <a:accent1>
          <a:srgbClr val="7B82B7"/>
        </a:accent1>
        <a:accent2>
          <a:srgbClr val="8D337C"/>
        </a:accent2>
        <a:accent3>
          <a:srgbClr val="FFFFFF"/>
        </a:accent3>
        <a:accent4>
          <a:srgbClr val="505050"/>
        </a:accent4>
        <a:accent5>
          <a:srgbClr val="BFC1D8"/>
        </a:accent5>
        <a:accent6>
          <a:srgbClr val="7F2D70"/>
        </a:accent6>
        <a:hlink>
          <a:srgbClr val="CC87E1"/>
        </a:hlink>
        <a:folHlink>
          <a:srgbClr val="76C5D0"/>
        </a:folHlink>
      </a:clrScheme>
      <a:clrMap bg1="lt1" tx1="dk1" bg2="lt2" tx2="dk2" accent1="accent1" accent2="accent2" accent3="accent3" accent4="accent4" accent5="accent5" accent6="accent6" hlink="hlink" folHlink="folHlink"/>
    </a:extraClrScheme>
    <a:extraClrScheme>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03_Eze">
  <a:themeElements>
    <a:clrScheme name="Интернет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Интернет">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Интернет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Интернет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Интернет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Интернет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Интернет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Интернет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Интернет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Интернет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Интернет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Интернет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Интернет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Интернет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TS10188142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Animated_open_book_effect(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7_Eze">
  <a:themeElements>
    <a:clrScheme name="Интернет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Интернет">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Интернет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Интернет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Интернет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Интернет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Интернет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Интернет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Интернет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Интернет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Интернет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Интернет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Интернет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Интернет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1_Eze">
  <a:themeElements>
    <a:clrScheme name="Интернет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Интернет">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Интернет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Интернет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Интернет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Интернет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Интернет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Интернет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Интернет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Интернет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Интернет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Интернет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Интернет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Интернет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0_Eze">
  <a:themeElements>
    <a:clrScheme name="Интернет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Интернет">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Интернет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Интернет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Интернет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Интернет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Интернет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Интернет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Интернет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Интернет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Интернет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Интернет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Интернет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Интернет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2_Eze">
  <a:themeElements>
    <a:clrScheme name="Интернет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Интернет">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Интернет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Интернет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Интернет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Интернет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Интернет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Интернет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Интернет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Интернет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Интернет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Интернет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Интернет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Интернет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4_Eze">
  <a:themeElements>
    <a:clrScheme name="Интернет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Интернет">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Интернет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Интернет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Интернет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Интернет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Интернет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Интернет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Интернет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Интернет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Интернет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Интернет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Интернет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Интернет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05_Eze">
  <a:themeElements>
    <a:clrScheme name="Интернет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Интернет">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Интернет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Интернет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Интернет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Интернет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Интернет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Интернет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Интернет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Интернет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Интернет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Интернет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Интернет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Интернет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913</TotalTime>
  <Words>28062</Words>
  <Application>Microsoft Office PowerPoint</Application>
  <PresentationFormat>Экран (4:3)</PresentationFormat>
  <Paragraphs>1919</Paragraphs>
  <Slides>54</Slides>
  <Notes>18</Notes>
  <HiddenSlides>0</HiddenSlides>
  <MMClips>0</MMClips>
  <ScaleCrop>false</ScaleCrop>
  <HeadingPairs>
    <vt:vector size="4" baseType="variant">
      <vt:variant>
        <vt:lpstr>Тема</vt:lpstr>
      </vt:variant>
      <vt:variant>
        <vt:i4>22</vt:i4>
      </vt:variant>
      <vt:variant>
        <vt:lpstr>Заголовки слайдов</vt:lpstr>
      </vt:variant>
      <vt:variant>
        <vt:i4>54</vt:i4>
      </vt:variant>
    </vt:vector>
  </HeadingPairs>
  <TitlesOfParts>
    <vt:vector size="76" baseType="lpstr">
      <vt:lpstr>Мерцающий квадрат</vt:lpstr>
      <vt:lpstr>Globalcity_ani</vt:lpstr>
      <vt:lpstr>1_Animated_open_book_effect(2)</vt:lpstr>
      <vt:lpstr>97_Eze</vt:lpstr>
      <vt:lpstr>101_Eze</vt:lpstr>
      <vt:lpstr>100_Eze</vt:lpstr>
      <vt:lpstr>102_Eze</vt:lpstr>
      <vt:lpstr>104_Eze</vt:lpstr>
      <vt:lpstr>105_Eze</vt:lpstr>
      <vt:lpstr>1_Diseño predeterminado</vt:lpstr>
      <vt:lpstr>TS101881431</vt:lpstr>
      <vt:lpstr>106_Eze</vt:lpstr>
      <vt:lpstr>107_Eze</vt:lpstr>
      <vt:lpstr>98_Eze</vt:lpstr>
      <vt:lpstr>99_Eze</vt:lpstr>
      <vt:lpstr>108_Eze</vt:lpstr>
      <vt:lpstr>109_Eze</vt:lpstr>
      <vt:lpstr>110_Eze</vt:lpstr>
      <vt:lpstr>111_Eze</vt:lpstr>
      <vt:lpstr>103_Eze</vt:lpstr>
      <vt:lpstr>TS101881425</vt:lpstr>
      <vt:lpstr>Diseño predeterminado</vt:lpstr>
      <vt:lpstr> ЗНО  20       15 </vt:lpstr>
      <vt:lpstr>Питання для розгляду</vt:lpstr>
      <vt:lpstr>Презентация PowerPoint</vt:lpstr>
      <vt:lpstr>Форми та кількість ТЗ за формами:</vt:lpstr>
      <vt:lpstr>Кількісний розподіл завдань тесту  за формами та розділами програми</vt:lpstr>
      <vt:lpstr>Розподіл тестових балів учасників тестування з історії України</vt:lpstr>
      <vt:lpstr>Розподіл балів за 100–200-бальною шкалою, набраних учасниками тестування з історії України</vt:lpstr>
      <vt:lpstr>Розподіл учасників тестування за рівнем виконання завдань тесту з історії України</vt:lpstr>
      <vt:lpstr>Презентация PowerPoint</vt:lpstr>
      <vt:lpstr>Презентация PowerPoint</vt:lpstr>
      <vt:lpstr>Кількість правильних відповідей у % до завдань тесту з вибором однієї правильної відповіді (програма для 7 класу)</vt:lpstr>
      <vt:lpstr>ТЗ з картами-схемами</vt:lpstr>
      <vt:lpstr>Презентация PowerPoint</vt:lpstr>
      <vt:lpstr>ТЗ на знання визначальних історичних дат, подій</vt:lpstr>
      <vt:lpstr>Презентация PowerPoint</vt:lpstr>
      <vt:lpstr>ТЗ з карикатурами</vt:lpstr>
      <vt:lpstr>ТЗ № 3.  Найгірший показник   (програма для 7 класу)</vt:lpstr>
      <vt:lpstr>Кількість правильних відповідей у % до завдань тесту з вибором однієї правильної відповіді (програма для 8 класу)</vt:lpstr>
      <vt:lpstr>ТЗ № 9.  Найгірший показник   (програма для 8 класу)</vt:lpstr>
      <vt:lpstr>Кількість правильних відповідей у % до завдань тесту з вибором однієї правильної відповіді (програма для 9 класу)</vt:lpstr>
      <vt:lpstr>ТЗ № 18.  Найгірший показник   (програма для 9 класу)</vt:lpstr>
      <vt:lpstr>Кількість правильних відповідей у % до завдань тесту з вибором однієї правильної відповіді (програма для 10 класу)</vt:lpstr>
      <vt:lpstr>ТЗ № 26.  Найгірший показник   (програма для 10 класу)</vt:lpstr>
      <vt:lpstr>Кількість правильних відповідей у % до завдань тесту з вибором однієї правильної відповіді (програма для 11 класу)</vt:lpstr>
      <vt:lpstr>ТЗ № 37.  Найгірший показник   (програма для 11 класу)</vt:lpstr>
      <vt:lpstr>Презентация PowerPoint</vt:lpstr>
      <vt:lpstr>Кількість правильних відповідей у % до завдань тесту на встановлення відповідності (програма для 7 -11 класів)</vt:lpstr>
      <vt:lpstr>ТЗ № 46.  Найгірший показник  (програма для 10 класу)</vt:lpstr>
      <vt:lpstr>Презентация PowerPoint</vt:lpstr>
      <vt:lpstr>Кількість правильних відповідей у % до завдань тесту на встановлення правльної послідовності (програма для 7 -11 класів)</vt:lpstr>
      <vt:lpstr>ТЗ № 52.  Найгірший показник  (програма для 10-11 класу)</vt:lpstr>
      <vt:lpstr>Презентация PowerPoint</vt:lpstr>
      <vt:lpstr>Кількість правильних відповідей у % до ТЗ  з вибором трьох правильних відповідей із семи запропонованих варіантів відповіді  (програма для 7 -11 класів)</vt:lpstr>
      <vt:lpstr>ТЗ № 53.  Найгірший показник   (програма для 7 класу)</vt:lpstr>
      <vt:lpstr> ЗНО  2014 </vt:lpstr>
      <vt:lpstr>Результати тесту з історії України.  Порівняльна статистика</vt:lpstr>
      <vt:lpstr>Порівняльна статистика</vt:lpstr>
      <vt:lpstr>Порівняльна статистика</vt:lpstr>
      <vt:lpstr>Порівняльна статистика</vt:lpstr>
      <vt:lpstr>Порівняльна статистика</vt:lpstr>
      <vt:lpstr>Презентация PowerPoint</vt:lpstr>
      <vt:lpstr>ЗНО 2014</vt:lpstr>
      <vt:lpstr>Результати ЗНО-2008 – 2014</vt:lpstr>
      <vt:lpstr>ЗНО 2014</vt:lpstr>
      <vt:lpstr>Результати ЗНО-2008 – 2014</vt:lpstr>
      <vt:lpstr> ЗНО  2014 </vt:lpstr>
      <vt:lpstr>Результати ЗНО-2008 – 2014</vt:lpstr>
      <vt:lpstr>ЗНО 2014</vt:lpstr>
      <vt:lpstr>Результати ЗНО-2008 – 2014</vt:lpstr>
      <vt:lpstr> ЗНО  2015 </vt:lpstr>
      <vt:lpstr>Предмети та графік проведення  ПЗНО-2015</vt:lpstr>
      <vt:lpstr>Графік проведення ЗНО-2015</vt:lpstr>
      <vt:lpstr>Презентация PowerPoint</vt:lpstr>
      <vt:lpstr> ЗНО  2015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ЗНО  20       14</dc:title>
  <dc:creator>Николай</dc:creator>
  <cp:lastModifiedBy>Afanasiev</cp:lastModifiedBy>
  <cp:revision>65</cp:revision>
  <dcterms:created xsi:type="dcterms:W3CDTF">2014-11-02T09:32:36Z</dcterms:created>
  <dcterms:modified xsi:type="dcterms:W3CDTF">2015-01-19T13:50:38Z</dcterms:modified>
</cp:coreProperties>
</file>