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colors4.xml" ContentType="application/vnd.openxmlformats-officedocument.drawingml.diagramColors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diagrams/drawing5.xml" ContentType="application/vnd.ms-office.drawingml.diagramDrawing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80" r:id="rId2"/>
    <p:sldId id="281" r:id="rId3"/>
    <p:sldId id="304" r:id="rId4"/>
    <p:sldId id="282" r:id="rId5"/>
    <p:sldId id="292" r:id="rId6"/>
    <p:sldId id="293" r:id="rId7"/>
    <p:sldId id="294" r:id="rId8"/>
    <p:sldId id="295" r:id="rId9"/>
    <p:sldId id="296" r:id="rId10"/>
    <p:sldId id="297" r:id="rId11"/>
    <p:sldId id="301" r:id="rId12"/>
    <p:sldId id="300" r:id="rId13"/>
    <p:sldId id="302" r:id="rId14"/>
    <p:sldId id="30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FEADD9-F67D-41F5-BA4C-3C84956E7F46}" type="doc">
      <dgm:prSet loTypeId="urn:microsoft.com/office/officeart/2005/8/layout/vList5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4EE5CD8-078F-4590-BF9C-A341A294A016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uk-UA" sz="2800" b="1" dirty="0" smtClean="0">
              <a:latin typeface="Times New Roman" pitchFamily="18" charset="0"/>
              <a:cs typeface="Times New Roman" pitchFamily="18" charset="0"/>
            </a:rPr>
            <a:t>До</a:t>
          </a:r>
        </a:p>
        <a:p>
          <a:pPr>
            <a:spcAft>
              <a:spcPts val="0"/>
            </a:spcAft>
          </a:pPr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кожного </a:t>
          </a:r>
          <a:r>
            <a:rPr lang="ru-RU" sz="2800" b="1" dirty="0" err="1" smtClean="0">
              <a:latin typeface="Times New Roman" pitchFamily="18" charset="0"/>
              <a:cs typeface="Times New Roman" pitchFamily="18" charset="0"/>
            </a:rPr>
            <a:t>із</a:t>
          </a:r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dirty="0" err="1" smtClean="0">
              <a:latin typeface="Times New Roman" pitchFamily="18" charset="0"/>
              <a:cs typeface="Times New Roman" pitchFamily="18" charset="0"/>
            </a:rPr>
            <a:t>завдань</a:t>
          </a:r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 подано </a:t>
          </a:r>
          <a:r>
            <a:rPr lang="ru-RU" sz="2800" b="1" dirty="0" err="1" smtClean="0">
              <a:latin typeface="Times New Roman" pitchFamily="18" charset="0"/>
              <a:cs typeface="Times New Roman" pitchFamily="18" charset="0"/>
            </a:rPr>
            <a:t>чотири</a:t>
          </a:r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dirty="0" err="1" smtClean="0">
              <a:latin typeface="Times New Roman" pitchFamily="18" charset="0"/>
              <a:cs typeface="Times New Roman" pitchFamily="18" charset="0"/>
            </a:rPr>
            <a:t>п’ять</a:t>
          </a:r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dirty="0" err="1" smtClean="0">
              <a:latin typeface="Times New Roman" pitchFamily="18" charset="0"/>
              <a:cs typeface="Times New Roman" pitchFamily="18" charset="0"/>
            </a:rPr>
            <a:t>варіантів</a:t>
          </a:r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dirty="0" err="1" smtClean="0">
              <a:latin typeface="Times New Roman" pitchFamily="18" charset="0"/>
              <a:cs typeface="Times New Roman" pitchFamily="18" charset="0"/>
            </a:rPr>
            <a:t>відповідей</a:t>
          </a:r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, з </a:t>
          </a:r>
          <a:r>
            <a:rPr lang="ru-RU" sz="2800" b="1" dirty="0" err="1" smtClean="0">
              <a:latin typeface="Times New Roman" pitchFamily="18" charset="0"/>
              <a:cs typeface="Times New Roman" pitchFamily="18" charset="0"/>
            </a:rPr>
            <a:t>яких</a:t>
          </a:r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dirty="0" err="1" smtClean="0">
              <a:latin typeface="Times New Roman" pitchFamily="18" charset="0"/>
              <a:cs typeface="Times New Roman" pitchFamily="18" charset="0"/>
            </a:rPr>
            <a:t>лише</a:t>
          </a:r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 один</a:t>
          </a:r>
          <a:endParaRPr lang="uk-UA" sz="2800" b="1" dirty="0" smtClean="0">
            <a:latin typeface="Times New Roman" pitchFamily="18" charset="0"/>
            <a:cs typeface="Times New Roman" pitchFamily="18" charset="0"/>
          </a:endParaRPr>
        </a:p>
        <a:p>
          <a:pPr>
            <a:spcAft>
              <a:spcPts val="0"/>
            </a:spcAft>
          </a:pPr>
          <a:r>
            <a:rPr lang="uk-UA" sz="2800" b="1" dirty="0" smtClean="0">
              <a:latin typeface="Times New Roman" pitchFamily="18" charset="0"/>
              <a:cs typeface="Times New Roman" pitchFamily="18" charset="0"/>
            </a:rPr>
            <a:t>правильний</a:t>
          </a:r>
          <a:endParaRPr lang="en-US" sz="3900" b="1" dirty="0">
            <a:latin typeface="Times New Roman" pitchFamily="18" charset="0"/>
            <a:cs typeface="Times New Roman" pitchFamily="18" charset="0"/>
          </a:endParaRPr>
        </a:p>
      </dgm:t>
    </dgm:pt>
    <dgm:pt modelId="{BB568D76-3363-43D3-B00C-3359A643216C}" type="parTrans" cxnId="{F40F9561-0D4C-44CF-91EF-A92B1DBDE44B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CF9FB981-E6ED-4440-AC98-4E4E2ABA2C55}" type="sibTrans" cxnId="{F40F9561-0D4C-44CF-91EF-A92B1DBDE44B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1E4D3931-0DBD-4211-A24A-6AF364284B1E}">
      <dgm:prSet phldrT="[Text]" custT="1"/>
      <dgm:spPr/>
      <dgm:t>
        <a:bodyPr/>
        <a:lstStyle/>
        <a:p>
          <a:pPr marL="0" indent="0" algn="l"/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Оцінюється в 0 </a:t>
          </a:r>
          <a:r>
            <a:rPr lang="ru-RU" sz="2800" b="1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1 </a:t>
          </a:r>
          <a:r>
            <a:rPr lang="ru-RU" sz="2800" b="1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тестовий</a:t>
          </a:r>
          <a:r>
            <a: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бал:</a:t>
          </a:r>
          <a:endParaRPr lang="en-US" sz="28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FC93695B-FD0E-4353-B1FD-4328F4386DEC}" type="parTrans" cxnId="{63E4D827-0083-4625-9FD6-043D8D32091E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CADAA3D9-7C63-4729-85B0-64C8AF644EEF}" type="sibTrans" cxnId="{63E4D827-0083-4625-9FD6-043D8D32091E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5BB87B91-E903-4153-BC2F-689403B098FD}">
      <dgm:prSet phldrT="[Text]" custT="1"/>
      <dgm:spPr/>
      <dgm:t>
        <a:bodyPr/>
        <a:lstStyle/>
        <a:p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1 бал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, якщо вказано правильну відповідь; </a:t>
          </a:r>
          <a:endParaRPr lang="uk-UA" sz="2800" dirty="0" smtClean="0">
            <a:latin typeface="Times New Roman" pitchFamily="18" charset="0"/>
            <a:cs typeface="Times New Roman" pitchFamily="18" charset="0"/>
          </a:endParaRPr>
        </a:p>
      </dgm:t>
    </dgm:pt>
    <dgm:pt modelId="{DB2FBA10-638B-4F1C-BA8A-E71FDABBFCD3}" type="parTrans" cxnId="{B50536EF-1F4A-4FD5-888C-FEB9CF7830C2}">
      <dgm:prSet/>
      <dgm:spPr/>
      <dgm:t>
        <a:bodyPr/>
        <a:lstStyle/>
        <a:p>
          <a:endParaRPr lang="uk-UA"/>
        </a:p>
      </dgm:t>
    </dgm:pt>
    <dgm:pt modelId="{1874FD61-58AB-4C63-B42D-8C6BF94F92F8}" type="sibTrans" cxnId="{B50536EF-1F4A-4FD5-888C-FEB9CF7830C2}">
      <dgm:prSet/>
      <dgm:spPr/>
      <dgm:t>
        <a:bodyPr/>
        <a:lstStyle/>
        <a:p>
          <a:endParaRPr lang="uk-UA"/>
        </a:p>
      </dgm:t>
    </dgm:pt>
    <dgm:pt modelId="{D55705D2-E2CC-414D-A0C3-8710A174B4D8}">
      <dgm:prSet phldrT="[Text]" custT="1"/>
      <dgm:spPr/>
      <dgm:t>
        <a:bodyPr/>
        <a:lstStyle/>
        <a:p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0 балів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, якщо 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вказано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неправильну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800" dirty="0" smtClean="0">
              <a:latin typeface="Times New Roman" pitchFamily="18" charset="0"/>
              <a:cs typeface="Times New Roman" pitchFamily="18" charset="0"/>
            </a:rPr>
            <a:t>відповідь, або вказано більше однієї відповіді, або відповіді не надано.</a:t>
          </a:r>
        </a:p>
      </dgm:t>
    </dgm:pt>
    <dgm:pt modelId="{4A8CA359-3B1E-4446-BE46-47186F17BD51}" type="parTrans" cxnId="{490C8459-BE4A-4A3B-8D44-1A329C52A827}">
      <dgm:prSet/>
      <dgm:spPr/>
      <dgm:t>
        <a:bodyPr/>
        <a:lstStyle/>
        <a:p>
          <a:endParaRPr lang="uk-UA"/>
        </a:p>
      </dgm:t>
    </dgm:pt>
    <dgm:pt modelId="{DFDDE5B9-9916-4064-A8DD-91157C07C0A7}" type="sibTrans" cxnId="{490C8459-BE4A-4A3B-8D44-1A329C52A827}">
      <dgm:prSet/>
      <dgm:spPr/>
      <dgm:t>
        <a:bodyPr/>
        <a:lstStyle/>
        <a:p>
          <a:endParaRPr lang="uk-UA"/>
        </a:p>
      </dgm:t>
    </dgm:pt>
    <dgm:pt modelId="{AAE7A1E6-6847-453D-B55B-8A82BF138C1D}" type="pres">
      <dgm:prSet presAssocID="{F6FEADD9-F67D-41F5-BA4C-3C84956E7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407577-18A2-46E0-8805-2838042EB67A}" type="pres">
      <dgm:prSet presAssocID="{74EE5CD8-078F-4590-BF9C-A341A294A016}" presName="linNode" presStyleCnt="0"/>
      <dgm:spPr/>
      <dgm:t>
        <a:bodyPr/>
        <a:lstStyle/>
        <a:p>
          <a:endParaRPr lang="ru-RU"/>
        </a:p>
      </dgm:t>
    </dgm:pt>
    <dgm:pt modelId="{7E429971-BC57-430F-BB25-C0574E5E39E3}" type="pres">
      <dgm:prSet presAssocID="{74EE5CD8-078F-4590-BF9C-A341A294A016}" presName="parentText" presStyleLbl="node1" presStyleIdx="0" presStyleCnt="1" custScaleX="325361" custLinFactNeighborY="-15667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D54B1729-BC98-42C1-9C6C-D65DCBA4358F}" type="pres">
      <dgm:prSet presAssocID="{74EE5CD8-078F-4590-BF9C-A341A294A016}" presName="descendantText" presStyleLbl="alignAccFollowNode1" presStyleIdx="0" presStyleCnt="1" custScaleX="204855" custScaleY="125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B467094B-EFF6-4EDB-97FA-CF2D0818CC01}" type="presOf" srcId="{74EE5CD8-078F-4590-BF9C-A341A294A016}" destId="{7E429971-BC57-430F-BB25-C0574E5E39E3}" srcOrd="0" destOrd="0" presId="urn:microsoft.com/office/officeart/2005/8/layout/vList5"/>
    <dgm:cxn modelId="{248D18AD-9694-4386-BA35-3BDF5C61A9D3}" type="presOf" srcId="{D55705D2-E2CC-414D-A0C3-8710A174B4D8}" destId="{D54B1729-BC98-42C1-9C6C-D65DCBA4358F}" srcOrd="0" destOrd="2" presId="urn:microsoft.com/office/officeart/2005/8/layout/vList5"/>
    <dgm:cxn modelId="{63E4D827-0083-4625-9FD6-043D8D32091E}" srcId="{74EE5CD8-078F-4590-BF9C-A341A294A016}" destId="{1E4D3931-0DBD-4211-A24A-6AF364284B1E}" srcOrd="0" destOrd="0" parTransId="{FC93695B-FD0E-4353-B1FD-4328F4386DEC}" sibTransId="{CADAA3D9-7C63-4729-85B0-64C8AF644EEF}"/>
    <dgm:cxn modelId="{570283D7-2D07-4304-92FB-A562936ED27D}" type="presOf" srcId="{F6FEADD9-F67D-41F5-BA4C-3C84956E7F46}" destId="{AAE7A1E6-6847-453D-B55B-8A82BF138C1D}" srcOrd="0" destOrd="0" presId="urn:microsoft.com/office/officeart/2005/8/layout/vList5"/>
    <dgm:cxn modelId="{6D13337B-6E81-4FB0-B3A4-BBF2AC299CB3}" type="presOf" srcId="{1E4D3931-0DBD-4211-A24A-6AF364284B1E}" destId="{D54B1729-BC98-42C1-9C6C-D65DCBA4358F}" srcOrd="0" destOrd="0" presId="urn:microsoft.com/office/officeart/2005/8/layout/vList5"/>
    <dgm:cxn modelId="{490C8459-BE4A-4A3B-8D44-1A329C52A827}" srcId="{74EE5CD8-078F-4590-BF9C-A341A294A016}" destId="{D55705D2-E2CC-414D-A0C3-8710A174B4D8}" srcOrd="2" destOrd="0" parTransId="{4A8CA359-3B1E-4446-BE46-47186F17BD51}" sibTransId="{DFDDE5B9-9916-4064-A8DD-91157C07C0A7}"/>
    <dgm:cxn modelId="{B50536EF-1F4A-4FD5-888C-FEB9CF7830C2}" srcId="{74EE5CD8-078F-4590-BF9C-A341A294A016}" destId="{5BB87B91-E903-4153-BC2F-689403B098FD}" srcOrd="1" destOrd="0" parTransId="{DB2FBA10-638B-4F1C-BA8A-E71FDABBFCD3}" sibTransId="{1874FD61-58AB-4C63-B42D-8C6BF94F92F8}"/>
    <dgm:cxn modelId="{60E0422D-75E0-48FA-96A7-3510BE913299}" type="presOf" srcId="{5BB87B91-E903-4153-BC2F-689403B098FD}" destId="{D54B1729-BC98-42C1-9C6C-D65DCBA4358F}" srcOrd="0" destOrd="1" presId="urn:microsoft.com/office/officeart/2005/8/layout/vList5"/>
    <dgm:cxn modelId="{F40F9561-0D4C-44CF-91EF-A92B1DBDE44B}" srcId="{F6FEADD9-F67D-41F5-BA4C-3C84956E7F46}" destId="{74EE5CD8-078F-4590-BF9C-A341A294A016}" srcOrd="0" destOrd="0" parTransId="{BB568D76-3363-43D3-B00C-3359A643216C}" sibTransId="{CF9FB981-E6ED-4440-AC98-4E4E2ABA2C55}"/>
    <dgm:cxn modelId="{144E068D-E958-47A0-A7D7-A863E8265432}" type="presParOf" srcId="{AAE7A1E6-6847-453D-B55B-8A82BF138C1D}" destId="{C4407577-18A2-46E0-8805-2838042EB67A}" srcOrd="0" destOrd="0" presId="urn:microsoft.com/office/officeart/2005/8/layout/vList5"/>
    <dgm:cxn modelId="{6F89D475-5852-4FE1-A1EB-3ECE25CCE7FE}" type="presParOf" srcId="{C4407577-18A2-46E0-8805-2838042EB67A}" destId="{7E429971-BC57-430F-BB25-C0574E5E39E3}" srcOrd="0" destOrd="0" presId="urn:microsoft.com/office/officeart/2005/8/layout/vList5"/>
    <dgm:cxn modelId="{82D94221-6723-45D3-B163-E405639F0B50}" type="presParOf" srcId="{C4407577-18A2-46E0-8805-2838042EB67A}" destId="{D54B1729-BC98-42C1-9C6C-D65DCBA4358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FEADD9-F67D-41F5-BA4C-3C84956E7F46}" type="doc">
      <dgm:prSet loTypeId="urn:microsoft.com/office/officeart/2005/8/layout/vList5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74EE5CD8-078F-4590-BF9C-A341A294A016}">
      <dgm:prSet phldrT="[Text]"/>
      <dgm:spPr/>
      <dgm:t>
        <a:bodyPr/>
        <a:lstStyle/>
        <a:p>
          <a:r>
            <a:rPr lang="uk-UA" b="1" dirty="0" smtClean="0">
              <a:latin typeface="Times New Roman" pitchFamily="18" charset="0"/>
              <a:cs typeface="Times New Roman" pitchFamily="18" charset="0"/>
            </a:rPr>
            <a:t>До кожного завдання</a:t>
          </a:r>
        </a:p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подано </a:t>
          </a:r>
          <a:r>
            <a:rPr lang="ru-RU" b="1" dirty="0" err="1" smtClean="0">
              <a:latin typeface="Times New Roman" pitchFamily="18" charset="0"/>
              <a:cs typeface="Times New Roman" pitchFamily="18" charset="0"/>
            </a:rPr>
            <a:t>інформацію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latin typeface="Times New Roman" pitchFamily="18" charset="0"/>
              <a:cs typeface="Times New Roman" pitchFamily="18" charset="0"/>
            </a:rPr>
            <a:t>позначену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 цифрами (</a:t>
          </a:r>
          <a:r>
            <a:rPr lang="ru-RU" b="1" dirty="0" err="1" smtClean="0">
              <a:latin typeface="Times New Roman" pitchFamily="18" charset="0"/>
              <a:cs typeface="Times New Roman" pitchFamily="18" charset="0"/>
            </a:rPr>
            <a:t>ліворуч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) і буквами (</a:t>
          </a:r>
          <a:r>
            <a:rPr lang="ru-RU" b="1" dirty="0" err="1" smtClean="0">
              <a:latin typeface="Times New Roman" pitchFamily="18" charset="0"/>
              <a:cs typeface="Times New Roman" pitchFamily="18" charset="0"/>
            </a:rPr>
            <a:t>праворуч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). </a:t>
          </a:r>
          <a:r>
            <a:rPr lang="ru-RU" b="1" dirty="0" err="1" smtClean="0">
              <a:latin typeface="Times New Roman" pitchFamily="18" charset="0"/>
              <a:cs typeface="Times New Roman" pitchFamily="18" charset="0"/>
            </a:rPr>
            <a:t>Щоб</a:t>
          </a:r>
          <a:endParaRPr lang="uk-UA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b="1" dirty="0" err="1" smtClean="0">
              <a:latin typeface="Times New Roman" pitchFamily="18" charset="0"/>
              <a:cs typeface="Times New Roman" pitchFamily="18" charset="0"/>
            </a:rPr>
            <a:t>виконати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latin typeface="Times New Roman" pitchFamily="18" charset="0"/>
              <a:cs typeface="Times New Roman" pitchFamily="18" charset="0"/>
            </a:rPr>
            <a:t>завдання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latin typeface="Times New Roman" pitchFamily="18" charset="0"/>
              <a:cs typeface="Times New Roman" pitchFamily="18" charset="0"/>
            </a:rPr>
            <a:t>необхідно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latin typeface="Times New Roman" pitchFamily="18" charset="0"/>
              <a:cs typeface="Times New Roman" pitchFamily="18" charset="0"/>
            </a:rPr>
            <a:t>встановити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latin typeface="Times New Roman" pitchFamily="18" charset="0"/>
              <a:cs typeface="Times New Roman" pitchFamily="18" charset="0"/>
            </a:rPr>
            <a:t>відповідність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latin typeface="Times New Roman" pitchFamily="18" charset="0"/>
              <a:cs typeface="Times New Roman" pitchFamily="18" charset="0"/>
            </a:rPr>
            <a:t>інформації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latin typeface="Times New Roman" pitchFamily="18" charset="0"/>
              <a:cs typeface="Times New Roman" pitchFamily="18" charset="0"/>
            </a:rPr>
            <a:t>позначеної</a:t>
          </a:r>
          <a:endParaRPr lang="uk-UA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цифрами та буквами (</a:t>
          </a:r>
          <a:r>
            <a:rPr lang="ru-RU" b="1" dirty="0" err="1" smtClean="0">
              <a:latin typeface="Times New Roman" pitchFamily="18" charset="0"/>
              <a:cs typeface="Times New Roman" pitchFamily="18" charset="0"/>
            </a:rPr>
            <a:t>утворити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 «</a:t>
          </a:r>
          <a:r>
            <a:rPr lang="ru-RU" b="1" dirty="0" err="1" smtClean="0">
              <a:latin typeface="Times New Roman" pitchFamily="18" charset="0"/>
              <a:cs typeface="Times New Roman" pitchFamily="18" charset="0"/>
            </a:rPr>
            <a:t>логічні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 пари»).</a:t>
          </a:r>
          <a:endParaRPr lang="en-US" b="1" dirty="0">
            <a:latin typeface="Times New Roman" pitchFamily="18" charset="0"/>
            <a:cs typeface="Times New Roman" pitchFamily="18" charset="0"/>
          </a:endParaRPr>
        </a:p>
      </dgm:t>
    </dgm:pt>
    <dgm:pt modelId="{BB568D76-3363-43D3-B00C-3359A643216C}" type="parTrans" cxnId="{F40F9561-0D4C-44CF-91EF-A92B1DBDE44B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CF9FB981-E6ED-4440-AC98-4E4E2ABA2C55}" type="sibTrans" cxnId="{F40F9561-0D4C-44CF-91EF-A92B1DBDE44B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1E4D3931-0DBD-4211-A24A-6AF364284B1E}">
      <dgm:prSet phldrT="[Text]" custT="1"/>
      <dgm:spPr/>
      <dgm:t>
        <a:bodyPr/>
        <a:lstStyle/>
        <a:p>
          <a:pPr marL="0" indent="0" algn="l"/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uk-UA" sz="3200" b="1" dirty="0" err="1" smtClean="0">
              <a:latin typeface="Times New Roman" pitchFamily="18" charset="0"/>
              <a:cs typeface="Times New Roman" pitchFamily="18" charset="0"/>
            </a:rPr>
            <a:t>цінюється</a:t>
          </a:r>
          <a:r>
            <a:rPr lang="uk-UA" sz="3200" b="1" dirty="0" smtClean="0">
              <a:latin typeface="Times New Roman" pitchFamily="18" charset="0"/>
              <a:cs typeface="Times New Roman" pitchFamily="18" charset="0"/>
            </a:rPr>
            <a:t> в </a:t>
          </a:r>
          <a:r>
            <a: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0, 1, 2, 3 </a:t>
          </a:r>
          <a:r>
            <a:rPr lang="ru-RU" sz="3200" b="1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4</a:t>
          </a:r>
          <a:r>
            <a:rPr lang="ru-RU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3200" b="1" dirty="0" err="1" smtClean="0">
              <a:latin typeface="Times New Roman" pitchFamily="18" charset="0"/>
              <a:cs typeface="Times New Roman" pitchFamily="18" charset="0"/>
            </a:rPr>
            <a:t>тестових</a:t>
          </a:r>
          <a:r>
            <a:rPr lang="ru-RU" sz="3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3200" b="1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:</a:t>
          </a:r>
          <a:endParaRPr lang="en-US" sz="28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FC93695B-FD0E-4353-B1FD-4328F4386DEC}" type="parTrans" cxnId="{63E4D827-0083-4625-9FD6-043D8D32091E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CADAA3D9-7C63-4729-85B0-64C8AF644EEF}" type="sibTrans" cxnId="{63E4D827-0083-4625-9FD6-043D8D32091E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D8BD405E-22A1-4990-AF4E-63E18B9315A9}">
      <dgm:prSet phldrT="[Text]" custT="1"/>
      <dgm:spPr/>
      <dgm:t>
        <a:bodyPr/>
        <a:lstStyle/>
        <a:p>
          <a:pPr marL="0" indent="0"/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0 </a:t>
          </a:r>
          <a:r>
            <a:rPr lang="ru-RU" sz="2800" b="1" dirty="0" err="1" smtClean="0">
              <a:latin typeface="Times New Roman" pitchFamily="18" charset="0"/>
              <a:cs typeface="Times New Roman" pitchFamily="18" charset="0"/>
            </a:rPr>
            <a:t>балів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якщо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не 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вказано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жодної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правильної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логічної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пари 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відповіді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на 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завдання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не 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надано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uk-UA" sz="2800" dirty="0" smtClean="0">
            <a:latin typeface="Times New Roman" pitchFamily="18" charset="0"/>
            <a:cs typeface="Times New Roman" pitchFamily="18" charset="0"/>
          </a:endParaRPr>
        </a:p>
      </dgm:t>
    </dgm:pt>
    <dgm:pt modelId="{C2476460-A572-4F7D-AD1B-0538CD4D7C00}" type="parTrans" cxnId="{19798254-7A94-4E97-81AD-1DCB7E79700B}">
      <dgm:prSet/>
      <dgm:spPr/>
      <dgm:t>
        <a:bodyPr/>
        <a:lstStyle/>
        <a:p>
          <a:endParaRPr lang="uk-UA"/>
        </a:p>
      </dgm:t>
    </dgm:pt>
    <dgm:pt modelId="{9831C676-2D10-410B-A38C-DB2481322295}" type="sibTrans" cxnId="{19798254-7A94-4E97-81AD-1DCB7E79700B}">
      <dgm:prSet/>
      <dgm:spPr/>
      <dgm:t>
        <a:bodyPr/>
        <a:lstStyle/>
        <a:p>
          <a:endParaRPr lang="uk-UA"/>
        </a:p>
      </dgm:t>
    </dgm:pt>
    <dgm:pt modelId="{6FBD9D38-0248-4664-9598-3B94027703AB}">
      <dgm:prSet phldrT="[Text]" custT="1"/>
      <dgm:spPr/>
      <dgm:t>
        <a:bodyPr/>
        <a:lstStyle/>
        <a:p>
          <a:pPr marL="0" indent="0" algn="l"/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1 бал 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за 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кожну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правильно 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встановлену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відповідність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(«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логічну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пару»); </a:t>
          </a:r>
          <a:endParaRPr lang="en-US" sz="28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1E382611-822A-46EC-BB3D-15A4B8763C6B}" type="parTrans" cxnId="{AF65220C-F653-4580-9DA2-4616C493D3A7}">
      <dgm:prSet/>
      <dgm:spPr/>
      <dgm:t>
        <a:bodyPr/>
        <a:lstStyle/>
        <a:p>
          <a:endParaRPr lang="uk-UA"/>
        </a:p>
      </dgm:t>
    </dgm:pt>
    <dgm:pt modelId="{065E1D61-C35F-47DD-B9D0-E325F0FB03C2}" type="sibTrans" cxnId="{AF65220C-F653-4580-9DA2-4616C493D3A7}">
      <dgm:prSet/>
      <dgm:spPr/>
      <dgm:t>
        <a:bodyPr/>
        <a:lstStyle/>
        <a:p>
          <a:endParaRPr lang="uk-UA"/>
        </a:p>
      </dgm:t>
    </dgm:pt>
    <dgm:pt modelId="{AAE7A1E6-6847-453D-B55B-8A82BF138C1D}" type="pres">
      <dgm:prSet presAssocID="{F6FEADD9-F67D-41F5-BA4C-3C84956E7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407577-18A2-46E0-8805-2838042EB67A}" type="pres">
      <dgm:prSet presAssocID="{74EE5CD8-078F-4590-BF9C-A341A294A016}" presName="linNode" presStyleCnt="0"/>
      <dgm:spPr/>
      <dgm:t>
        <a:bodyPr/>
        <a:lstStyle/>
        <a:p>
          <a:endParaRPr lang="ru-RU"/>
        </a:p>
      </dgm:t>
    </dgm:pt>
    <dgm:pt modelId="{7E429971-BC57-430F-BB25-C0574E5E39E3}" type="pres">
      <dgm:prSet presAssocID="{74EE5CD8-078F-4590-BF9C-A341A294A016}" presName="parentText" presStyleLbl="node1" presStyleIdx="0" presStyleCnt="1" custScaleX="325361" custLinFactNeighborY="-15667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D54B1729-BC98-42C1-9C6C-D65DCBA4358F}" type="pres">
      <dgm:prSet presAssocID="{74EE5CD8-078F-4590-BF9C-A341A294A016}" presName="descendantText" presStyleLbl="alignAccFollowNode1" presStyleIdx="0" presStyleCnt="1" custScaleX="204855" custScaleY="125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A94A22A6-1B1E-41C3-AED7-40FD63EFDC54}" type="presOf" srcId="{D8BD405E-22A1-4990-AF4E-63E18B9315A9}" destId="{D54B1729-BC98-42C1-9C6C-D65DCBA4358F}" srcOrd="0" destOrd="2" presId="urn:microsoft.com/office/officeart/2005/8/layout/vList5"/>
    <dgm:cxn modelId="{EF59F56B-0DC4-4760-A4FE-EEFEF0CC4E9B}" type="presOf" srcId="{6FBD9D38-0248-4664-9598-3B94027703AB}" destId="{D54B1729-BC98-42C1-9C6C-D65DCBA4358F}" srcOrd="0" destOrd="1" presId="urn:microsoft.com/office/officeart/2005/8/layout/vList5"/>
    <dgm:cxn modelId="{1A9F6BC5-2DB0-47E3-A0F2-CD1AB32E0639}" type="presOf" srcId="{F6FEADD9-F67D-41F5-BA4C-3C84956E7F46}" destId="{AAE7A1E6-6847-453D-B55B-8A82BF138C1D}" srcOrd="0" destOrd="0" presId="urn:microsoft.com/office/officeart/2005/8/layout/vList5"/>
    <dgm:cxn modelId="{63E4D827-0083-4625-9FD6-043D8D32091E}" srcId="{74EE5CD8-078F-4590-BF9C-A341A294A016}" destId="{1E4D3931-0DBD-4211-A24A-6AF364284B1E}" srcOrd="0" destOrd="0" parTransId="{FC93695B-FD0E-4353-B1FD-4328F4386DEC}" sibTransId="{CADAA3D9-7C63-4729-85B0-64C8AF644EEF}"/>
    <dgm:cxn modelId="{19798254-7A94-4E97-81AD-1DCB7E79700B}" srcId="{74EE5CD8-078F-4590-BF9C-A341A294A016}" destId="{D8BD405E-22A1-4990-AF4E-63E18B9315A9}" srcOrd="2" destOrd="0" parTransId="{C2476460-A572-4F7D-AD1B-0538CD4D7C00}" sibTransId="{9831C676-2D10-410B-A38C-DB2481322295}"/>
    <dgm:cxn modelId="{19E685BB-86FC-44A4-8EB4-53C2FC5C2A5F}" type="presOf" srcId="{1E4D3931-0DBD-4211-A24A-6AF364284B1E}" destId="{D54B1729-BC98-42C1-9C6C-D65DCBA4358F}" srcOrd="0" destOrd="0" presId="urn:microsoft.com/office/officeart/2005/8/layout/vList5"/>
    <dgm:cxn modelId="{FAB59ADA-DDAA-4FB3-B1A2-2E66FF9AC04E}" type="presOf" srcId="{74EE5CD8-078F-4590-BF9C-A341A294A016}" destId="{7E429971-BC57-430F-BB25-C0574E5E39E3}" srcOrd="0" destOrd="0" presId="urn:microsoft.com/office/officeart/2005/8/layout/vList5"/>
    <dgm:cxn modelId="{AF65220C-F653-4580-9DA2-4616C493D3A7}" srcId="{74EE5CD8-078F-4590-BF9C-A341A294A016}" destId="{6FBD9D38-0248-4664-9598-3B94027703AB}" srcOrd="1" destOrd="0" parTransId="{1E382611-822A-46EC-BB3D-15A4B8763C6B}" sibTransId="{065E1D61-C35F-47DD-B9D0-E325F0FB03C2}"/>
    <dgm:cxn modelId="{F40F9561-0D4C-44CF-91EF-A92B1DBDE44B}" srcId="{F6FEADD9-F67D-41F5-BA4C-3C84956E7F46}" destId="{74EE5CD8-078F-4590-BF9C-A341A294A016}" srcOrd="0" destOrd="0" parTransId="{BB568D76-3363-43D3-B00C-3359A643216C}" sibTransId="{CF9FB981-E6ED-4440-AC98-4E4E2ABA2C55}"/>
    <dgm:cxn modelId="{A360F12D-83F4-4702-B2DC-EEB52A6C0E4C}" type="presParOf" srcId="{AAE7A1E6-6847-453D-B55B-8A82BF138C1D}" destId="{C4407577-18A2-46E0-8805-2838042EB67A}" srcOrd="0" destOrd="0" presId="urn:microsoft.com/office/officeart/2005/8/layout/vList5"/>
    <dgm:cxn modelId="{F1E73EDF-439D-4CBD-A63E-D25A87DD61ED}" type="presParOf" srcId="{C4407577-18A2-46E0-8805-2838042EB67A}" destId="{7E429971-BC57-430F-BB25-C0574E5E39E3}" srcOrd="0" destOrd="0" presId="urn:microsoft.com/office/officeart/2005/8/layout/vList5"/>
    <dgm:cxn modelId="{78E7CB8F-8D5E-4DEA-B8DB-2285ADD3B52B}" type="presParOf" srcId="{C4407577-18A2-46E0-8805-2838042EB67A}" destId="{D54B1729-BC98-42C1-9C6C-D65DCBA4358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FEADD9-F67D-41F5-BA4C-3C84956E7F46}" type="doc">
      <dgm:prSet loTypeId="urn:microsoft.com/office/officeart/2005/8/layout/vList5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4EE5CD8-078F-4590-BF9C-A341A294A016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Завдання цієї форми передбачає</a:t>
          </a:r>
        </a:p>
        <a:p>
          <a:pPr>
            <a:spcAft>
              <a:spcPts val="0"/>
            </a:spcAft>
          </a:pPr>
          <a:r>
            <a:rPr lang="ru-RU" sz="24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створення</a:t>
          </a:r>
          <a:r>
            <a: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учасником</a:t>
          </a:r>
          <a:r>
            <a: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тестування</a:t>
          </a:r>
          <a:r>
            <a: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власного</a:t>
          </a:r>
          <a:r>
            <a: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аргументативного</a:t>
          </a:r>
          <a:r>
            <a: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висловлення</a:t>
          </a:r>
          <a:r>
            <a: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на</a:t>
          </a:r>
          <a:endParaRPr lang="uk-UA" sz="2400" b="1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>
            <a:spcAft>
              <a:spcPts val="0"/>
            </a:spcAft>
          </a:pPr>
          <a:r>
            <a:rPr lang="ru-RU" sz="24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дискусійну</a:t>
          </a:r>
          <a:r>
            <a: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тему (бланк </a:t>
          </a:r>
          <a:r>
            <a:rPr lang="ru-RU" sz="24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відповідей</a:t>
          </a:r>
          <a:r>
            <a: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Б)</a:t>
          </a:r>
          <a:endParaRPr lang="en-US" sz="24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B568D76-3363-43D3-B00C-3359A643216C}" type="parTrans" cxnId="{F40F9561-0D4C-44CF-91EF-A92B1DBDE44B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CF9FB981-E6ED-4440-AC98-4E4E2ABA2C55}" type="sibTrans" cxnId="{F40F9561-0D4C-44CF-91EF-A92B1DBDE44B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1E4D3931-0DBD-4211-A24A-6AF364284B1E}">
      <dgm:prSet phldrT="[Text]" custT="1"/>
      <dgm:spPr/>
      <dgm:t>
        <a:bodyPr/>
        <a:lstStyle/>
        <a:p>
          <a:pPr marL="0" indent="0" algn="l"/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dirty="0" err="1" smtClean="0">
              <a:latin typeface="Times New Roman" pitchFamily="18" charset="0"/>
              <a:cs typeface="Times New Roman" pitchFamily="18" charset="0"/>
            </a:rPr>
            <a:t>Завдання</a:t>
          </a:r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 з </a:t>
          </a:r>
          <a:r>
            <a:rPr lang="ru-RU" sz="2200" b="1" dirty="0" err="1" smtClean="0">
              <a:latin typeface="Times New Roman" pitchFamily="18" charset="0"/>
              <a:cs typeface="Times New Roman" pitchFamily="18" charset="0"/>
            </a:rPr>
            <a:t>розгорнутою</a:t>
          </a:r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dirty="0" err="1" smtClean="0">
              <a:latin typeface="Times New Roman" pitchFamily="18" charset="0"/>
              <a:cs typeface="Times New Roman" pitchFamily="18" charset="0"/>
            </a:rPr>
            <a:t>відповіддю</a:t>
          </a:r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dirty="0" err="1" smtClean="0">
              <a:latin typeface="Times New Roman" pitchFamily="18" charset="0"/>
              <a:cs typeface="Times New Roman" pitchFamily="18" charset="0"/>
            </a:rPr>
            <a:t>оцінюється</a:t>
          </a:r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dirty="0" err="1" smtClean="0">
              <a:latin typeface="Times New Roman" pitchFamily="18" charset="0"/>
              <a:cs typeface="Times New Roman" pitchFamily="18" charset="0"/>
            </a:rPr>
            <a:t>від</a:t>
          </a:r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 0 до 20 </a:t>
          </a:r>
          <a:r>
            <a:rPr lang="ru-RU" sz="2200" b="1" dirty="0" err="1" smtClean="0">
              <a:latin typeface="Times New Roman" pitchFamily="18" charset="0"/>
              <a:cs typeface="Times New Roman" pitchFamily="18" charset="0"/>
            </a:rPr>
            <a:t>тестових</a:t>
          </a:r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dirty="0" err="1" smtClean="0">
              <a:latin typeface="Times New Roman" pitchFamily="18" charset="0"/>
              <a:cs typeface="Times New Roman" pitchFamily="18" charset="0"/>
            </a:rPr>
            <a:t>балів</a:t>
          </a:r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 за </a:t>
          </a:r>
          <a:r>
            <a:rPr lang="ru-RU" sz="2200" b="1" dirty="0" err="1" smtClean="0">
              <a:latin typeface="Times New Roman" pitchFamily="18" charset="0"/>
              <a:cs typeface="Times New Roman" pitchFamily="18" charset="0"/>
            </a:rPr>
            <a:t>критеріями</a:t>
          </a:r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dirty="0" err="1" smtClean="0">
              <a:latin typeface="Times New Roman" pitchFamily="18" charset="0"/>
              <a:cs typeface="Times New Roman" pitchFamily="18" charset="0"/>
            </a:rPr>
            <a:t>змісту</a:t>
          </a:r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2200" b="1" dirty="0" err="1" smtClean="0">
              <a:latin typeface="Times New Roman" pitchFamily="18" charset="0"/>
              <a:cs typeface="Times New Roman" pitchFamily="18" charset="0"/>
            </a:rPr>
            <a:t>мовного</a:t>
          </a:r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dirty="0" err="1" smtClean="0">
              <a:latin typeface="Times New Roman" pitchFamily="18" charset="0"/>
              <a:cs typeface="Times New Roman" pitchFamily="18" charset="0"/>
            </a:rPr>
            <a:t>оформлення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:                                                     </a:t>
          </a:r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. Теза: 0, 1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2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тестових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.                              </a:t>
          </a:r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2.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Аргументи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: 0, 1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2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тестових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.                </a:t>
          </a:r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3а. 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Приклад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із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літератури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чи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інших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видів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мистецтва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: 0, 1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2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тестових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.                     </a:t>
          </a:r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3б. 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Приклад,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що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є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історичним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фактом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випадком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із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життя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: 0, 1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2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тестових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.         </a:t>
          </a:r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4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Логічність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послідовність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: 0, 1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2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тестових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.                                                                                                            </a:t>
          </a:r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5.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Висновок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: 0, 1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2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тестових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.                   </a:t>
          </a:r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6а.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Орфографія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пунктуація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: 0, 1, 2, 3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4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тестових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.                                                          </a:t>
          </a:r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6б. 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Лексика,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граматика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стилістика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: 0, 1, 2, 3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4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тестових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200" b="1" u="sng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FC93695B-FD0E-4353-B1FD-4328F4386DEC}" type="parTrans" cxnId="{63E4D827-0083-4625-9FD6-043D8D32091E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CADAA3D9-7C63-4729-85B0-64C8AF644EEF}" type="sibTrans" cxnId="{63E4D827-0083-4625-9FD6-043D8D32091E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AAE7A1E6-6847-453D-B55B-8A82BF138C1D}" type="pres">
      <dgm:prSet presAssocID="{F6FEADD9-F67D-41F5-BA4C-3C84956E7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407577-18A2-46E0-8805-2838042EB67A}" type="pres">
      <dgm:prSet presAssocID="{74EE5CD8-078F-4590-BF9C-A341A294A016}" presName="linNode" presStyleCnt="0"/>
      <dgm:spPr/>
      <dgm:t>
        <a:bodyPr/>
        <a:lstStyle/>
        <a:p>
          <a:endParaRPr lang="ru-RU"/>
        </a:p>
      </dgm:t>
    </dgm:pt>
    <dgm:pt modelId="{7E429971-BC57-430F-BB25-C0574E5E39E3}" type="pres">
      <dgm:prSet presAssocID="{74EE5CD8-078F-4590-BF9C-A341A294A016}" presName="parentText" presStyleLbl="node1" presStyleIdx="0" presStyleCnt="1" custScaleX="202755" custLinFactNeighborY="-15667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D54B1729-BC98-42C1-9C6C-D65DCBA4358F}" type="pres">
      <dgm:prSet presAssocID="{74EE5CD8-078F-4590-BF9C-A341A294A016}" presName="descendantText" presStyleLbl="alignAccFollowNode1" presStyleIdx="0" presStyleCnt="1" custScaleX="204855" custScaleY="125000" custLinFactNeighborX="11809" custLinFactNeighborY="-126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63E4D827-0083-4625-9FD6-043D8D32091E}" srcId="{74EE5CD8-078F-4590-BF9C-A341A294A016}" destId="{1E4D3931-0DBD-4211-A24A-6AF364284B1E}" srcOrd="0" destOrd="0" parTransId="{FC93695B-FD0E-4353-B1FD-4328F4386DEC}" sibTransId="{CADAA3D9-7C63-4729-85B0-64C8AF644EEF}"/>
    <dgm:cxn modelId="{9D05358E-5380-4E92-87D0-621CF41F49EE}" type="presOf" srcId="{F6FEADD9-F67D-41F5-BA4C-3C84956E7F46}" destId="{AAE7A1E6-6847-453D-B55B-8A82BF138C1D}" srcOrd="0" destOrd="0" presId="urn:microsoft.com/office/officeart/2005/8/layout/vList5"/>
    <dgm:cxn modelId="{6AD06325-928C-427C-9A50-02F1E00AEB53}" type="presOf" srcId="{74EE5CD8-078F-4590-BF9C-A341A294A016}" destId="{7E429971-BC57-430F-BB25-C0574E5E39E3}" srcOrd="0" destOrd="0" presId="urn:microsoft.com/office/officeart/2005/8/layout/vList5"/>
    <dgm:cxn modelId="{911B1B80-FFC6-4711-9C97-02C773F70B5F}" type="presOf" srcId="{1E4D3931-0DBD-4211-A24A-6AF364284B1E}" destId="{D54B1729-BC98-42C1-9C6C-D65DCBA4358F}" srcOrd="0" destOrd="0" presId="urn:microsoft.com/office/officeart/2005/8/layout/vList5"/>
    <dgm:cxn modelId="{F40F9561-0D4C-44CF-91EF-A92B1DBDE44B}" srcId="{F6FEADD9-F67D-41F5-BA4C-3C84956E7F46}" destId="{74EE5CD8-078F-4590-BF9C-A341A294A016}" srcOrd="0" destOrd="0" parTransId="{BB568D76-3363-43D3-B00C-3359A643216C}" sibTransId="{CF9FB981-E6ED-4440-AC98-4E4E2ABA2C55}"/>
    <dgm:cxn modelId="{0F4B9B70-5368-48AF-AFE8-0F6C3CEA7D2B}" type="presParOf" srcId="{AAE7A1E6-6847-453D-B55B-8A82BF138C1D}" destId="{C4407577-18A2-46E0-8805-2838042EB67A}" srcOrd="0" destOrd="0" presId="urn:microsoft.com/office/officeart/2005/8/layout/vList5"/>
    <dgm:cxn modelId="{3D82DAD9-AB08-4FE0-B4ED-F532C16BF42F}" type="presParOf" srcId="{C4407577-18A2-46E0-8805-2838042EB67A}" destId="{7E429971-BC57-430F-BB25-C0574E5E39E3}" srcOrd="0" destOrd="0" presId="urn:microsoft.com/office/officeart/2005/8/layout/vList5"/>
    <dgm:cxn modelId="{B1809E8D-1505-4DA4-9178-4055B2836BA8}" type="presParOf" srcId="{C4407577-18A2-46E0-8805-2838042EB67A}" destId="{D54B1729-BC98-42C1-9C6C-D65DCBA4358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FEADD9-F67D-41F5-BA4C-3C84956E7F46}" type="doc">
      <dgm:prSet loTypeId="urn:microsoft.com/office/officeart/2005/8/layout/vList5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4EE5CD8-078F-4590-BF9C-A341A294A016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 До кожного </a:t>
          </a:r>
          <a:r>
            <a:rPr lang="ru-RU" sz="2400" b="1" dirty="0" err="1" smtClean="0">
              <a:latin typeface="Times New Roman" pitchFamily="18" charset="0"/>
              <a:cs typeface="Times New Roman" pitchFamily="18" charset="0"/>
            </a:rPr>
            <a:t>завдання</a:t>
          </a: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 подано </a:t>
          </a:r>
          <a:r>
            <a:rPr lang="uk-UA" sz="2400" b="1" dirty="0" smtClean="0">
              <a:latin typeface="Times New Roman" pitchFamily="18" charset="0"/>
              <a:cs typeface="Times New Roman" pitchFamily="18" charset="0"/>
            </a:rPr>
            <a:t>перелік явищ (фактів), позначених буквами, які потрібно розташувати в правильній послідовності, де перше явище (факт) має відповідати цифрі 1, друге – 2 і т.д.</a:t>
          </a:r>
        </a:p>
        <a:p>
          <a:pPr>
            <a:spcAft>
              <a:spcPts val="0"/>
            </a:spcAft>
          </a:pPr>
          <a:r>
            <a:rPr lang="uk-UA" sz="2400" b="1" dirty="0" smtClean="0">
              <a:latin typeface="Times New Roman" pitchFamily="18" charset="0"/>
              <a:cs typeface="Times New Roman" pitchFamily="18" charset="0"/>
            </a:rPr>
            <a:t>(бланк відповідей А+ - поглиблений рівень)</a:t>
          </a:r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BB568D76-3363-43D3-B00C-3359A643216C}" type="parTrans" cxnId="{F40F9561-0D4C-44CF-91EF-A92B1DBDE44B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CF9FB981-E6ED-4440-AC98-4E4E2ABA2C55}" type="sibTrans" cxnId="{F40F9561-0D4C-44CF-91EF-A92B1DBDE44B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1E4D3931-0DBD-4211-A24A-6AF364284B1E}">
      <dgm:prSet phldrT="[Text]" custT="1"/>
      <dgm:spPr/>
      <dgm:t>
        <a:bodyPr/>
        <a:lstStyle/>
        <a:p>
          <a:pPr marL="0" indent="0" algn="l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dirty="0" err="1" smtClean="0">
              <a:latin typeface="Times New Roman" pitchFamily="18" charset="0"/>
              <a:cs typeface="Times New Roman" pitchFamily="18" charset="0"/>
            </a:rPr>
            <a:t>Оцінюється</a:t>
          </a: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 в </a:t>
          </a:r>
          <a:r>
            <a: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0,1,2</a:t>
          </a: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3 </a:t>
          </a:r>
          <a:r>
            <a:rPr lang="ru-RU" sz="2400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:</a:t>
          </a:r>
          <a:endParaRPr lang="en-US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FC93695B-FD0E-4353-B1FD-4328F4386DEC}" type="parTrans" cxnId="{63E4D827-0083-4625-9FD6-043D8D32091E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CADAA3D9-7C63-4729-85B0-64C8AF644EEF}" type="sibTrans" cxnId="{63E4D827-0083-4625-9FD6-043D8D32091E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5BB87B91-E903-4153-BC2F-689403B098FD}">
      <dgm:prSet phldrT="[Text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3 </a:t>
          </a:r>
          <a:r>
            <a:rPr lang="ru-RU" sz="2400" b="1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якщо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правильно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вказано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послідовність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усіх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подій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;</a:t>
          </a:r>
          <a:endParaRPr lang="uk-UA" sz="2400" dirty="0" smtClean="0">
            <a:latin typeface="Times New Roman" pitchFamily="18" charset="0"/>
            <a:cs typeface="Times New Roman" pitchFamily="18" charset="0"/>
          </a:endParaRPr>
        </a:p>
      </dgm:t>
    </dgm:pt>
    <dgm:pt modelId="{DB2FBA10-638B-4F1C-BA8A-E71FDABBFCD3}" type="parTrans" cxnId="{B50536EF-1F4A-4FD5-888C-FEB9CF7830C2}">
      <dgm:prSet/>
      <dgm:spPr/>
      <dgm:t>
        <a:bodyPr/>
        <a:lstStyle/>
        <a:p>
          <a:endParaRPr lang="uk-UA"/>
        </a:p>
      </dgm:t>
    </dgm:pt>
    <dgm:pt modelId="{1874FD61-58AB-4C63-B42D-8C6BF94F92F8}" type="sibTrans" cxnId="{B50536EF-1F4A-4FD5-888C-FEB9CF7830C2}">
      <dgm:prSet/>
      <dgm:spPr/>
      <dgm:t>
        <a:bodyPr/>
        <a:lstStyle/>
        <a:p>
          <a:endParaRPr lang="uk-UA"/>
        </a:p>
      </dgm:t>
    </dgm:pt>
    <dgm:pt modelId="{D55705D2-E2CC-414D-A0C3-8710A174B4D8}">
      <dgm:prSet phldrT="[Text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0 балів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, якщо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вказано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неправильну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400" dirty="0" smtClean="0">
              <a:latin typeface="Times New Roman" pitchFamily="18" charset="0"/>
              <a:cs typeface="Times New Roman" pitchFamily="18" charset="0"/>
            </a:rPr>
            <a:t>відповідь, або вказано більше однієї відповіді, або відповіді не надано.</a:t>
          </a:r>
        </a:p>
      </dgm:t>
    </dgm:pt>
    <dgm:pt modelId="{4A8CA359-3B1E-4446-BE46-47186F17BD51}" type="parTrans" cxnId="{490C8459-BE4A-4A3B-8D44-1A329C52A827}">
      <dgm:prSet/>
      <dgm:spPr/>
      <dgm:t>
        <a:bodyPr/>
        <a:lstStyle/>
        <a:p>
          <a:endParaRPr lang="uk-UA"/>
        </a:p>
      </dgm:t>
    </dgm:pt>
    <dgm:pt modelId="{DFDDE5B9-9916-4064-A8DD-91157C07C0A7}" type="sibTrans" cxnId="{490C8459-BE4A-4A3B-8D44-1A329C52A827}">
      <dgm:prSet/>
      <dgm:spPr/>
      <dgm:t>
        <a:bodyPr/>
        <a:lstStyle/>
        <a:p>
          <a:endParaRPr lang="uk-UA"/>
        </a:p>
      </dgm:t>
    </dgm:pt>
    <dgm:pt modelId="{8C1AD820-01DD-447A-B99D-A611FB942A8E}">
      <dgm:prSet phldrT="[Text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2 </a:t>
          </a:r>
          <a:r>
            <a:rPr lang="ru-RU" sz="2400" b="1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якщо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вказано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першу та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останню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події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;</a:t>
          </a:r>
          <a:endParaRPr lang="uk-UA" sz="2400" dirty="0" smtClean="0">
            <a:latin typeface="Times New Roman" pitchFamily="18" charset="0"/>
            <a:cs typeface="Times New Roman" pitchFamily="18" charset="0"/>
          </a:endParaRPr>
        </a:p>
      </dgm:t>
    </dgm:pt>
    <dgm:pt modelId="{03A65E44-B547-45FD-9F63-D6D30ED1C069}" type="parTrans" cxnId="{78CEFBE6-CA78-42E6-8D39-0AA021F68BFA}">
      <dgm:prSet/>
      <dgm:spPr/>
    </dgm:pt>
    <dgm:pt modelId="{24413B52-DD44-4E09-BE27-DA5A04662EF9}" type="sibTrans" cxnId="{78CEFBE6-CA78-42E6-8D39-0AA021F68BFA}">
      <dgm:prSet/>
      <dgm:spPr/>
    </dgm:pt>
    <dgm:pt modelId="{B63424A4-2AF1-47BA-A871-2D916BDF7553}">
      <dgm:prSet phldrT="[Text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1 бал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якщо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вказано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першу,або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останню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події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; </a:t>
          </a:r>
          <a:endParaRPr lang="uk-UA" sz="2400" dirty="0" smtClean="0">
            <a:latin typeface="Times New Roman" pitchFamily="18" charset="0"/>
            <a:cs typeface="Times New Roman" pitchFamily="18" charset="0"/>
          </a:endParaRPr>
        </a:p>
      </dgm:t>
    </dgm:pt>
    <dgm:pt modelId="{4074FA05-1798-4343-ABDF-A27378732BA9}" type="parTrans" cxnId="{78311B1D-409A-426F-9454-C17DAB25062E}">
      <dgm:prSet/>
      <dgm:spPr/>
    </dgm:pt>
    <dgm:pt modelId="{3A7C8DB8-AD23-4AD6-809C-8985FCEC4DF8}" type="sibTrans" cxnId="{78311B1D-409A-426F-9454-C17DAB25062E}">
      <dgm:prSet/>
      <dgm:spPr/>
    </dgm:pt>
    <dgm:pt modelId="{AAE7A1E6-6847-453D-B55B-8A82BF138C1D}" type="pres">
      <dgm:prSet presAssocID="{F6FEADD9-F67D-41F5-BA4C-3C84956E7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407577-18A2-46E0-8805-2838042EB67A}" type="pres">
      <dgm:prSet presAssocID="{74EE5CD8-078F-4590-BF9C-A341A294A016}" presName="linNode" presStyleCnt="0"/>
      <dgm:spPr/>
      <dgm:t>
        <a:bodyPr/>
        <a:lstStyle/>
        <a:p>
          <a:endParaRPr lang="ru-RU"/>
        </a:p>
      </dgm:t>
    </dgm:pt>
    <dgm:pt modelId="{7E429971-BC57-430F-BB25-C0574E5E39E3}" type="pres">
      <dgm:prSet presAssocID="{74EE5CD8-078F-4590-BF9C-A341A294A016}" presName="parentText" presStyleLbl="node1" presStyleIdx="0" presStyleCnt="1" custScaleX="325361" custLinFactNeighborX="9562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D54B1729-BC98-42C1-9C6C-D65DCBA4358F}" type="pres">
      <dgm:prSet presAssocID="{74EE5CD8-078F-4590-BF9C-A341A294A016}" presName="descendantText" presStyleLbl="alignAccFollowNode1" presStyleIdx="0" presStyleCnt="1" custScaleX="204855" custScaleY="125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50C8BB3C-4A21-49DF-98EA-0D536BFB43F2}" type="presOf" srcId="{F6FEADD9-F67D-41F5-BA4C-3C84956E7F46}" destId="{AAE7A1E6-6847-453D-B55B-8A82BF138C1D}" srcOrd="0" destOrd="0" presId="urn:microsoft.com/office/officeart/2005/8/layout/vList5"/>
    <dgm:cxn modelId="{78CEFBE6-CA78-42E6-8D39-0AA021F68BFA}" srcId="{74EE5CD8-078F-4590-BF9C-A341A294A016}" destId="{8C1AD820-01DD-447A-B99D-A611FB942A8E}" srcOrd="2" destOrd="0" parTransId="{03A65E44-B547-45FD-9F63-D6D30ED1C069}" sibTransId="{24413B52-DD44-4E09-BE27-DA5A04662EF9}"/>
    <dgm:cxn modelId="{F59410F4-2BA2-40A8-81F9-6DDD590A26EB}" type="presOf" srcId="{B63424A4-2AF1-47BA-A871-2D916BDF7553}" destId="{D54B1729-BC98-42C1-9C6C-D65DCBA4358F}" srcOrd="0" destOrd="3" presId="urn:microsoft.com/office/officeart/2005/8/layout/vList5"/>
    <dgm:cxn modelId="{63E4D827-0083-4625-9FD6-043D8D32091E}" srcId="{74EE5CD8-078F-4590-BF9C-A341A294A016}" destId="{1E4D3931-0DBD-4211-A24A-6AF364284B1E}" srcOrd="0" destOrd="0" parTransId="{FC93695B-FD0E-4353-B1FD-4328F4386DEC}" sibTransId="{CADAA3D9-7C63-4729-85B0-64C8AF644EEF}"/>
    <dgm:cxn modelId="{251D4E0A-6FBC-4191-BFDB-F317D811579D}" type="presOf" srcId="{8C1AD820-01DD-447A-B99D-A611FB942A8E}" destId="{D54B1729-BC98-42C1-9C6C-D65DCBA4358F}" srcOrd="0" destOrd="2" presId="urn:microsoft.com/office/officeart/2005/8/layout/vList5"/>
    <dgm:cxn modelId="{490C8459-BE4A-4A3B-8D44-1A329C52A827}" srcId="{74EE5CD8-078F-4590-BF9C-A341A294A016}" destId="{D55705D2-E2CC-414D-A0C3-8710A174B4D8}" srcOrd="4" destOrd="0" parTransId="{4A8CA359-3B1E-4446-BE46-47186F17BD51}" sibTransId="{DFDDE5B9-9916-4064-A8DD-91157C07C0A7}"/>
    <dgm:cxn modelId="{A995E390-A42D-4675-994D-8A88B4CFC9A7}" type="presOf" srcId="{D55705D2-E2CC-414D-A0C3-8710A174B4D8}" destId="{D54B1729-BC98-42C1-9C6C-D65DCBA4358F}" srcOrd="0" destOrd="4" presId="urn:microsoft.com/office/officeart/2005/8/layout/vList5"/>
    <dgm:cxn modelId="{0803CF01-B87D-4ACA-848D-B74D3BB72C67}" type="presOf" srcId="{74EE5CD8-078F-4590-BF9C-A341A294A016}" destId="{7E429971-BC57-430F-BB25-C0574E5E39E3}" srcOrd="0" destOrd="0" presId="urn:microsoft.com/office/officeart/2005/8/layout/vList5"/>
    <dgm:cxn modelId="{3A76361F-9367-4F81-8068-EBCF3E58C1D1}" type="presOf" srcId="{1E4D3931-0DBD-4211-A24A-6AF364284B1E}" destId="{D54B1729-BC98-42C1-9C6C-D65DCBA4358F}" srcOrd="0" destOrd="0" presId="urn:microsoft.com/office/officeart/2005/8/layout/vList5"/>
    <dgm:cxn modelId="{78311B1D-409A-426F-9454-C17DAB25062E}" srcId="{74EE5CD8-078F-4590-BF9C-A341A294A016}" destId="{B63424A4-2AF1-47BA-A871-2D916BDF7553}" srcOrd="3" destOrd="0" parTransId="{4074FA05-1798-4343-ABDF-A27378732BA9}" sibTransId="{3A7C8DB8-AD23-4AD6-809C-8985FCEC4DF8}"/>
    <dgm:cxn modelId="{B50536EF-1F4A-4FD5-888C-FEB9CF7830C2}" srcId="{74EE5CD8-078F-4590-BF9C-A341A294A016}" destId="{5BB87B91-E903-4153-BC2F-689403B098FD}" srcOrd="1" destOrd="0" parTransId="{DB2FBA10-638B-4F1C-BA8A-E71FDABBFCD3}" sibTransId="{1874FD61-58AB-4C63-B42D-8C6BF94F92F8}"/>
    <dgm:cxn modelId="{605D26E3-BDAE-498B-A63C-D1FC57B45CAA}" type="presOf" srcId="{5BB87B91-E903-4153-BC2F-689403B098FD}" destId="{D54B1729-BC98-42C1-9C6C-D65DCBA4358F}" srcOrd="0" destOrd="1" presId="urn:microsoft.com/office/officeart/2005/8/layout/vList5"/>
    <dgm:cxn modelId="{F40F9561-0D4C-44CF-91EF-A92B1DBDE44B}" srcId="{F6FEADD9-F67D-41F5-BA4C-3C84956E7F46}" destId="{74EE5CD8-078F-4590-BF9C-A341A294A016}" srcOrd="0" destOrd="0" parTransId="{BB568D76-3363-43D3-B00C-3359A643216C}" sibTransId="{CF9FB981-E6ED-4440-AC98-4E4E2ABA2C55}"/>
    <dgm:cxn modelId="{45B3C291-FAF1-45B5-AC64-1C4043A3D56D}" type="presParOf" srcId="{AAE7A1E6-6847-453D-B55B-8A82BF138C1D}" destId="{C4407577-18A2-46E0-8805-2838042EB67A}" srcOrd="0" destOrd="0" presId="urn:microsoft.com/office/officeart/2005/8/layout/vList5"/>
    <dgm:cxn modelId="{A249B1A5-E29F-4160-8788-F3420AC7AB25}" type="presParOf" srcId="{C4407577-18A2-46E0-8805-2838042EB67A}" destId="{7E429971-BC57-430F-BB25-C0574E5E39E3}" srcOrd="0" destOrd="0" presId="urn:microsoft.com/office/officeart/2005/8/layout/vList5"/>
    <dgm:cxn modelId="{0D8AB045-B81D-4EED-A215-50CBA5039C01}" type="presParOf" srcId="{C4407577-18A2-46E0-8805-2838042EB67A}" destId="{D54B1729-BC98-42C1-9C6C-D65DCBA4358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FEADD9-F67D-41F5-BA4C-3C84956E7F46}" type="doc">
      <dgm:prSet loTypeId="urn:microsoft.com/office/officeart/2005/8/layout/vList5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4EE5CD8-078F-4590-BF9C-A341A294A016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uk-UA" sz="2400" b="1" dirty="0" smtClean="0">
              <a:latin typeface="Times New Roman" pitchFamily="18" charset="0"/>
              <a:cs typeface="Times New Roman" pitchFamily="18" charset="0"/>
            </a:rPr>
            <a:t>Завдання цієї форми передбачає відповідь на поставлені до тексту запитання з використанням інформації з тексту, а також застосування знань і вмінь з курсу української мови. До кожного завдання учасник ЗНО самостійно формулює відповідь (бланк Б+ - поглиблений рівень</a:t>
          </a:r>
          <a:r>
            <a:rPr lang="uk-UA" sz="2800" b="1" dirty="0" smtClean="0">
              <a:latin typeface="Times New Roman" pitchFamily="18" charset="0"/>
              <a:cs typeface="Times New Roman" pitchFamily="18" charset="0"/>
            </a:rPr>
            <a:t>).</a:t>
          </a:r>
          <a:endParaRPr lang="en-US" sz="3900" b="1" dirty="0">
            <a:latin typeface="Times New Roman" pitchFamily="18" charset="0"/>
            <a:cs typeface="Times New Roman" pitchFamily="18" charset="0"/>
          </a:endParaRPr>
        </a:p>
      </dgm:t>
    </dgm:pt>
    <dgm:pt modelId="{BB568D76-3363-43D3-B00C-3359A643216C}" type="parTrans" cxnId="{F40F9561-0D4C-44CF-91EF-A92B1DBDE44B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CF9FB981-E6ED-4440-AC98-4E4E2ABA2C55}" type="sibTrans" cxnId="{F40F9561-0D4C-44CF-91EF-A92B1DBDE44B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1E4D3931-0DBD-4211-A24A-6AF364284B1E}">
      <dgm:prSet phldrT="[Text]" custT="1"/>
      <dgm:spPr/>
      <dgm:t>
        <a:bodyPr/>
        <a:lstStyle/>
        <a:p>
          <a:pPr marL="0" indent="0" algn="l"/>
          <a:r>
            <a: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Оцінюється в 0, 1, </a:t>
          </a:r>
          <a:r>
            <a:rPr lang="ru-RU" sz="2800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2 </a:t>
          </a:r>
          <a:r>
            <a:rPr lang="ru-RU" sz="2800" b="1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:</a:t>
          </a:r>
          <a:endParaRPr lang="en-US" sz="2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FC93695B-FD0E-4353-B1FD-4328F4386DEC}" type="parTrans" cxnId="{63E4D827-0083-4625-9FD6-043D8D32091E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CADAA3D9-7C63-4729-85B0-64C8AF644EEF}" type="sibTrans" cxnId="{63E4D827-0083-4625-9FD6-043D8D32091E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5BB87B91-E903-4153-BC2F-689403B098FD}">
      <dgm:prSet phldrT="[Text]" custT="1"/>
      <dgm:spPr/>
      <dgm:t>
        <a:bodyPr/>
        <a:lstStyle/>
        <a:p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1 бал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якщо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надано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неповну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відповідь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;</a:t>
          </a:r>
          <a:endParaRPr lang="uk-UA" sz="2800" dirty="0" smtClean="0">
            <a:latin typeface="Times New Roman" pitchFamily="18" charset="0"/>
            <a:cs typeface="Times New Roman" pitchFamily="18" charset="0"/>
          </a:endParaRPr>
        </a:p>
      </dgm:t>
    </dgm:pt>
    <dgm:pt modelId="{DB2FBA10-638B-4F1C-BA8A-E71FDABBFCD3}" type="parTrans" cxnId="{B50536EF-1F4A-4FD5-888C-FEB9CF7830C2}">
      <dgm:prSet/>
      <dgm:spPr/>
      <dgm:t>
        <a:bodyPr/>
        <a:lstStyle/>
        <a:p>
          <a:endParaRPr lang="uk-UA"/>
        </a:p>
      </dgm:t>
    </dgm:pt>
    <dgm:pt modelId="{1874FD61-58AB-4C63-B42D-8C6BF94F92F8}" type="sibTrans" cxnId="{B50536EF-1F4A-4FD5-888C-FEB9CF7830C2}">
      <dgm:prSet/>
      <dgm:spPr/>
      <dgm:t>
        <a:bodyPr/>
        <a:lstStyle/>
        <a:p>
          <a:endParaRPr lang="uk-UA"/>
        </a:p>
      </dgm:t>
    </dgm:pt>
    <dgm:pt modelId="{D55705D2-E2CC-414D-A0C3-8710A174B4D8}">
      <dgm:prSet phldrT="[Text]" custT="1"/>
      <dgm:spPr/>
      <dgm:t>
        <a:bodyPr/>
        <a:lstStyle/>
        <a:p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0 балів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якщо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800" dirty="0" smtClean="0">
              <a:latin typeface="Times New Roman" pitchFamily="18" charset="0"/>
              <a:cs typeface="Times New Roman" pitchFamily="18" charset="0"/>
            </a:rPr>
            <a:t>відповідь відсутня або вона не правильна.</a:t>
          </a:r>
        </a:p>
      </dgm:t>
    </dgm:pt>
    <dgm:pt modelId="{4A8CA359-3B1E-4446-BE46-47186F17BD51}" type="parTrans" cxnId="{490C8459-BE4A-4A3B-8D44-1A329C52A827}">
      <dgm:prSet/>
      <dgm:spPr/>
      <dgm:t>
        <a:bodyPr/>
        <a:lstStyle/>
        <a:p>
          <a:endParaRPr lang="uk-UA"/>
        </a:p>
      </dgm:t>
    </dgm:pt>
    <dgm:pt modelId="{DFDDE5B9-9916-4064-A8DD-91157C07C0A7}" type="sibTrans" cxnId="{490C8459-BE4A-4A3B-8D44-1A329C52A827}">
      <dgm:prSet/>
      <dgm:spPr/>
      <dgm:t>
        <a:bodyPr/>
        <a:lstStyle/>
        <a:p>
          <a:endParaRPr lang="uk-UA"/>
        </a:p>
      </dgm:t>
    </dgm:pt>
    <dgm:pt modelId="{8A9D6E74-A74F-47F6-B0B9-B095A7A323B9}">
      <dgm:prSet phldrT="[Text]" custT="1"/>
      <dgm:spPr/>
      <dgm:t>
        <a:bodyPr/>
        <a:lstStyle/>
        <a:p>
          <a:pPr marL="0" indent="0" algn="l"/>
          <a:r>
            <a:rPr lang="uk-UA" sz="28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2 бали, </a:t>
          </a:r>
          <a:r>
            <a:rPr lang="uk-UA" sz="2800" b="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якщо надано повну правильну відповідь на поставлене запитання;</a:t>
          </a:r>
          <a:endParaRPr lang="en-US" sz="2800" b="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50C7EA29-BE40-41B9-A46D-BAE78AFBB858}" type="parTrans" cxnId="{22E2D9F1-A525-4D13-AC47-11D338D0F013}">
      <dgm:prSet/>
      <dgm:spPr/>
    </dgm:pt>
    <dgm:pt modelId="{CB87A574-BDDA-4B2A-A839-A3F8E35EA06F}" type="sibTrans" cxnId="{22E2D9F1-A525-4D13-AC47-11D338D0F013}">
      <dgm:prSet/>
      <dgm:spPr/>
    </dgm:pt>
    <dgm:pt modelId="{AAE7A1E6-6847-453D-B55B-8A82BF138C1D}" type="pres">
      <dgm:prSet presAssocID="{F6FEADD9-F67D-41F5-BA4C-3C84956E7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407577-18A2-46E0-8805-2838042EB67A}" type="pres">
      <dgm:prSet presAssocID="{74EE5CD8-078F-4590-BF9C-A341A294A016}" presName="linNode" presStyleCnt="0"/>
      <dgm:spPr/>
      <dgm:t>
        <a:bodyPr/>
        <a:lstStyle/>
        <a:p>
          <a:endParaRPr lang="ru-RU"/>
        </a:p>
      </dgm:t>
    </dgm:pt>
    <dgm:pt modelId="{7E429971-BC57-430F-BB25-C0574E5E39E3}" type="pres">
      <dgm:prSet presAssocID="{74EE5CD8-078F-4590-BF9C-A341A294A016}" presName="parentText" presStyleLbl="node1" presStyleIdx="0" presStyleCnt="1" custScaleX="325361" custLinFactNeighborY="-15667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D54B1729-BC98-42C1-9C6C-D65DCBA4358F}" type="pres">
      <dgm:prSet presAssocID="{74EE5CD8-078F-4590-BF9C-A341A294A016}" presName="descendantText" presStyleLbl="alignAccFollowNode1" presStyleIdx="0" presStyleCnt="1" custScaleX="204855" custScaleY="12500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62870F79-7612-4BBB-94FD-1D1C47BF0721}" type="presOf" srcId="{F6FEADD9-F67D-41F5-BA4C-3C84956E7F46}" destId="{AAE7A1E6-6847-453D-B55B-8A82BF138C1D}" srcOrd="0" destOrd="0" presId="urn:microsoft.com/office/officeart/2005/8/layout/vList5"/>
    <dgm:cxn modelId="{22E2D9F1-A525-4D13-AC47-11D338D0F013}" srcId="{74EE5CD8-078F-4590-BF9C-A341A294A016}" destId="{8A9D6E74-A74F-47F6-B0B9-B095A7A323B9}" srcOrd="1" destOrd="0" parTransId="{50C7EA29-BE40-41B9-A46D-BAE78AFBB858}" sibTransId="{CB87A574-BDDA-4B2A-A839-A3F8E35EA06F}"/>
    <dgm:cxn modelId="{63E4D827-0083-4625-9FD6-043D8D32091E}" srcId="{74EE5CD8-078F-4590-BF9C-A341A294A016}" destId="{1E4D3931-0DBD-4211-A24A-6AF364284B1E}" srcOrd="0" destOrd="0" parTransId="{FC93695B-FD0E-4353-B1FD-4328F4386DEC}" sibTransId="{CADAA3D9-7C63-4729-85B0-64C8AF644EEF}"/>
    <dgm:cxn modelId="{177AD612-049B-4928-957C-DE1A01BAA9EA}" type="presOf" srcId="{74EE5CD8-078F-4590-BF9C-A341A294A016}" destId="{7E429971-BC57-430F-BB25-C0574E5E39E3}" srcOrd="0" destOrd="0" presId="urn:microsoft.com/office/officeart/2005/8/layout/vList5"/>
    <dgm:cxn modelId="{490C8459-BE4A-4A3B-8D44-1A329C52A827}" srcId="{74EE5CD8-078F-4590-BF9C-A341A294A016}" destId="{D55705D2-E2CC-414D-A0C3-8710A174B4D8}" srcOrd="3" destOrd="0" parTransId="{4A8CA359-3B1E-4446-BE46-47186F17BD51}" sibTransId="{DFDDE5B9-9916-4064-A8DD-91157C07C0A7}"/>
    <dgm:cxn modelId="{51BF5684-7290-47CB-A800-0A6B9B54EAF6}" type="presOf" srcId="{5BB87B91-E903-4153-BC2F-689403B098FD}" destId="{D54B1729-BC98-42C1-9C6C-D65DCBA4358F}" srcOrd="0" destOrd="2" presId="urn:microsoft.com/office/officeart/2005/8/layout/vList5"/>
    <dgm:cxn modelId="{6CA45E6A-63FE-4427-AB9E-9BA356B757C0}" type="presOf" srcId="{1E4D3931-0DBD-4211-A24A-6AF364284B1E}" destId="{D54B1729-BC98-42C1-9C6C-D65DCBA4358F}" srcOrd="0" destOrd="0" presId="urn:microsoft.com/office/officeart/2005/8/layout/vList5"/>
    <dgm:cxn modelId="{1D86AFDB-1C37-429F-94A4-D94C0B23F33E}" type="presOf" srcId="{8A9D6E74-A74F-47F6-B0B9-B095A7A323B9}" destId="{D54B1729-BC98-42C1-9C6C-D65DCBA4358F}" srcOrd="0" destOrd="1" presId="urn:microsoft.com/office/officeart/2005/8/layout/vList5"/>
    <dgm:cxn modelId="{B50536EF-1F4A-4FD5-888C-FEB9CF7830C2}" srcId="{74EE5CD8-078F-4590-BF9C-A341A294A016}" destId="{5BB87B91-E903-4153-BC2F-689403B098FD}" srcOrd="2" destOrd="0" parTransId="{DB2FBA10-638B-4F1C-BA8A-E71FDABBFCD3}" sibTransId="{1874FD61-58AB-4C63-B42D-8C6BF94F92F8}"/>
    <dgm:cxn modelId="{EBECF905-A171-4865-A2AB-030DD18F3A87}" type="presOf" srcId="{D55705D2-E2CC-414D-A0C3-8710A174B4D8}" destId="{D54B1729-BC98-42C1-9C6C-D65DCBA4358F}" srcOrd="0" destOrd="3" presId="urn:microsoft.com/office/officeart/2005/8/layout/vList5"/>
    <dgm:cxn modelId="{F40F9561-0D4C-44CF-91EF-A92B1DBDE44B}" srcId="{F6FEADD9-F67D-41F5-BA4C-3C84956E7F46}" destId="{74EE5CD8-078F-4590-BF9C-A341A294A016}" srcOrd="0" destOrd="0" parTransId="{BB568D76-3363-43D3-B00C-3359A643216C}" sibTransId="{CF9FB981-E6ED-4440-AC98-4E4E2ABA2C55}"/>
    <dgm:cxn modelId="{F78709A0-4A10-4B0F-99A1-6A91FE0588F9}" type="presParOf" srcId="{AAE7A1E6-6847-453D-B55B-8A82BF138C1D}" destId="{C4407577-18A2-46E0-8805-2838042EB67A}" srcOrd="0" destOrd="0" presId="urn:microsoft.com/office/officeart/2005/8/layout/vList5"/>
    <dgm:cxn modelId="{03626C98-AB5D-4C43-9777-54FED6007C4E}" type="presParOf" srcId="{C4407577-18A2-46E0-8805-2838042EB67A}" destId="{7E429971-BC57-430F-BB25-C0574E5E39E3}" srcOrd="0" destOrd="0" presId="urn:microsoft.com/office/officeart/2005/8/layout/vList5"/>
    <dgm:cxn modelId="{92D4ECA1-BEC0-4366-A709-1DF1EBB8462B}" type="presParOf" srcId="{C4407577-18A2-46E0-8805-2838042EB67A}" destId="{D54B1729-BC98-42C1-9C6C-D65DCBA4358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4B1729-BC98-42C1-9C6C-D65DCBA4358F}">
      <dsp:nvSpPr>
        <dsp:cNvPr id="0" name=""/>
        <dsp:cNvSpPr/>
      </dsp:nvSpPr>
      <dsp:spPr>
        <a:xfrm rot="5400000">
          <a:off x="3999766" y="111426"/>
          <a:ext cx="4824536" cy="460168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Оцінюється в 0 </a:t>
          </a:r>
          <a:r>
            <a:rPr lang="ru-RU" sz="2800" b="1" kern="120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1 </a:t>
          </a:r>
          <a:r>
            <a:rPr lang="ru-RU" sz="2800" b="1" kern="120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тестовий</a:t>
          </a:r>
          <a:r>
            <a:rPr lang="ru-RU" sz="2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бал:</a:t>
          </a:r>
          <a:endParaRPr lang="en-US" sz="28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1 бал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, якщо вказано правильну відповідь; </a:t>
          </a:r>
          <a:endParaRPr lang="uk-UA" sz="2800" kern="1200" dirty="0" smtClean="0">
            <a:latin typeface="Times New Roman" pitchFamily="18" charset="0"/>
            <a:cs typeface="Times New Roman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0 балів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, якщо 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вказано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неправильну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800" kern="1200" dirty="0" smtClean="0">
              <a:latin typeface="Times New Roman" pitchFamily="18" charset="0"/>
              <a:cs typeface="Times New Roman" pitchFamily="18" charset="0"/>
            </a:rPr>
            <a:t>відповідь, або вказано більше однієї відповіді, або відповіді не надано.</a:t>
          </a:r>
        </a:p>
      </dsp:txBody>
      <dsp:txXfrm rot="5400000">
        <a:off x="3999766" y="111426"/>
        <a:ext cx="4824536" cy="4601682"/>
      </dsp:txXfrm>
    </dsp:sp>
    <dsp:sp modelId="{7E429971-BC57-430F-BB25-C0574E5E39E3}">
      <dsp:nvSpPr>
        <dsp:cNvPr id="0" name=""/>
        <dsp:cNvSpPr/>
      </dsp:nvSpPr>
      <dsp:spPr>
        <a:xfrm>
          <a:off x="92" y="0"/>
          <a:ext cx="4111100" cy="482453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800" b="1" kern="1200" dirty="0" smtClean="0">
              <a:latin typeface="Times New Roman" pitchFamily="18" charset="0"/>
              <a:cs typeface="Times New Roman" pitchFamily="18" charset="0"/>
            </a:rPr>
            <a:t>До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кожного </a:t>
          </a:r>
          <a:r>
            <a:rPr lang="ru-RU" sz="2800" b="1" kern="1200" dirty="0" err="1" smtClean="0">
              <a:latin typeface="Times New Roman" pitchFamily="18" charset="0"/>
              <a:cs typeface="Times New Roman" pitchFamily="18" charset="0"/>
            </a:rPr>
            <a:t>із</a:t>
          </a: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kern="1200" dirty="0" err="1" smtClean="0">
              <a:latin typeface="Times New Roman" pitchFamily="18" charset="0"/>
              <a:cs typeface="Times New Roman" pitchFamily="18" charset="0"/>
            </a:rPr>
            <a:t>завдань</a:t>
          </a: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 подано </a:t>
          </a:r>
          <a:r>
            <a:rPr lang="ru-RU" sz="2800" b="1" kern="1200" dirty="0" err="1" smtClean="0">
              <a:latin typeface="Times New Roman" pitchFamily="18" charset="0"/>
              <a:cs typeface="Times New Roman" pitchFamily="18" charset="0"/>
            </a:rPr>
            <a:t>чотири</a:t>
          </a: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kern="1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kern="1200" dirty="0" err="1" smtClean="0">
              <a:latin typeface="Times New Roman" pitchFamily="18" charset="0"/>
              <a:cs typeface="Times New Roman" pitchFamily="18" charset="0"/>
            </a:rPr>
            <a:t>п’ять</a:t>
          </a: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kern="1200" dirty="0" err="1" smtClean="0">
              <a:latin typeface="Times New Roman" pitchFamily="18" charset="0"/>
              <a:cs typeface="Times New Roman" pitchFamily="18" charset="0"/>
            </a:rPr>
            <a:t>варіантів</a:t>
          </a: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kern="1200" dirty="0" err="1" smtClean="0">
              <a:latin typeface="Times New Roman" pitchFamily="18" charset="0"/>
              <a:cs typeface="Times New Roman" pitchFamily="18" charset="0"/>
            </a:rPr>
            <a:t>відповідей</a:t>
          </a: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, з </a:t>
          </a:r>
          <a:r>
            <a:rPr lang="ru-RU" sz="2800" b="1" kern="1200" dirty="0" err="1" smtClean="0">
              <a:latin typeface="Times New Roman" pitchFamily="18" charset="0"/>
              <a:cs typeface="Times New Roman" pitchFamily="18" charset="0"/>
            </a:rPr>
            <a:t>яких</a:t>
          </a: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kern="1200" dirty="0" err="1" smtClean="0">
              <a:latin typeface="Times New Roman" pitchFamily="18" charset="0"/>
              <a:cs typeface="Times New Roman" pitchFamily="18" charset="0"/>
            </a:rPr>
            <a:t>лише</a:t>
          </a: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 один</a:t>
          </a:r>
          <a:endParaRPr lang="uk-UA" sz="28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800" b="1" kern="1200" dirty="0" smtClean="0">
              <a:latin typeface="Times New Roman" pitchFamily="18" charset="0"/>
              <a:cs typeface="Times New Roman" pitchFamily="18" charset="0"/>
            </a:rPr>
            <a:t>правильний</a:t>
          </a:r>
          <a:endParaRPr lang="en-US" sz="3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92" y="0"/>
        <a:ext cx="4111100" cy="482453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4B1729-BC98-42C1-9C6C-D65DCBA4358F}">
      <dsp:nvSpPr>
        <dsp:cNvPr id="0" name=""/>
        <dsp:cNvSpPr/>
      </dsp:nvSpPr>
      <dsp:spPr>
        <a:xfrm rot="5400000">
          <a:off x="4038090" y="75422"/>
          <a:ext cx="4747886" cy="460168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uk-UA" sz="3200" b="1" kern="1200" dirty="0" err="1" smtClean="0">
              <a:latin typeface="Times New Roman" pitchFamily="18" charset="0"/>
              <a:cs typeface="Times New Roman" pitchFamily="18" charset="0"/>
            </a:rPr>
            <a:t>цінюється</a:t>
          </a:r>
          <a:r>
            <a:rPr lang="uk-UA" sz="3200" b="1" kern="1200" dirty="0" smtClean="0">
              <a:latin typeface="Times New Roman" pitchFamily="18" charset="0"/>
              <a:cs typeface="Times New Roman" pitchFamily="18" charset="0"/>
            </a:rPr>
            <a:t> в </a:t>
          </a:r>
          <a:r>
            <a:rPr lang="ru-RU" sz="3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0, 1, 2, 3 </a:t>
          </a:r>
          <a:r>
            <a:rPr lang="ru-RU" sz="3200" b="1" kern="1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32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4</a:t>
          </a:r>
          <a:r>
            <a:rPr lang="ru-RU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3200" b="1" kern="1200" dirty="0" err="1" smtClean="0">
              <a:latin typeface="Times New Roman" pitchFamily="18" charset="0"/>
              <a:cs typeface="Times New Roman" pitchFamily="18" charset="0"/>
            </a:rPr>
            <a:t>тестових</a:t>
          </a:r>
          <a:r>
            <a:rPr lang="ru-RU" sz="3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3200" b="1" kern="1200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:</a:t>
          </a:r>
          <a:endParaRPr lang="en-US" sz="28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  <a:p>
          <a:pPr marL="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1 бал 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за 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кожну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правильно 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встановлену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відповідність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(«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логічну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пару»); </a:t>
          </a:r>
          <a:endParaRPr lang="en-US" sz="28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  <a:p>
          <a:pPr marL="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0 </a:t>
          </a:r>
          <a:r>
            <a:rPr lang="ru-RU" sz="2800" b="1" kern="1200" dirty="0" err="1" smtClean="0">
              <a:latin typeface="Times New Roman" pitchFamily="18" charset="0"/>
              <a:cs typeface="Times New Roman" pitchFamily="18" charset="0"/>
            </a:rPr>
            <a:t>балів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якщо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не 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вказано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жодної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правильної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логічної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пари 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відповіді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на 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завдання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не 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надано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uk-UA" sz="2800" kern="1200" dirty="0" smtClean="0">
            <a:latin typeface="Times New Roman" pitchFamily="18" charset="0"/>
            <a:cs typeface="Times New Roman" pitchFamily="18" charset="0"/>
          </a:endParaRPr>
        </a:p>
      </dsp:txBody>
      <dsp:txXfrm rot="5400000">
        <a:off x="4038090" y="75422"/>
        <a:ext cx="4747886" cy="4601682"/>
      </dsp:txXfrm>
    </dsp:sp>
    <dsp:sp modelId="{7E429971-BC57-430F-BB25-C0574E5E39E3}">
      <dsp:nvSpPr>
        <dsp:cNvPr id="0" name=""/>
        <dsp:cNvSpPr/>
      </dsp:nvSpPr>
      <dsp:spPr>
        <a:xfrm>
          <a:off x="92" y="0"/>
          <a:ext cx="4111100" cy="47478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itchFamily="18" charset="0"/>
              <a:cs typeface="Times New Roman" pitchFamily="18" charset="0"/>
            </a:rPr>
            <a:t>До кожного завдання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подано </a:t>
          </a: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інформацію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позначену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 цифрами (</a:t>
          </a: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ліворуч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) і буквами (</a:t>
          </a: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праворуч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). </a:t>
          </a: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Щоб</a:t>
          </a:r>
          <a:endParaRPr lang="uk-UA" sz="24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виконати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завдання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необхідно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встановити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відповідність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інформації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позначеної</a:t>
          </a:r>
          <a:endParaRPr lang="uk-UA" sz="24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цифрами та буквами (</a:t>
          </a: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утворити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 «</a:t>
          </a: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логічні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 пари»).</a:t>
          </a:r>
          <a:endParaRPr lang="en-US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92" y="0"/>
        <a:ext cx="4111100" cy="474788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4B1729-BC98-42C1-9C6C-D65DCBA4358F}">
      <dsp:nvSpPr>
        <dsp:cNvPr id="0" name=""/>
        <dsp:cNvSpPr/>
      </dsp:nvSpPr>
      <dsp:spPr>
        <a:xfrm rot="5400000">
          <a:off x="3218039" y="-99602"/>
          <a:ext cx="5395325" cy="559453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kern="1200" dirty="0" err="1" smtClean="0">
              <a:latin typeface="Times New Roman" pitchFamily="18" charset="0"/>
              <a:cs typeface="Times New Roman" pitchFamily="18" charset="0"/>
            </a:rPr>
            <a:t>Завдання</a:t>
          </a: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 з </a:t>
          </a:r>
          <a:r>
            <a:rPr lang="ru-RU" sz="2200" b="1" kern="1200" dirty="0" err="1" smtClean="0">
              <a:latin typeface="Times New Roman" pitchFamily="18" charset="0"/>
              <a:cs typeface="Times New Roman" pitchFamily="18" charset="0"/>
            </a:rPr>
            <a:t>розгорнутою</a:t>
          </a: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kern="1200" dirty="0" err="1" smtClean="0">
              <a:latin typeface="Times New Roman" pitchFamily="18" charset="0"/>
              <a:cs typeface="Times New Roman" pitchFamily="18" charset="0"/>
            </a:rPr>
            <a:t>відповіддю</a:t>
          </a: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kern="1200" dirty="0" err="1" smtClean="0">
              <a:latin typeface="Times New Roman" pitchFamily="18" charset="0"/>
              <a:cs typeface="Times New Roman" pitchFamily="18" charset="0"/>
            </a:rPr>
            <a:t>оцінюється</a:t>
          </a: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kern="1200" dirty="0" err="1" smtClean="0">
              <a:latin typeface="Times New Roman" pitchFamily="18" charset="0"/>
              <a:cs typeface="Times New Roman" pitchFamily="18" charset="0"/>
            </a:rPr>
            <a:t>від</a:t>
          </a: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 0 до 20 </a:t>
          </a:r>
          <a:r>
            <a:rPr lang="ru-RU" sz="2200" b="1" kern="1200" dirty="0" err="1" smtClean="0">
              <a:latin typeface="Times New Roman" pitchFamily="18" charset="0"/>
              <a:cs typeface="Times New Roman" pitchFamily="18" charset="0"/>
            </a:rPr>
            <a:t>тестових</a:t>
          </a: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kern="1200" dirty="0" err="1" smtClean="0">
              <a:latin typeface="Times New Roman" pitchFamily="18" charset="0"/>
              <a:cs typeface="Times New Roman" pitchFamily="18" charset="0"/>
            </a:rPr>
            <a:t>балів</a:t>
          </a: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 за </a:t>
          </a:r>
          <a:r>
            <a:rPr lang="ru-RU" sz="2200" b="1" kern="1200" dirty="0" err="1" smtClean="0">
              <a:latin typeface="Times New Roman" pitchFamily="18" charset="0"/>
              <a:cs typeface="Times New Roman" pitchFamily="18" charset="0"/>
            </a:rPr>
            <a:t>критеріями</a:t>
          </a: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kern="1200" dirty="0" err="1" smtClean="0">
              <a:latin typeface="Times New Roman" pitchFamily="18" charset="0"/>
              <a:cs typeface="Times New Roman" pitchFamily="18" charset="0"/>
            </a:rPr>
            <a:t>змісту</a:t>
          </a: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2200" b="1" kern="1200" dirty="0" err="1" smtClean="0">
              <a:latin typeface="Times New Roman" pitchFamily="18" charset="0"/>
              <a:cs typeface="Times New Roman" pitchFamily="18" charset="0"/>
            </a:rPr>
            <a:t>мовного</a:t>
          </a: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b="1" kern="1200" dirty="0" err="1" smtClean="0">
              <a:latin typeface="Times New Roman" pitchFamily="18" charset="0"/>
              <a:cs typeface="Times New Roman" pitchFamily="18" charset="0"/>
            </a:rPr>
            <a:t>оформлення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:                                                     </a:t>
          </a: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1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. Теза: 0, 1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2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тестових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.                              </a:t>
          </a: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2.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Аргументи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: 0, 1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2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тестових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.                </a:t>
          </a: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3а. 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Приклад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із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літератури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чи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інших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видів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мистецтва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: 0, 1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2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тестових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.                     </a:t>
          </a: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3б. 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Приклад,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що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є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історичним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фактом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випадком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із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життя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: 0, 1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2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тестових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.         </a:t>
          </a: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4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Логічність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послідовність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: 0, 1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2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тестових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.                                                                                                            </a:t>
          </a: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5.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Висновок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: 0, 1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2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тестових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.                   </a:t>
          </a: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6а.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Орфографія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пунктуація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: 0, 1, 2, 3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4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тестових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.                                                          </a:t>
          </a: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6б. 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Лексика,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граматика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стилістика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: 0, 1, 2, 3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4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тестових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200" b="1" u="sng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 rot="5400000">
        <a:off x="3218039" y="-99602"/>
        <a:ext cx="5395325" cy="5594530"/>
      </dsp:txXfrm>
    </dsp:sp>
    <dsp:sp modelId="{7E429971-BC57-430F-BB25-C0574E5E39E3}">
      <dsp:nvSpPr>
        <dsp:cNvPr id="0" name=""/>
        <dsp:cNvSpPr/>
      </dsp:nvSpPr>
      <dsp:spPr>
        <a:xfrm>
          <a:off x="1886" y="0"/>
          <a:ext cx="3114663" cy="5395325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Завдання цієї форми передбачає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створення</a:t>
          </a:r>
          <a:r>
            <a:rPr lang="ru-RU" sz="2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учасником</a:t>
          </a:r>
          <a:r>
            <a:rPr lang="ru-RU" sz="2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тестування</a:t>
          </a:r>
          <a:r>
            <a:rPr lang="ru-RU" sz="2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власного</a:t>
          </a:r>
          <a:r>
            <a:rPr lang="ru-RU" sz="2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аргументативного</a:t>
          </a:r>
          <a:r>
            <a:rPr lang="ru-RU" sz="2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висловлення</a:t>
          </a:r>
          <a:r>
            <a:rPr lang="ru-RU" sz="2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на</a:t>
          </a:r>
          <a:endParaRPr lang="uk-UA" sz="2400" b="1" kern="12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дискусійну</a:t>
          </a:r>
          <a:r>
            <a:rPr lang="ru-RU" sz="2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тему (бланк </a:t>
          </a:r>
          <a:r>
            <a:rPr lang="ru-RU" sz="24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відповідей</a:t>
          </a:r>
          <a:r>
            <a:rPr lang="ru-RU" sz="2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Б)</a:t>
          </a:r>
          <a:endParaRPr lang="en-US" sz="24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86" y="0"/>
        <a:ext cx="3114663" cy="539532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4B1729-BC98-42C1-9C6C-D65DCBA4358F}">
      <dsp:nvSpPr>
        <dsp:cNvPr id="0" name=""/>
        <dsp:cNvSpPr/>
      </dsp:nvSpPr>
      <dsp:spPr>
        <a:xfrm rot="5400000">
          <a:off x="4002122" y="111426"/>
          <a:ext cx="4819824" cy="460168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Оцінюється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 в </a:t>
          </a:r>
          <a:r>
            <a:rPr lang="ru-RU" sz="2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0,1,2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3 </a:t>
          </a:r>
          <a:r>
            <a:rPr lang="ru-RU" sz="24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:</a:t>
          </a:r>
          <a:endParaRPr lang="en-US" sz="24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3 </a:t>
          </a: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якщо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 правильно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вказано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послідовність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усіх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подій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;</a:t>
          </a:r>
          <a:endParaRPr lang="uk-UA" sz="2400" kern="1200" dirty="0" smtClean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2 </a:t>
          </a: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якщо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вказано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 першу та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останню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події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;</a:t>
          </a:r>
          <a:endParaRPr lang="uk-UA" sz="2400" kern="1200" dirty="0" smtClean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1 бал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якщо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вказано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першу,або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останню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події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; </a:t>
          </a:r>
          <a:endParaRPr lang="uk-UA" sz="2400" kern="1200" dirty="0" smtClean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0 балів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, якщо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вказано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неправильну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400" kern="1200" dirty="0" smtClean="0">
              <a:latin typeface="Times New Roman" pitchFamily="18" charset="0"/>
              <a:cs typeface="Times New Roman" pitchFamily="18" charset="0"/>
            </a:rPr>
            <a:t>відповідь, або вказано більше однієї відповіді, або відповіді не надано.</a:t>
          </a:r>
        </a:p>
      </dsp:txBody>
      <dsp:txXfrm rot="5400000">
        <a:off x="4002122" y="111426"/>
        <a:ext cx="4819824" cy="4601682"/>
      </dsp:txXfrm>
    </dsp:sp>
    <dsp:sp modelId="{7E429971-BC57-430F-BB25-C0574E5E39E3}">
      <dsp:nvSpPr>
        <dsp:cNvPr id="0" name=""/>
        <dsp:cNvSpPr/>
      </dsp:nvSpPr>
      <dsp:spPr>
        <a:xfrm>
          <a:off x="214884" y="2355"/>
          <a:ext cx="4111100" cy="481982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 До кожного </a:t>
          </a:r>
          <a:r>
            <a:rPr lang="ru-RU" sz="2400" b="1" kern="1200" dirty="0" err="1" smtClean="0">
              <a:latin typeface="Times New Roman" pitchFamily="18" charset="0"/>
              <a:cs typeface="Times New Roman" pitchFamily="18" charset="0"/>
            </a:rPr>
            <a:t>завдання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 подано </a:t>
          </a:r>
          <a:r>
            <a:rPr lang="uk-UA" sz="2400" b="1" kern="1200" dirty="0" smtClean="0">
              <a:latin typeface="Times New Roman" pitchFamily="18" charset="0"/>
              <a:cs typeface="Times New Roman" pitchFamily="18" charset="0"/>
            </a:rPr>
            <a:t>перелік явищ (фактів), позначених буквами, які потрібно розташувати в правильній послідовності, де перше явище (факт) має відповідати цифрі 1, друге – 2 і т.д.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400" b="1" kern="1200" dirty="0" smtClean="0">
              <a:latin typeface="Times New Roman" pitchFamily="18" charset="0"/>
              <a:cs typeface="Times New Roman" pitchFamily="18" charset="0"/>
            </a:rPr>
            <a:t>(бланк відповідей А+ - поглиблений рівень)</a:t>
          </a:r>
          <a:endParaRPr lang="en-US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4884" y="2355"/>
        <a:ext cx="4111100" cy="481982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4B1729-BC98-42C1-9C6C-D65DCBA4358F}">
      <dsp:nvSpPr>
        <dsp:cNvPr id="0" name=""/>
        <dsp:cNvSpPr/>
      </dsp:nvSpPr>
      <dsp:spPr>
        <a:xfrm rot="5400000">
          <a:off x="4002122" y="111426"/>
          <a:ext cx="4819824" cy="460168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Оцінюється в 0, 1, </a:t>
          </a:r>
          <a:r>
            <a:rPr lang="ru-RU" sz="28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8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2 </a:t>
          </a:r>
          <a:r>
            <a:rPr lang="ru-RU" sz="2800" b="1" kern="1200" dirty="0" err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бали</a:t>
          </a:r>
          <a:r>
            <a:rPr lang="ru-RU" sz="28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:</a:t>
          </a:r>
          <a:endParaRPr lang="en-US" sz="28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  <a:p>
          <a:pPr marL="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2 бали, </a:t>
          </a:r>
          <a:r>
            <a:rPr lang="uk-UA" sz="2800" b="0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якщо надано повну правильну відповідь на поставлене запитання;</a:t>
          </a:r>
          <a:endParaRPr lang="en-US" sz="2800" b="0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1 бал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якщо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надано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неповну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відповідь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;</a:t>
          </a:r>
          <a:endParaRPr lang="uk-UA" sz="2800" kern="1200" dirty="0" smtClean="0">
            <a:latin typeface="Times New Roman" pitchFamily="18" charset="0"/>
            <a:cs typeface="Times New Roman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0 балів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800" kern="1200" dirty="0" err="1" smtClean="0">
              <a:latin typeface="Times New Roman" pitchFamily="18" charset="0"/>
              <a:cs typeface="Times New Roman" pitchFamily="18" charset="0"/>
            </a:rPr>
            <a:t>якщо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2800" kern="1200" dirty="0" smtClean="0">
              <a:latin typeface="Times New Roman" pitchFamily="18" charset="0"/>
              <a:cs typeface="Times New Roman" pitchFamily="18" charset="0"/>
            </a:rPr>
            <a:t>відповідь відсутня або вона не правильна.</a:t>
          </a:r>
        </a:p>
      </dsp:txBody>
      <dsp:txXfrm rot="5400000">
        <a:off x="4002122" y="111426"/>
        <a:ext cx="4819824" cy="4601682"/>
      </dsp:txXfrm>
    </dsp:sp>
    <dsp:sp modelId="{7E429971-BC57-430F-BB25-C0574E5E39E3}">
      <dsp:nvSpPr>
        <dsp:cNvPr id="0" name=""/>
        <dsp:cNvSpPr/>
      </dsp:nvSpPr>
      <dsp:spPr>
        <a:xfrm>
          <a:off x="92" y="0"/>
          <a:ext cx="4111100" cy="481982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400" b="1" kern="1200" dirty="0" smtClean="0">
              <a:latin typeface="Times New Roman" pitchFamily="18" charset="0"/>
              <a:cs typeface="Times New Roman" pitchFamily="18" charset="0"/>
            </a:rPr>
            <a:t>Завдання цієї форми передбачає відповідь на поставлені до тексту запитання з використанням інформації з тексту, а також застосування знань і вмінь з курсу української мови. До кожного завдання учасник ЗНО самостійно формулює відповідь (бланк Б+ - поглиблений рівень</a:t>
          </a:r>
          <a:r>
            <a:rPr lang="uk-UA" sz="2800" b="1" kern="1200" dirty="0" smtClean="0">
              <a:latin typeface="Times New Roman" pitchFamily="18" charset="0"/>
              <a:cs typeface="Times New Roman" pitchFamily="18" charset="0"/>
            </a:rPr>
            <a:t>).</a:t>
          </a:r>
          <a:endParaRPr lang="en-US" sz="3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92" y="0"/>
        <a:ext cx="4111100" cy="48198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EFB55-923C-491B-8CBB-A2F4ED7CE5AA}" type="datetimeFigureOut">
              <a:rPr lang="ru-RU" smtClean="0"/>
              <a:pPr/>
              <a:t>20.01.2015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6B5ED-F501-426C-A178-328C350E4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8191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r>
              <a:rPr lang="en-US" sz="1400" b="1" dirty="0" smtClean="0"/>
              <a:t>Animated SmartArt</a:t>
            </a:r>
            <a:r>
              <a:rPr lang="en-US" sz="1400" b="1" baseline="0" dirty="0" smtClean="0"/>
              <a:t> vertical list</a:t>
            </a:r>
            <a:endParaRPr lang="en-US" sz="1400" b="1" dirty="0" smtClean="0"/>
          </a:p>
          <a:p>
            <a:r>
              <a:rPr lang="en-US" sz="1400" dirty="0" smtClean="0"/>
              <a:t>(Intermediate)</a:t>
            </a:r>
          </a:p>
          <a:p>
            <a:endParaRPr lang="en-US" sz="10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</a:t>
            </a:r>
            <a:r>
              <a:rPr lang="en-US" sz="1200" dirty="0" err="1" smtClean="0"/>
              <a:t>SmartArt</a:t>
            </a:r>
            <a:r>
              <a:rPr lang="en-US" sz="1200" baseline="0" dirty="0" smtClean="0"/>
              <a:t>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Slides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Layout</a:t>
            </a:r>
            <a:r>
              <a:rPr lang="en-US" sz="1200" dirty="0" smtClean="0"/>
              <a:t>, and then click </a:t>
            </a:r>
            <a:r>
              <a:rPr lang="en-US" sz="1200" b="1" dirty="0" smtClean="0"/>
              <a:t>Blank</a:t>
            </a:r>
            <a:r>
              <a:rPr lang="en-US" sz="12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 tab</a:t>
            </a:r>
            <a:r>
              <a:rPr lang="en-US" sz="1200" b="0" dirty="0" smtClean="0"/>
              <a:t>, in the </a:t>
            </a:r>
            <a:r>
              <a:rPr lang="en-US" sz="1200" b="1" dirty="0" smtClean="0"/>
              <a:t>Illustrations</a:t>
            </a:r>
            <a:r>
              <a:rPr lang="en-US" sz="1200" dirty="0" smtClean="0"/>
              <a:t> group, click </a:t>
            </a:r>
            <a:r>
              <a:rPr lang="en-US" sz="1200" b="1" dirty="0" err="1" smtClean="0"/>
              <a:t>SmartArt</a:t>
            </a:r>
            <a:r>
              <a:rPr lang="en-US" sz="1200" b="0" dirty="0" smtClean="0"/>
              <a:t>.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Choose a </a:t>
            </a:r>
            <a:r>
              <a:rPr lang="en-US" sz="1200" b="1" baseline="0" dirty="0" err="1" smtClean="0"/>
              <a:t>SmartArt</a:t>
            </a:r>
            <a:r>
              <a:rPr lang="en-US" sz="1200" b="1" baseline="0" dirty="0" smtClean="0"/>
              <a:t> Graphic</a:t>
            </a:r>
            <a:r>
              <a:rPr lang="en-US" sz="1200" b="0" baseline="0" dirty="0" smtClean="0"/>
              <a:t> dialog box, in the left pane, click </a:t>
            </a:r>
            <a:r>
              <a:rPr lang="en-US" sz="1200" b="1" baseline="0" dirty="0" smtClean="0"/>
              <a:t>List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List </a:t>
            </a:r>
            <a:r>
              <a:rPr lang="en-US" sz="1200" b="0" baseline="0" dirty="0" smtClean="0"/>
              <a:t>pane, click </a:t>
            </a:r>
            <a:r>
              <a:rPr lang="en-US" sz="1200" b="1" baseline="0" dirty="0" smtClean="0"/>
              <a:t>Vertical Block List </a:t>
            </a:r>
            <a:r>
              <a:rPr lang="en-US" sz="1200" baseline="0" dirty="0" smtClean="0"/>
              <a:t>(sixth row, first option from the left), and then click </a:t>
            </a:r>
            <a:r>
              <a:rPr lang="en-US" sz="1200" b="1" baseline="0" dirty="0" smtClean="0"/>
              <a:t>OK</a:t>
            </a:r>
            <a:r>
              <a:rPr lang="en-US" sz="1200" baseline="0" dirty="0" smtClean="0"/>
              <a:t> to insert the graphic into the slide.</a:t>
            </a:r>
            <a:r>
              <a:rPr lang="en-US" sz="1200" b="0" baseline="0" dirty="0" smtClean="0"/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</a:t>
            </a:r>
            <a:r>
              <a:rPr lang="en-US" sz="1200" baseline="0" dirty="0" smtClean="0"/>
              <a:t> the graphic, and then click one of the arrows on the left border. In the </a:t>
            </a:r>
            <a:r>
              <a:rPr lang="en-US" sz="1200" b="1" baseline="0" dirty="0" smtClean="0"/>
              <a:t>Type your text here </a:t>
            </a:r>
            <a:r>
              <a:rPr lang="en-US" sz="1200" baseline="0" dirty="0" smtClean="0"/>
              <a:t>dialog box, enter text for each of the rectangles.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</a:t>
            </a:r>
            <a:r>
              <a:rPr lang="en-US" sz="1200" baseline="0" dirty="0" smtClean="0"/>
              <a:t> and hold CTRL, and select each of the second-level rectangles on the slide. Drag the left sizing handle of one of the second-level rectangles to the left 0.5” to increase the width of the second-level rectangles.</a:t>
            </a:r>
            <a:br>
              <a:rPr lang="en-US" sz="1200" baseline="0" dirty="0" smtClean="0"/>
            </a:br>
            <a:r>
              <a:rPr lang="en-US" sz="1200" b="1" baseline="0" dirty="0" smtClean="0"/>
              <a:t>Note:</a:t>
            </a:r>
            <a:r>
              <a:rPr lang="en-US" sz="1200" b="0" baseline="0" dirty="0" smtClean="0"/>
              <a:t> The first-level rectangles (rounded rectangles) will decrease in width at the same time.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</a:t>
            </a:r>
            <a:r>
              <a:rPr lang="en-US" sz="1200" b="1" dirty="0" err="1" smtClean="0"/>
              <a:t>SmartArt</a:t>
            </a:r>
            <a:r>
              <a:rPr lang="en-US" sz="1200" dirty="0" smtClean="0"/>
              <a:t> graphic. Under </a:t>
            </a:r>
            <a:r>
              <a:rPr lang="en-US" sz="1200" b="1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Design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arrow at the 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="0" baseline="0" dirty="0" smtClean="0"/>
              <a:t> gallery,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Best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Match for Document </a:t>
            </a:r>
            <a:r>
              <a:rPr lang="en-US" sz="1200" baseline="0" dirty="0" smtClean="0"/>
              <a:t>select </a:t>
            </a:r>
            <a:r>
              <a:rPr lang="en-US" sz="1200" b="1" baseline="0" dirty="0" smtClean="0"/>
              <a:t>Intense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(fifth option from the left).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 and hold</a:t>
            </a:r>
            <a:r>
              <a:rPr lang="en-US" sz="1200" baseline="0" dirty="0" smtClean="0"/>
              <a:t> CTRL, and then select each of the first-level rectangles (rounded rectangles)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err="1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WordArt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,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White, Background 1, Darker 25%. </a:t>
            </a:r>
            <a:r>
              <a:rPr lang="en-US" sz="1200" baseline="0" dirty="0" smtClean="0"/>
              <a:t>(fourth row, first option from the left). 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smtClean="0"/>
              <a:t>SmartArt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White, Background 1 </a:t>
            </a:r>
            <a:r>
              <a:rPr lang="en-US" sz="1200" baseline="0" dirty="0" smtClean="0"/>
              <a:t>(first row, first option from the left). 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top, second-level rectangle in</a:t>
            </a:r>
            <a:r>
              <a:rPr lang="en-US" sz="1200" baseline="0" dirty="0" smtClean="0"/>
              <a:t>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err="1" smtClean="0"/>
              <a:t>SmartArt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 </a:t>
            </a:r>
            <a:r>
              <a:rPr lang="en-US" sz="1200" b="0" baseline="0" dirty="0" smtClean="0"/>
              <a:t>select </a:t>
            </a:r>
            <a:r>
              <a:rPr lang="en-US" sz="1200" b="1" dirty="0" smtClean="0"/>
              <a:t>Olive Green, Accent 3.  </a:t>
            </a:r>
            <a:r>
              <a:rPr lang="en-US" sz="1200" dirty="0" smtClean="0"/>
              <a:t>(first row, seventh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center, second-level</a:t>
            </a:r>
            <a:r>
              <a:rPr lang="en-US" sz="1200" baseline="0" dirty="0" smtClean="0"/>
              <a:t> rectangle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err="1" smtClean="0"/>
              <a:t>SmartArt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 </a:t>
            </a:r>
            <a:r>
              <a:rPr lang="en-US" sz="1200" b="0" baseline="0" dirty="0" smtClean="0"/>
              <a:t>select </a:t>
            </a:r>
            <a:r>
              <a:rPr lang="en-US" sz="1200" dirty="0" smtClean="0"/>
              <a:t> </a:t>
            </a:r>
            <a:r>
              <a:rPr lang="en-US" sz="1200" b="1" dirty="0" smtClean="0"/>
              <a:t>Olive Green, Accent 3, Lighter 40% </a:t>
            </a:r>
            <a:r>
              <a:rPr lang="en-US" sz="1200" dirty="0" smtClean="0"/>
              <a:t>(fourth row, seventh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bottom,</a:t>
            </a:r>
            <a:r>
              <a:rPr lang="en-US" sz="1200" baseline="0" dirty="0" smtClean="0"/>
              <a:t> </a:t>
            </a:r>
            <a:r>
              <a:rPr lang="en-US" sz="1200" dirty="0" smtClean="0"/>
              <a:t>second-level</a:t>
            </a:r>
            <a:r>
              <a:rPr lang="en-US" sz="1200" baseline="0" dirty="0" smtClean="0"/>
              <a:t> rectangle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err="1" smtClean="0"/>
              <a:t>SmartArt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 </a:t>
            </a:r>
            <a:r>
              <a:rPr lang="en-US" sz="1200" b="0" baseline="0" dirty="0" smtClean="0"/>
              <a:t>select </a:t>
            </a:r>
            <a:r>
              <a:rPr lang="en-US" sz="1200" b="1" dirty="0" smtClean="0"/>
              <a:t>Olive Green, Accent 3, Lighter 60% </a:t>
            </a:r>
            <a:r>
              <a:rPr lang="en-US" sz="1200" dirty="0" smtClean="0"/>
              <a:t>(third row, seventh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 and hold CTRL, and select each of the second-level rectangles.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group, 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</a:t>
            </a:r>
            <a:r>
              <a:rPr lang="en-US" sz="1200" b="1" dirty="0" smtClean="0"/>
              <a:t>Color</a:t>
            </a:r>
            <a:r>
              <a:rPr lang="en-US" sz="1200" dirty="0" smtClean="0"/>
              <a:t> list select </a:t>
            </a:r>
            <a:r>
              <a:rPr lang="en-US" sz="1200" b="1" dirty="0" smtClean="0"/>
              <a:t>White, Background</a:t>
            </a:r>
            <a:r>
              <a:rPr lang="en-US" sz="1200" b="1" baseline="0" dirty="0" smtClean="0"/>
              <a:t> 1 </a:t>
            </a:r>
            <a:r>
              <a:rPr lang="en-US" sz="1200" baseline="0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WordArt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Text Effects</a:t>
            </a:r>
            <a:r>
              <a:rPr lang="en-US" sz="1200" b="0" baseline="0" dirty="0" smtClean="0"/>
              <a:t>, then point to </a:t>
            </a:r>
            <a:r>
              <a:rPr lang="en-US" sz="1200" b="1" baseline="0" dirty="0" smtClean="0"/>
              <a:t>Shadow</a:t>
            </a:r>
            <a:r>
              <a:rPr lang="en-US" sz="1200" b="0" baseline="0" dirty="0" smtClean="0"/>
              <a:t>, and under </a:t>
            </a:r>
            <a:r>
              <a:rPr lang="en-US" sz="1200" b="1" baseline="0" dirty="0" smtClean="0"/>
              <a:t>Outer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Offset Diagonal Bottom Right</a:t>
            </a:r>
            <a:r>
              <a:rPr lang="en-US" sz="1200" b="0" baseline="0" dirty="0" smtClean="0"/>
              <a:t>.</a:t>
            </a:r>
            <a:endParaRPr lang="en-US" sz="1200" baseline="0" dirty="0" smtClean="0"/>
          </a:p>
          <a:p>
            <a:pPr marL="228600" indent="-228600">
              <a:buFont typeface="+mj-lt"/>
              <a:buNone/>
            </a:pPr>
            <a:endParaRPr lang="en-US" sz="1200" baseline="0" dirty="0" smtClean="0"/>
          </a:p>
          <a:p>
            <a:pPr marL="228600" indent="-228600">
              <a:buFont typeface="+mj-lt"/>
              <a:buNone/>
            </a:pPr>
            <a:endParaRPr lang="en-US" sz="1200" baseline="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animation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Animation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Animation Pane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Select the SmartArt graphic,</a:t>
            </a:r>
            <a:r>
              <a:rPr lang="en-US" sz="1200" baseline="0" dirty="0" smtClean="0"/>
              <a:t> and then on the </a:t>
            </a:r>
            <a:r>
              <a:rPr lang="en-US" sz="1200" b="1" dirty="0" smtClean="0"/>
              <a:t>Animations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group, click the </a:t>
            </a:r>
            <a:r>
              <a:rPr lang="en-US" sz="1200" b="1" dirty="0" smtClean="0"/>
              <a:t>More</a:t>
            </a:r>
            <a:r>
              <a:rPr lang="en-US" sz="1200" dirty="0" smtClean="0"/>
              <a:t> arrow at the Effects Gallery and click</a:t>
            </a:r>
            <a:r>
              <a:rPr lang="en-US" sz="1200" baseline="0" dirty="0" smtClean="0"/>
              <a:t> </a:t>
            </a:r>
            <a:r>
              <a:rPr lang="en-US" sz="1200" b="1" dirty="0" smtClean="0"/>
              <a:t>More</a:t>
            </a:r>
            <a:r>
              <a:rPr lang="en-US" sz="1200" dirty="0" smtClean="0"/>
              <a:t> </a:t>
            </a:r>
            <a:r>
              <a:rPr lang="en-US" sz="1200" b="1" dirty="0" smtClean="0"/>
              <a:t>Effects</a:t>
            </a:r>
            <a:r>
              <a:rPr lang="en-US" sz="1200" dirty="0" smtClean="0"/>
              <a:t>. In the </a:t>
            </a:r>
            <a:r>
              <a:rPr lang="en-US" sz="1200" b="1" dirty="0" smtClean="0"/>
              <a:t>Change</a:t>
            </a:r>
            <a:r>
              <a:rPr lang="en-US" sz="1200" dirty="0" smtClean="0"/>
              <a:t> </a:t>
            </a:r>
            <a:r>
              <a:rPr lang="en-US" sz="1200" b="1" dirty="0" smtClean="0"/>
              <a:t>Entrance</a:t>
            </a:r>
            <a:r>
              <a:rPr lang="en-US" sz="1200" dirty="0" smtClean="0"/>
              <a:t> </a:t>
            </a:r>
            <a:r>
              <a:rPr lang="en-US" sz="1200" b="1" dirty="0" smtClean="0"/>
              <a:t>Effect</a:t>
            </a:r>
            <a:r>
              <a:rPr lang="en-US" sz="1200" dirty="0" smtClean="0"/>
              <a:t> dialog box, under </a:t>
            </a:r>
            <a:r>
              <a:rPr lang="en-US" sz="1200" b="1" dirty="0" smtClean="0"/>
              <a:t>Exciting</a:t>
            </a:r>
            <a:r>
              <a:rPr lang="en-US" sz="1200" dirty="0" smtClean="0"/>
              <a:t> select </a:t>
            </a:r>
            <a:r>
              <a:rPr lang="en-US" sz="1200" b="1" dirty="0" smtClean="0"/>
              <a:t>Curve Up</a:t>
            </a:r>
            <a:r>
              <a:rPr lang="en-US" sz="1200" b="0" dirty="0" smtClean="0"/>
              <a:t>, and click</a:t>
            </a:r>
            <a:r>
              <a:rPr lang="en-US" sz="1200" b="1" dirty="0" smtClean="0"/>
              <a:t> OK</a:t>
            </a:r>
            <a:r>
              <a:rPr lang="en-US" sz="120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In the </a:t>
            </a:r>
            <a:r>
              <a:rPr lang="en-US" sz="1200" b="1" dirty="0" smtClean="0"/>
              <a:t>Animation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, and under </a:t>
            </a:r>
            <a:r>
              <a:rPr lang="en-US" sz="1200" b="1" baseline="0" dirty="0" smtClean="0"/>
              <a:t>Sequence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One by One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In the Timing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After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Duration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01.00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In the Animation Pane, c</a:t>
            </a:r>
            <a:r>
              <a:rPr lang="en-US" sz="1200" dirty="0" smtClean="0"/>
              <a:t>lick the double arrow under the </a:t>
            </a:r>
            <a:r>
              <a:rPr lang="en-US" sz="1200" baseline="0" dirty="0" smtClean="0"/>
              <a:t>curve up entrance effect (first effect) </a:t>
            </a:r>
            <a:r>
              <a:rPr lang="en-US" sz="1200" dirty="0" smtClean="0"/>
              <a:t>to expand the list of effects.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Press and hold CTRL, and select the second, fourth, and sixth effects (curve up entrance effects).</a:t>
            </a:r>
            <a:r>
              <a:rPr lang="en-US" sz="1200" baseline="0" dirty="0" smtClean="0"/>
              <a:t> On the </a:t>
            </a:r>
            <a:r>
              <a:rPr lang="en-US" sz="1200" b="1" dirty="0" smtClean="0"/>
              <a:t>Animations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group, click the </a:t>
            </a:r>
            <a:r>
              <a:rPr lang="en-US" sz="1200" b="1" dirty="0" smtClean="0"/>
              <a:t>More</a:t>
            </a:r>
            <a:r>
              <a:rPr lang="en-US" sz="1200" dirty="0" smtClean="0"/>
              <a:t> arrow at the Effects Gallery and click</a:t>
            </a:r>
            <a:r>
              <a:rPr lang="en-US" sz="1200" baseline="0" dirty="0" smtClean="0"/>
              <a:t> </a:t>
            </a:r>
            <a:r>
              <a:rPr lang="en-US" sz="1200" b="1" dirty="0" smtClean="0"/>
              <a:t>More</a:t>
            </a:r>
            <a:r>
              <a:rPr lang="en-US" sz="1200" dirty="0" smtClean="0"/>
              <a:t> </a:t>
            </a:r>
            <a:r>
              <a:rPr lang="en-US" sz="1200" b="1" dirty="0" smtClean="0"/>
              <a:t>Entrance Effects</a:t>
            </a:r>
            <a:r>
              <a:rPr lang="en-US" sz="1200" dirty="0" smtClean="0"/>
              <a:t>. In the </a:t>
            </a:r>
            <a:r>
              <a:rPr lang="en-US" sz="1200" b="1" dirty="0" smtClean="0"/>
              <a:t>Change</a:t>
            </a:r>
            <a:r>
              <a:rPr lang="en-US" sz="1200" dirty="0" smtClean="0"/>
              <a:t> </a:t>
            </a:r>
            <a:r>
              <a:rPr lang="en-US" sz="1200" b="1" dirty="0" smtClean="0"/>
              <a:t>Entrance</a:t>
            </a:r>
            <a:r>
              <a:rPr lang="en-US" sz="1200" dirty="0" smtClean="0"/>
              <a:t> </a:t>
            </a:r>
            <a:r>
              <a:rPr lang="en-US" sz="1200" b="1" dirty="0" smtClean="0"/>
              <a:t>Effect</a:t>
            </a:r>
            <a:r>
              <a:rPr lang="en-US" sz="1200" dirty="0" smtClean="0"/>
              <a:t> dialog box, under </a:t>
            </a:r>
            <a:r>
              <a:rPr lang="en-US" sz="1200" b="1" dirty="0" smtClean="0"/>
              <a:t>Basic</a:t>
            </a:r>
            <a:r>
              <a:rPr lang="en-US" sz="1200" b="0" dirty="0" smtClean="0"/>
              <a:t>, </a:t>
            </a:r>
            <a:r>
              <a:rPr lang="en-US" sz="1200" dirty="0" smtClean="0"/>
              <a:t>select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Peek In</a:t>
            </a:r>
            <a:r>
              <a:rPr lang="en-US" sz="1200" b="0" dirty="0" smtClean="0"/>
              <a:t>, and click</a:t>
            </a:r>
            <a:r>
              <a:rPr lang="en-US" sz="1200" b="1" dirty="0" smtClean="0"/>
              <a:t> OK</a:t>
            </a:r>
            <a:r>
              <a:rPr lang="en-US" sz="1200" b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Animation </a:t>
            </a:r>
            <a:r>
              <a:rPr lang="en-US" sz="1200" b="0" baseline="0" dirty="0" smtClean="0"/>
              <a:t>group, cli</a:t>
            </a:r>
            <a:r>
              <a:rPr lang="en-US" sz="1200" baseline="0" dirty="0" smtClean="0"/>
              <a:t>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, and under </a:t>
            </a:r>
            <a:r>
              <a:rPr lang="en-US" sz="1200" b="1" baseline="0" dirty="0" smtClean="0"/>
              <a:t>Direction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From Top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group,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With Previous</a:t>
            </a:r>
            <a:r>
              <a:rPr lang="en-US" sz="1200" baseline="0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Duration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01.00</a:t>
            </a:r>
            <a:r>
              <a:rPr lang="en-US" sz="1200" baseline="0" dirty="0" smtClean="0"/>
              <a:t>. </a:t>
            </a: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r>
              <a:rPr lang="en-US" sz="1200" baseline="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on the slider, then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on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33%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row, the first option from the left)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last stop on</a:t>
            </a:r>
            <a:r>
              <a:rPr lang="en-US" sz="1200" b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1, Darker 15%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row, first option from the left).</a:t>
            </a:r>
            <a:endParaRPr lang="en-US" sz="1200" b="0" dirty="0" smtClean="0"/>
          </a:p>
          <a:p>
            <a:pPr marL="228600" indent="-228600">
              <a:buFont typeface="+mj-lt"/>
              <a:buNone/>
            </a:pPr>
            <a:endParaRPr lang="en-US" sz="12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9750" y="503238"/>
            <a:ext cx="3143250" cy="2359025"/>
          </a:xfr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r>
              <a:rPr lang="en-US" sz="1400" b="1" dirty="0" smtClean="0"/>
              <a:t>Animated SmartArt</a:t>
            </a:r>
            <a:r>
              <a:rPr lang="en-US" sz="1400" b="1" baseline="0" dirty="0" smtClean="0"/>
              <a:t> vertical list</a:t>
            </a:r>
            <a:endParaRPr lang="en-US" sz="1400" b="1" dirty="0" smtClean="0"/>
          </a:p>
          <a:p>
            <a:r>
              <a:rPr lang="en-US" sz="1400" dirty="0" smtClean="0"/>
              <a:t>(Intermediate)</a:t>
            </a:r>
          </a:p>
          <a:p>
            <a:endParaRPr lang="en-US" sz="10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</a:t>
            </a:r>
            <a:r>
              <a:rPr lang="en-US" sz="1200" dirty="0" err="1" smtClean="0"/>
              <a:t>SmartArt</a:t>
            </a:r>
            <a:r>
              <a:rPr lang="en-US" sz="1200" baseline="0" dirty="0" smtClean="0"/>
              <a:t>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Slides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Layout</a:t>
            </a:r>
            <a:r>
              <a:rPr lang="en-US" sz="1200" dirty="0" smtClean="0"/>
              <a:t>, and then click </a:t>
            </a:r>
            <a:r>
              <a:rPr lang="en-US" sz="1200" b="1" dirty="0" smtClean="0"/>
              <a:t>Blank</a:t>
            </a:r>
            <a:r>
              <a:rPr lang="en-US" sz="12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 tab</a:t>
            </a:r>
            <a:r>
              <a:rPr lang="en-US" sz="1200" b="0" dirty="0" smtClean="0"/>
              <a:t>, in the </a:t>
            </a:r>
            <a:r>
              <a:rPr lang="en-US" sz="1200" b="1" dirty="0" smtClean="0"/>
              <a:t>Illustrations</a:t>
            </a:r>
            <a:r>
              <a:rPr lang="en-US" sz="1200" dirty="0" smtClean="0"/>
              <a:t> group, click </a:t>
            </a:r>
            <a:r>
              <a:rPr lang="en-US" sz="1200" b="1" dirty="0" err="1" smtClean="0"/>
              <a:t>SmartArt</a:t>
            </a:r>
            <a:r>
              <a:rPr lang="en-US" sz="1200" b="0" dirty="0" smtClean="0"/>
              <a:t>.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Choose a </a:t>
            </a:r>
            <a:r>
              <a:rPr lang="en-US" sz="1200" b="1" baseline="0" dirty="0" err="1" smtClean="0"/>
              <a:t>SmartArt</a:t>
            </a:r>
            <a:r>
              <a:rPr lang="en-US" sz="1200" b="1" baseline="0" dirty="0" smtClean="0"/>
              <a:t> Graphic</a:t>
            </a:r>
            <a:r>
              <a:rPr lang="en-US" sz="1200" b="0" baseline="0" dirty="0" smtClean="0"/>
              <a:t> dialog box, in the left pane, click </a:t>
            </a:r>
            <a:r>
              <a:rPr lang="en-US" sz="1200" b="1" baseline="0" dirty="0" smtClean="0"/>
              <a:t>List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List </a:t>
            </a:r>
            <a:r>
              <a:rPr lang="en-US" sz="1200" b="0" baseline="0" dirty="0" smtClean="0"/>
              <a:t>pane, click </a:t>
            </a:r>
            <a:r>
              <a:rPr lang="en-US" sz="1200" b="1" baseline="0" dirty="0" smtClean="0"/>
              <a:t>Vertical Block List </a:t>
            </a:r>
            <a:r>
              <a:rPr lang="en-US" sz="1200" baseline="0" dirty="0" smtClean="0"/>
              <a:t>(sixth row, first option from the left), and then click </a:t>
            </a:r>
            <a:r>
              <a:rPr lang="en-US" sz="1200" b="1" baseline="0" dirty="0" smtClean="0"/>
              <a:t>OK</a:t>
            </a:r>
            <a:r>
              <a:rPr lang="en-US" sz="1200" baseline="0" dirty="0" smtClean="0"/>
              <a:t> to insert the graphic into the slide.</a:t>
            </a:r>
            <a:r>
              <a:rPr lang="en-US" sz="1200" b="0" baseline="0" dirty="0" smtClean="0"/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</a:t>
            </a:r>
            <a:r>
              <a:rPr lang="en-US" sz="1200" baseline="0" dirty="0" smtClean="0"/>
              <a:t> the graphic, and then click one of the arrows on the left border. In the </a:t>
            </a:r>
            <a:r>
              <a:rPr lang="en-US" sz="1200" b="1" baseline="0" dirty="0" smtClean="0"/>
              <a:t>Type your text here </a:t>
            </a:r>
            <a:r>
              <a:rPr lang="en-US" sz="1200" baseline="0" dirty="0" smtClean="0"/>
              <a:t>dialog box, enter text for each of the rectangles.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</a:t>
            </a:r>
            <a:r>
              <a:rPr lang="en-US" sz="1200" baseline="0" dirty="0" smtClean="0"/>
              <a:t> and hold CTRL, and select each of the second-level rectangles on the slide. Drag the left sizing handle of one of the second-level rectangles to the left 0.5” to increase the width of the second-level rectangles.</a:t>
            </a:r>
            <a:br>
              <a:rPr lang="en-US" sz="1200" baseline="0" dirty="0" smtClean="0"/>
            </a:br>
            <a:r>
              <a:rPr lang="en-US" sz="1200" b="1" baseline="0" dirty="0" smtClean="0"/>
              <a:t>Note:</a:t>
            </a:r>
            <a:r>
              <a:rPr lang="en-US" sz="1200" b="0" baseline="0" dirty="0" smtClean="0"/>
              <a:t> The first-level rectangles (rounded rectangles) will decrease in width at the same time.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</a:t>
            </a:r>
            <a:r>
              <a:rPr lang="en-US" sz="1200" b="1" dirty="0" err="1" smtClean="0"/>
              <a:t>SmartArt</a:t>
            </a:r>
            <a:r>
              <a:rPr lang="en-US" sz="1200" dirty="0" smtClean="0"/>
              <a:t> graphic. Under </a:t>
            </a:r>
            <a:r>
              <a:rPr lang="en-US" sz="1200" b="1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Design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arrow at the 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="0" baseline="0" dirty="0" smtClean="0"/>
              <a:t> gallery,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Best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Match for Document </a:t>
            </a:r>
            <a:r>
              <a:rPr lang="en-US" sz="1200" baseline="0" dirty="0" smtClean="0"/>
              <a:t>select </a:t>
            </a:r>
            <a:r>
              <a:rPr lang="en-US" sz="1200" b="1" baseline="0" dirty="0" smtClean="0"/>
              <a:t>Intense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(fifth option from the left).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 and hold</a:t>
            </a:r>
            <a:r>
              <a:rPr lang="en-US" sz="1200" baseline="0" dirty="0" smtClean="0"/>
              <a:t> CTRL, and then select each of the first-level rectangles (rounded rectangles)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err="1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WordArt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,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White, Background 1, Darker 25%. </a:t>
            </a:r>
            <a:r>
              <a:rPr lang="en-US" sz="1200" baseline="0" dirty="0" smtClean="0"/>
              <a:t>(fourth row, first option from the left). 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smtClean="0"/>
              <a:t>SmartArt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White, Background 1 </a:t>
            </a:r>
            <a:r>
              <a:rPr lang="en-US" sz="1200" baseline="0" dirty="0" smtClean="0"/>
              <a:t>(first row, first option from the left). 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top, second-level rectangle in</a:t>
            </a:r>
            <a:r>
              <a:rPr lang="en-US" sz="1200" baseline="0" dirty="0" smtClean="0"/>
              <a:t>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err="1" smtClean="0"/>
              <a:t>SmartArt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 </a:t>
            </a:r>
            <a:r>
              <a:rPr lang="en-US" sz="1200" b="0" baseline="0" dirty="0" smtClean="0"/>
              <a:t>select </a:t>
            </a:r>
            <a:r>
              <a:rPr lang="en-US" sz="1200" b="1" dirty="0" smtClean="0"/>
              <a:t>Olive Green, Accent 3.  </a:t>
            </a:r>
            <a:r>
              <a:rPr lang="en-US" sz="1200" dirty="0" smtClean="0"/>
              <a:t>(first row, seventh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center, second-level</a:t>
            </a:r>
            <a:r>
              <a:rPr lang="en-US" sz="1200" baseline="0" dirty="0" smtClean="0"/>
              <a:t> rectangle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err="1" smtClean="0"/>
              <a:t>SmartArt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 </a:t>
            </a:r>
            <a:r>
              <a:rPr lang="en-US" sz="1200" b="0" baseline="0" dirty="0" smtClean="0"/>
              <a:t>select </a:t>
            </a:r>
            <a:r>
              <a:rPr lang="en-US" sz="1200" dirty="0" smtClean="0"/>
              <a:t> </a:t>
            </a:r>
            <a:r>
              <a:rPr lang="en-US" sz="1200" b="1" dirty="0" smtClean="0"/>
              <a:t>Olive Green, Accent 3, Lighter 40% </a:t>
            </a:r>
            <a:r>
              <a:rPr lang="en-US" sz="1200" dirty="0" smtClean="0"/>
              <a:t>(fourth row, seventh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bottom,</a:t>
            </a:r>
            <a:r>
              <a:rPr lang="en-US" sz="1200" baseline="0" dirty="0" smtClean="0"/>
              <a:t> </a:t>
            </a:r>
            <a:r>
              <a:rPr lang="en-US" sz="1200" dirty="0" smtClean="0"/>
              <a:t>second-level</a:t>
            </a:r>
            <a:r>
              <a:rPr lang="en-US" sz="1200" baseline="0" dirty="0" smtClean="0"/>
              <a:t> rectangle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err="1" smtClean="0"/>
              <a:t>SmartArt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 </a:t>
            </a:r>
            <a:r>
              <a:rPr lang="en-US" sz="1200" b="0" baseline="0" dirty="0" smtClean="0"/>
              <a:t>select </a:t>
            </a:r>
            <a:r>
              <a:rPr lang="en-US" sz="1200" b="1" dirty="0" smtClean="0"/>
              <a:t>Olive Green, Accent 3, Lighter 60% </a:t>
            </a:r>
            <a:r>
              <a:rPr lang="en-US" sz="1200" dirty="0" smtClean="0"/>
              <a:t>(third row, seventh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 and hold CTRL, and select each of the second-level rectangles.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group, 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</a:t>
            </a:r>
            <a:r>
              <a:rPr lang="en-US" sz="1200" b="1" dirty="0" smtClean="0"/>
              <a:t>Color</a:t>
            </a:r>
            <a:r>
              <a:rPr lang="en-US" sz="1200" dirty="0" smtClean="0"/>
              <a:t> list select </a:t>
            </a:r>
            <a:r>
              <a:rPr lang="en-US" sz="1200" b="1" dirty="0" smtClean="0"/>
              <a:t>White, Background</a:t>
            </a:r>
            <a:r>
              <a:rPr lang="en-US" sz="1200" b="1" baseline="0" dirty="0" smtClean="0"/>
              <a:t> 1 </a:t>
            </a:r>
            <a:r>
              <a:rPr lang="en-US" sz="1200" baseline="0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WordArt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Text Effects</a:t>
            </a:r>
            <a:r>
              <a:rPr lang="en-US" sz="1200" b="0" baseline="0" dirty="0" smtClean="0"/>
              <a:t>, then point to </a:t>
            </a:r>
            <a:r>
              <a:rPr lang="en-US" sz="1200" b="1" baseline="0" dirty="0" smtClean="0"/>
              <a:t>Shadow</a:t>
            </a:r>
            <a:r>
              <a:rPr lang="en-US" sz="1200" b="0" baseline="0" dirty="0" smtClean="0"/>
              <a:t>, and under </a:t>
            </a:r>
            <a:r>
              <a:rPr lang="en-US" sz="1200" b="1" baseline="0" dirty="0" smtClean="0"/>
              <a:t>Outer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Offset Diagonal Bottom Right</a:t>
            </a:r>
            <a:r>
              <a:rPr lang="en-US" sz="1200" b="0" baseline="0" dirty="0" smtClean="0"/>
              <a:t>.</a:t>
            </a:r>
            <a:endParaRPr lang="en-US" sz="1200" baseline="0" dirty="0" smtClean="0"/>
          </a:p>
          <a:p>
            <a:pPr marL="228600" indent="-228600">
              <a:buFont typeface="+mj-lt"/>
              <a:buNone/>
            </a:pPr>
            <a:endParaRPr lang="en-US" sz="1200" baseline="0" dirty="0" smtClean="0"/>
          </a:p>
          <a:p>
            <a:pPr marL="228600" indent="-228600">
              <a:buFont typeface="+mj-lt"/>
              <a:buNone/>
            </a:pPr>
            <a:endParaRPr lang="en-US" sz="1200" baseline="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animation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Animation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Animation Pane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Select the SmartArt graphic,</a:t>
            </a:r>
            <a:r>
              <a:rPr lang="en-US" sz="1200" baseline="0" dirty="0" smtClean="0"/>
              <a:t> and then on the </a:t>
            </a:r>
            <a:r>
              <a:rPr lang="en-US" sz="1200" b="1" dirty="0" smtClean="0"/>
              <a:t>Animations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group, click the </a:t>
            </a:r>
            <a:r>
              <a:rPr lang="en-US" sz="1200" b="1" dirty="0" smtClean="0"/>
              <a:t>More</a:t>
            </a:r>
            <a:r>
              <a:rPr lang="en-US" sz="1200" dirty="0" smtClean="0"/>
              <a:t> arrow at the Effects Gallery and click</a:t>
            </a:r>
            <a:r>
              <a:rPr lang="en-US" sz="1200" baseline="0" dirty="0" smtClean="0"/>
              <a:t> </a:t>
            </a:r>
            <a:r>
              <a:rPr lang="en-US" sz="1200" b="1" dirty="0" smtClean="0"/>
              <a:t>More</a:t>
            </a:r>
            <a:r>
              <a:rPr lang="en-US" sz="1200" dirty="0" smtClean="0"/>
              <a:t> </a:t>
            </a:r>
            <a:r>
              <a:rPr lang="en-US" sz="1200" b="1" dirty="0" smtClean="0"/>
              <a:t>Effects</a:t>
            </a:r>
            <a:r>
              <a:rPr lang="en-US" sz="1200" dirty="0" smtClean="0"/>
              <a:t>. In the </a:t>
            </a:r>
            <a:r>
              <a:rPr lang="en-US" sz="1200" b="1" dirty="0" smtClean="0"/>
              <a:t>Change</a:t>
            </a:r>
            <a:r>
              <a:rPr lang="en-US" sz="1200" dirty="0" smtClean="0"/>
              <a:t> </a:t>
            </a:r>
            <a:r>
              <a:rPr lang="en-US" sz="1200" b="1" dirty="0" smtClean="0"/>
              <a:t>Entrance</a:t>
            </a:r>
            <a:r>
              <a:rPr lang="en-US" sz="1200" dirty="0" smtClean="0"/>
              <a:t> </a:t>
            </a:r>
            <a:r>
              <a:rPr lang="en-US" sz="1200" b="1" dirty="0" smtClean="0"/>
              <a:t>Effect</a:t>
            </a:r>
            <a:r>
              <a:rPr lang="en-US" sz="1200" dirty="0" smtClean="0"/>
              <a:t> dialog box, under </a:t>
            </a:r>
            <a:r>
              <a:rPr lang="en-US" sz="1200" b="1" dirty="0" smtClean="0"/>
              <a:t>Exciting</a:t>
            </a:r>
            <a:r>
              <a:rPr lang="en-US" sz="1200" dirty="0" smtClean="0"/>
              <a:t> select </a:t>
            </a:r>
            <a:r>
              <a:rPr lang="en-US" sz="1200" b="1" dirty="0" smtClean="0"/>
              <a:t>Curve Up</a:t>
            </a:r>
            <a:r>
              <a:rPr lang="en-US" sz="1200" b="0" dirty="0" smtClean="0"/>
              <a:t>, and click</a:t>
            </a:r>
            <a:r>
              <a:rPr lang="en-US" sz="1200" b="1" dirty="0" smtClean="0"/>
              <a:t> OK</a:t>
            </a:r>
            <a:r>
              <a:rPr lang="en-US" sz="120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In the </a:t>
            </a:r>
            <a:r>
              <a:rPr lang="en-US" sz="1200" b="1" dirty="0" smtClean="0"/>
              <a:t>Animation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, and under </a:t>
            </a:r>
            <a:r>
              <a:rPr lang="en-US" sz="1200" b="1" baseline="0" dirty="0" smtClean="0"/>
              <a:t>Sequence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One by One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In the Timing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After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Duration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01.00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In the Animation Pane, c</a:t>
            </a:r>
            <a:r>
              <a:rPr lang="en-US" sz="1200" dirty="0" smtClean="0"/>
              <a:t>lick the double arrow under the </a:t>
            </a:r>
            <a:r>
              <a:rPr lang="en-US" sz="1200" baseline="0" dirty="0" smtClean="0"/>
              <a:t>curve up entrance effect (first effect) </a:t>
            </a:r>
            <a:r>
              <a:rPr lang="en-US" sz="1200" dirty="0" smtClean="0"/>
              <a:t>to expand the list of effects.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Press and hold CTRL, and select the second, fourth, and sixth effects (curve up entrance effects).</a:t>
            </a:r>
            <a:r>
              <a:rPr lang="en-US" sz="1200" baseline="0" dirty="0" smtClean="0"/>
              <a:t> On the </a:t>
            </a:r>
            <a:r>
              <a:rPr lang="en-US" sz="1200" b="1" dirty="0" smtClean="0"/>
              <a:t>Animations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group, click the </a:t>
            </a:r>
            <a:r>
              <a:rPr lang="en-US" sz="1200" b="1" dirty="0" smtClean="0"/>
              <a:t>More</a:t>
            </a:r>
            <a:r>
              <a:rPr lang="en-US" sz="1200" dirty="0" smtClean="0"/>
              <a:t> arrow at the Effects Gallery and click</a:t>
            </a:r>
            <a:r>
              <a:rPr lang="en-US" sz="1200" baseline="0" dirty="0" smtClean="0"/>
              <a:t> </a:t>
            </a:r>
            <a:r>
              <a:rPr lang="en-US" sz="1200" b="1" dirty="0" smtClean="0"/>
              <a:t>More</a:t>
            </a:r>
            <a:r>
              <a:rPr lang="en-US" sz="1200" dirty="0" smtClean="0"/>
              <a:t> </a:t>
            </a:r>
            <a:r>
              <a:rPr lang="en-US" sz="1200" b="1" dirty="0" smtClean="0"/>
              <a:t>Entrance Effects</a:t>
            </a:r>
            <a:r>
              <a:rPr lang="en-US" sz="1200" dirty="0" smtClean="0"/>
              <a:t>. In the </a:t>
            </a:r>
            <a:r>
              <a:rPr lang="en-US" sz="1200" b="1" dirty="0" smtClean="0"/>
              <a:t>Change</a:t>
            </a:r>
            <a:r>
              <a:rPr lang="en-US" sz="1200" dirty="0" smtClean="0"/>
              <a:t> </a:t>
            </a:r>
            <a:r>
              <a:rPr lang="en-US" sz="1200" b="1" dirty="0" smtClean="0"/>
              <a:t>Entrance</a:t>
            </a:r>
            <a:r>
              <a:rPr lang="en-US" sz="1200" dirty="0" smtClean="0"/>
              <a:t> </a:t>
            </a:r>
            <a:r>
              <a:rPr lang="en-US" sz="1200" b="1" dirty="0" smtClean="0"/>
              <a:t>Effect</a:t>
            </a:r>
            <a:r>
              <a:rPr lang="en-US" sz="1200" dirty="0" smtClean="0"/>
              <a:t> dialog box, under </a:t>
            </a:r>
            <a:r>
              <a:rPr lang="en-US" sz="1200" b="1" dirty="0" smtClean="0"/>
              <a:t>Basic</a:t>
            </a:r>
            <a:r>
              <a:rPr lang="en-US" sz="1200" b="0" dirty="0" smtClean="0"/>
              <a:t>, </a:t>
            </a:r>
            <a:r>
              <a:rPr lang="en-US" sz="1200" dirty="0" smtClean="0"/>
              <a:t>select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Peek In</a:t>
            </a:r>
            <a:r>
              <a:rPr lang="en-US" sz="1200" b="0" dirty="0" smtClean="0"/>
              <a:t>, and click</a:t>
            </a:r>
            <a:r>
              <a:rPr lang="en-US" sz="1200" b="1" dirty="0" smtClean="0"/>
              <a:t> OK</a:t>
            </a:r>
            <a:r>
              <a:rPr lang="en-US" sz="1200" b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Animation </a:t>
            </a:r>
            <a:r>
              <a:rPr lang="en-US" sz="1200" b="0" baseline="0" dirty="0" smtClean="0"/>
              <a:t>group, cli</a:t>
            </a:r>
            <a:r>
              <a:rPr lang="en-US" sz="1200" baseline="0" dirty="0" smtClean="0"/>
              <a:t>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, and under </a:t>
            </a:r>
            <a:r>
              <a:rPr lang="en-US" sz="1200" b="1" baseline="0" dirty="0" smtClean="0"/>
              <a:t>Direction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From Top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group,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With Previous</a:t>
            </a:r>
            <a:r>
              <a:rPr lang="en-US" sz="1200" baseline="0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Duration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01.00</a:t>
            </a:r>
            <a:r>
              <a:rPr lang="en-US" sz="1200" baseline="0" dirty="0" smtClean="0"/>
              <a:t>. </a:t>
            </a: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r>
              <a:rPr lang="en-US" sz="1200" baseline="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on the slider, then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on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33%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row, the first option from the left)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last stop on</a:t>
            </a:r>
            <a:r>
              <a:rPr lang="en-US" sz="1200" b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1, Darker 15%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row, first option from the left).</a:t>
            </a:r>
            <a:endParaRPr lang="en-US" sz="1200" b="0" dirty="0" smtClean="0"/>
          </a:p>
          <a:p>
            <a:pPr marL="228600" indent="-228600">
              <a:buFont typeface="+mj-lt"/>
              <a:buNone/>
            </a:pPr>
            <a:endParaRPr lang="en-US" sz="12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9750" y="503238"/>
            <a:ext cx="3143250" cy="2359025"/>
          </a:xfr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r>
              <a:rPr lang="en-US" sz="1400" b="1" dirty="0" smtClean="0"/>
              <a:t>Animated SmartArt</a:t>
            </a:r>
            <a:r>
              <a:rPr lang="en-US" sz="1400" b="1" baseline="0" dirty="0" smtClean="0"/>
              <a:t> vertical list</a:t>
            </a:r>
            <a:endParaRPr lang="en-US" sz="1400" b="1" dirty="0" smtClean="0"/>
          </a:p>
          <a:p>
            <a:r>
              <a:rPr lang="en-US" sz="1400" dirty="0" smtClean="0"/>
              <a:t>(Intermediate)</a:t>
            </a:r>
          </a:p>
          <a:p>
            <a:endParaRPr lang="en-US" sz="10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</a:t>
            </a:r>
            <a:r>
              <a:rPr lang="en-US" sz="1200" dirty="0" err="1" smtClean="0"/>
              <a:t>SmartArt</a:t>
            </a:r>
            <a:r>
              <a:rPr lang="en-US" sz="1200" baseline="0" dirty="0" smtClean="0"/>
              <a:t>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Slides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Layout</a:t>
            </a:r>
            <a:r>
              <a:rPr lang="en-US" sz="1200" dirty="0" smtClean="0"/>
              <a:t>, and then click </a:t>
            </a:r>
            <a:r>
              <a:rPr lang="en-US" sz="1200" b="1" dirty="0" smtClean="0"/>
              <a:t>Blank</a:t>
            </a:r>
            <a:r>
              <a:rPr lang="en-US" sz="12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 tab</a:t>
            </a:r>
            <a:r>
              <a:rPr lang="en-US" sz="1200" b="0" dirty="0" smtClean="0"/>
              <a:t>, in the </a:t>
            </a:r>
            <a:r>
              <a:rPr lang="en-US" sz="1200" b="1" dirty="0" smtClean="0"/>
              <a:t>Illustrations</a:t>
            </a:r>
            <a:r>
              <a:rPr lang="en-US" sz="1200" dirty="0" smtClean="0"/>
              <a:t> group, click </a:t>
            </a:r>
            <a:r>
              <a:rPr lang="en-US" sz="1200" b="1" dirty="0" err="1" smtClean="0"/>
              <a:t>SmartArt</a:t>
            </a:r>
            <a:r>
              <a:rPr lang="en-US" sz="1200" b="0" dirty="0" smtClean="0"/>
              <a:t>.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Choose a </a:t>
            </a:r>
            <a:r>
              <a:rPr lang="en-US" sz="1200" b="1" baseline="0" dirty="0" err="1" smtClean="0"/>
              <a:t>SmartArt</a:t>
            </a:r>
            <a:r>
              <a:rPr lang="en-US" sz="1200" b="1" baseline="0" dirty="0" smtClean="0"/>
              <a:t> Graphic</a:t>
            </a:r>
            <a:r>
              <a:rPr lang="en-US" sz="1200" b="0" baseline="0" dirty="0" smtClean="0"/>
              <a:t> dialog box, in the left pane, click </a:t>
            </a:r>
            <a:r>
              <a:rPr lang="en-US" sz="1200" b="1" baseline="0" dirty="0" smtClean="0"/>
              <a:t>List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List </a:t>
            </a:r>
            <a:r>
              <a:rPr lang="en-US" sz="1200" b="0" baseline="0" dirty="0" smtClean="0"/>
              <a:t>pane, click </a:t>
            </a:r>
            <a:r>
              <a:rPr lang="en-US" sz="1200" b="1" baseline="0" dirty="0" smtClean="0"/>
              <a:t>Vertical Block List </a:t>
            </a:r>
            <a:r>
              <a:rPr lang="en-US" sz="1200" baseline="0" dirty="0" smtClean="0"/>
              <a:t>(sixth row, first option from the left), and then click </a:t>
            </a:r>
            <a:r>
              <a:rPr lang="en-US" sz="1200" b="1" baseline="0" dirty="0" smtClean="0"/>
              <a:t>OK</a:t>
            </a:r>
            <a:r>
              <a:rPr lang="en-US" sz="1200" baseline="0" dirty="0" smtClean="0"/>
              <a:t> to insert the graphic into the slide.</a:t>
            </a:r>
            <a:r>
              <a:rPr lang="en-US" sz="1200" b="0" baseline="0" dirty="0" smtClean="0"/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</a:t>
            </a:r>
            <a:r>
              <a:rPr lang="en-US" sz="1200" baseline="0" dirty="0" smtClean="0"/>
              <a:t> the graphic, and then click one of the arrows on the left border. In the </a:t>
            </a:r>
            <a:r>
              <a:rPr lang="en-US" sz="1200" b="1" baseline="0" dirty="0" smtClean="0"/>
              <a:t>Type your text here </a:t>
            </a:r>
            <a:r>
              <a:rPr lang="en-US" sz="1200" baseline="0" dirty="0" smtClean="0"/>
              <a:t>dialog box, enter text for each of the rectangles.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</a:t>
            </a:r>
            <a:r>
              <a:rPr lang="en-US" sz="1200" baseline="0" dirty="0" smtClean="0"/>
              <a:t> and hold CTRL, and select each of the second-level rectangles on the slide. Drag the left sizing handle of one of the second-level rectangles to the left 0.5” to increase the width of the second-level rectangles.</a:t>
            </a:r>
            <a:br>
              <a:rPr lang="en-US" sz="1200" baseline="0" dirty="0" smtClean="0"/>
            </a:br>
            <a:r>
              <a:rPr lang="en-US" sz="1200" b="1" baseline="0" dirty="0" smtClean="0"/>
              <a:t>Note:</a:t>
            </a:r>
            <a:r>
              <a:rPr lang="en-US" sz="1200" b="0" baseline="0" dirty="0" smtClean="0"/>
              <a:t> The first-level rectangles (rounded rectangles) will decrease in width at the same time.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</a:t>
            </a:r>
            <a:r>
              <a:rPr lang="en-US" sz="1200" b="1" dirty="0" err="1" smtClean="0"/>
              <a:t>SmartArt</a:t>
            </a:r>
            <a:r>
              <a:rPr lang="en-US" sz="1200" dirty="0" smtClean="0"/>
              <a:t> graphic. Under </a:t>
            </a:r>
            <a:r>
              <a:rPr lang="en-US" sz="1200" b="1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Design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arrow at the 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="0" baseline="0" dirty="0" smtClean="0"/>
              <a:t> gallery,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Best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Match for Document </a:t>
            </a:r>
            <a:r>
              <a:rPr lang="en-US" sz="1200" baseline="0" dirty="0" smtClean="0"/>
              <a:t>select </a:t>
            </a:r>
            <a:r>
              <a:rPr lang="en-US" sz="1200" b="1" baseline="0" dirty="0" smtClean="0"/>
              <a:t>Intense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(fifth option from the left).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 and hold</a:t>
            </a:r>
            <a:r>
              <a:rPr lang="en-US" sz="1200" baseline="0" dirty="0" smtClean="0"/>
              <a:t> CTRL, and then select each of the first-level rectangles (rounded rectangles)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err="1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WordArt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,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White, Background 1, Darker 25%. </a:t>
            </a:r>
            <a:r>
              <a:rPr lang="en-US" sz="1200" baseline="0" dirty="0" smtClean="0"/>
              <a:t>(fourth row, first option from the left). 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smtClean="0"/>
              <a:t>SmartArt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White, Background 1 </a:t>
            </a:r>
            <a:r>
              <a:rPr lang="en-US" sz="1200" baseline="0" dirty="0" smtClean="0"/>
              <a:t>(first row, first option from the left). 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top, second-level rectangle in</a:t>
            </a:r>
            <a:r>
              <a:rPr lang="en-US" sz="1200" baseline="0" dirty="0" smtClean="0"/>
              <a:t>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err="1" smtClean="0"/>
              <a:t>SmartArt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 </a:t>
            </a:r>
            <a:r>
              <a:rPr lang="en-US" sz="1200" b="0" baseline="0" dirty="0" smtClean="0"/>
              <a:t>select </a:t>
            </a:r>
            <a:r>
              <a:rPr lang="en-US" sz="1200" b="1" dirty="0" smtClean="0"/>
              <a:t>Olive Green, Accent 3.  </a:t>
            </a:r>
            <a:r>
              <a:rPr lang="en-US" sz="1200" dirty="0" smtClean="0"/>
              <a:t>(first row, seventh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center, second-level</a:t>
            </a:r>
            <a:r>
              <a:rPr lang="en-US" sz="1200" baseline="0" dirty="0" smtClean="0"/>
              <a:t> rectangle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err="1" smtClean="0"/>
              <a:t>SmartArt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 </a:t>
            </a:r>
            <a:r>
              <a:rPr lang="en-US" sz="1200" b="0" baseline="0" dirty="0" smtClean="0"/>
              <a:t>select </a:t>
            </a:r>
            <a:r>
              <a:rPr lang="en-US" sz="1200" dirty="0" smtClean="0"/>
              <a:t> </a:t>
            </a:r>
            <a:r>
              <a:rPr lang="en-US" sz="1200" b="1" dirty="0" smtClean="0"/>
              <a:t>Olive Green, Accent 3, Lighter 40% </a:t>
            </a:r>
            <a:r>
              <a:rPr lang="en-US" sz="1200" dirty="0" smtClean="0"/>
              <a:t>(fourth row, seventh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bottom,</a:t>
            </a:r>
            <a:r>
              <a:rPr lang="en-US" sz="1200" baseline="0" dirty="0" smtClean="0"/>
              <a:t> </a:t>
            </a:r>
            <a:r>
              <a:rPr lang="en-US" sz="1200" dirty="0" smtClean="0"/>
              <a:t>second-level</a:t>
            </a:r>
            <a:r>
              <a:rPr lang="en-US" sz="1200" baseline="0" dirty="0" smtClean="0"/>
              <a:t> rectangle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err="1" smtClean="0"/>
              <a:t>SmartArt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 </a:t>
            </a:r>
            <a:r>
              <a:rPr lang="en-US" sz="1200" b="0" baseline="0" dirty="0" smtClean="0"/>
              <a:t>select </a:t>
            </a:r>
            <a:r>
              <a:rPr lang="en-US" sz="1200" b="1" dirty="0" smtClean="0"/>
              <a:t>Olive Green, Accent 3, Lighter 60% </a:t>
            </a:r>
            <a:r>
              <a:rPr lang="en-US" sz="1200" dirty="0" smtClean="0"/>
              <a:t>(third row, seventh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 and hold CTRL, and select each of the second-level rectangles.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group, 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</a:t>
            </a:r>
            <a:r>
              <a:rPr lang="en-US" sz="1200" b="1" dirty="0" smtClean="0"/>
              <a:t>Color</a:t>
            </a:r>
            <a:r>
              <a:rPr lang="en-US" sz="1200" dirty="0" smtClean="0"/>
              <a:t> list select </a:t>
            </a:r>
            <a:r>
              <a:rPr lang="en-US" sz="1200" b="1" dirty="0" smtClean="0"/>
              <a:t>White, Background</a:t>
            </a:r>
            <a:r>
              <a:rPr lang="en-US" sz="1200" b="1" baseline="0" dirty="0" smtClean="0"/>
              <a:t> 1 </a:t>
            </a:r>
            <a:r>
              <a:rPr lang="en-US" sz="1200" baseline="0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WordArt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Text Effects</a:t>
            </a:r>
            <a:r>
              <a:rPr lang="en-US" sz="1200" b="0" baseline="0" dirty="0" smtClean="0"/>
              <a:t>, then point to </a:t>
            </a:r>
            <a:r>
              <a:rPr lang="en-US" sz="1200" b="1" baseline="0" dirty="0" smtClean="0"/>
              <a:t>Shadow</a:t>
            </a:r>
            <a:r>
              <a:rPr lang="en-US" sz="1200" b="0" baseline="0" dirty="0" smtClean="0"/>
              <a:t>, and under </a:t>
            </a:r>
            <a:r>
              <a:rPr lang="en-US" sz="1200" b="1" baseline="0" dirty="0" smtClean="0"/>
              <a:t>Outer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Offset Diagonal Bottom Right</a:t>
            </a:r>
            <a:r>
              <a:rPr lang="en-US" sz="1200" b="0" baseline="0" dirty="0" smtClean="0"/>
              <a:t>.</a:t>
            </a:r>
            <a:endParaRPr lang="en-US" sz="1200" baseline="0" dirty="0" smtClean="0"/>
          </a:p>
          <a:p>
            <a:pPr marL="228600" indent="-228600">
              <a:buFont typeface="+mj-lt"/>
              <a:buNone/>
            </a:pPr>
            <a:endParaRPr lang="en-US" sz="1200" baseline="0" dirty="0" smtClean="0"/>
          </a:p>
          <a:p>
            <a:pPr marL="228600" indent="-228600">
              <a:buFont typeface="+mj-lt"/>
              <a:buNone/>
            </a:pPr>
            <a:endParaRPr lang="en-US" sz="1200" baseline="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animation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Animation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Animation Pane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Select the SmartArt graphic,</a:t>
            </a:r>
            <a:r>
              <a:rPr lang="en-US" sz="1200" baseline="0" dirty="0" smtClean="0"/>
              <a:t> and then on the </a:t>
            </a:r>
            <a:r>
              <a:rPr lang="en-US" sz="1200" b="1" dirty="0" smtClean="0"/>
              <a:t>Animations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group, click the </a:t>
            </a:r>
            <a:r>
              <a:rPr lang="en-US" sz="1200" b="1" dirty="0" smtClean="0"/>
              <a:t>More</a:t>
            </a:r>
            <a:r>
              <a:rPr lang="en-US" sz="1200" dirty="0" smtClean="0"/>
              <a:t> arrow at the Effects Gallery and click</a:t>
            </a:r>
            <a:r>
              <a:rPr lang="en-US" sz="1200" baseline="0" dirty="0" smtClean="0"/>
              <a:t> </a:t>
            </a:r>
            <a:r>
              <a:rPr lang="en-US" sz="1200" b="1" dirty="0" smtClean="0"/>
              <a:t>More</a:t>
            </a:r>
            <a:r>
              <a:rPr lang="en-US" sz="1200" dirty="0" smtClean="0"/>
              <a:t> </a:t>
            </a:r>
            <a:r>
              <a:rPr lang="en-US" sz="1200" b="1" dirty="0" smtClean="0"/>
              <a:t>Effects</a:t>
            </a:r>
            <a:r>
              <a:rPr lang="en-US" sz="1200" dirty="0" smtClean="0"/>
              <a:t>. In the </a:t>
            </a:r>
            <a:r>
              <a:rPr lang="en-US" sz="1200" b="1" dirty="0" smtClean="0"/>
              <a:t>Change</a:t>
            </a:r>
            <a:r>
              <a:rPr lang="en-US" sz="1200" dirty="0" smtClean="0"/>
              <a:t> </a:t>
            </a:r>
            <a:r>
              <a:rPr lang="en-US" sz="1200" b="1" dirty="0" smtClean="0"/>
              <a:t>Entrance</a:t>
            </a:r>
            <a:r>
              <a:rPr lang="en-US" sz="1200" dirty="0" smtClean="0"/>
              <a:t> </a:t>
            </a:r>
            <a:r>
              <a:rPr lang="en-US" sz="1200" b="1" dirty="0" smtClean="0"/>
              <a:t>Effect</a:t>
            </a:r>
            <a:r>
              <a:rPr lang="en-US" sz="1200" dirty="0" smtClean="0"/>
              <a:t> dialog box, under </a:t>
            </a:r>
            <a:r>
              <a:rPr lang="en-US" sz="1200" b="1" dirty="0" smtClean="0"/>
              <a:t>Exciting</a:t>
            </a:r>
            <a:r>
              <a:rPr lang="en-US" sz="1200" dirty="0" smtClean="0"/>
              <a:t> select </a:t>
            </a:r>
            <a:r>
              <a:rPr lang="en-US" sz="1200" b="1" dirty="0" smtClean="0"/>
              <a:t>Curve Up</a:t>
            </a:r>
            <a:r>
              <a:rPr lang="en-US" sz="1200" b="0" dirty="0" smtClean="0"/>
              <a:t>, and click</a:t>
            </a:r>
            <a:r>
              <a:rPr lang="en-US" sz="1200" b="1" dirty="0" smtClean="0"/>
              <a:t> OK</a:t>
            </a:r>
            <a:r>
              <a:rPr lang="en-US" sz="120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In the </a:t>
            </a:r>
            <a:r>
              <a:rPr lang="en-US" sz="1200" b="1" dirty="0" smtClean="0"/>
              <a:t>Animation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, and under </a:t>
            </a:r>
            <a:r>
              <a:rPr lang="en-US" sz="1200" b="1" baseline="0" dirty="0" smtClean="0"/>
              <a:t>Sequence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One by One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In the Timing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After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Duration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01.00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In the Animation Pane, c</a:t>
            </a:r>
            <a:r>
              <a:rPr lang="en-US" sz="1200" dirty="0" smtClean="0"/>
              <a:t>lick the double arrow under the </a:t>
            </a:r>
            <a:r>
              <a:rPr lang="en-US" sz="1200" baseline="0" dirty="0" smtClean="0"/>
              <a:t>curve up entrance effect (first effect) </a:t>
            </a:r>
            <a:r>
              <a:rPr lang="en-US" sz="1200" dirty="0" smtClean="0"/>
              <a:t>to expand the list of effects.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Press and hold CTRL, and select the second, fourth, and sixth effects (curve up entrance effects).</a:t>
            </a:r>
            <a:r>
              <a:rPr lang="en-US" sz="1200" baseline="0" dirty="0" smtClean="0"/>
              <a:t> On the </a:t>
            </a:r>
            <a:r>
              <a:rPr lang="en-US" sz="1200" b="1" dirty="0" smtClean="0"/>
              <a:t>Animations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group, click the </a:t>
            </a:r>
            <a:r>
              <a:rPr lang="en-US" sz="1200" b="1" dirty="0" smtClean="0"/>
              <a:t>More</a:t>
            </a:r>
            <a:r>
              <a:rPr lang="en-US" sz="1200" dirty="0" smtClean="0"/>
              <a:t> arrow at the Effects Gallery and click</a:t>
            </a:r>
            <a:r>
              <a:rPr lang="en-US" sz="1200" baseline="0" dirty="0" smtClean="0"/>
              <a:t> </a:t>
            </a:r>
            <a:r>
              <a:rPr lang="en-US" sz="1200" b="1" dirty="0" smtClean="0"/>
              <a:t>More</a:t>
            </a:r>
            <a:r>
              <a:rPr lang="en-US" sz="1200" dirty="0" smtClean="0"/>
              <a:t> </a:t>
            </a:r>
            <a:r>
              <a:rPr lang="en-US" sz="1200" b="1" dirty="0" smtClean="0"/>
              <a:t>Entrance Effects</a:t>
            </a:r>
            <a:r>
              <a:rPr lang="en-US" sz="1200" dirty="0" smtClean="0"/>
              <a:t>. In the </a:t>
            </a:r>
            <a:r>
              <a:rPr lang="en-US" sz="1200" b="1" dirty="0" smtClean="0"/>
              <a:t>Change</a:t>
            </a:r>
            <a:r>
              <a:rPr lang="en-US" sz="1200" dirty="0" smtClean="0"/>
              <a:t> </a:t>
            </a:r>
            <a:r>
              <a:rPr lang="en-US" sz="1200" b="1" dirty="0" smtClean="0"/>
              <a:t>Entrance</a:t>
            </a:r>
            <a:r>
              <a:rPr lang="en-US" sz="1200" dirty="0" smtClean="0"/>
              <a:t> </a:t>
            </a:r>
            <a:r>
              <a:rPr lang="en-US" sz="1200" b="1" dirty="0" smtClean="0"/>
              <a:t>Effect</a:t>
            </a:r>
            <a:r>
              <a:rPr lang="en-US" sz="1200" dirty="0" smtClean="0"/>
              <a:t> dialog box, under </a:t>
            </a:r>
            <a:r>
              <a:rPr lang="en-US" sz="1200" b="1" dirty="0" smtClean="0"/>
              <a:t>Basic</a:t>
            </a:r>
            <a:r>
              <a:rPr lang="en-US" sz="1200" b="0" dirty="0" smtClean="0"/>
              <a:t>, </a:t>
            </a:r>
            <a:r>
              <a:rPr lang="en-US" sz="1200" dirty="0" smtClean="0"/>
              <a:t>select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Peek In</a:t>
            </a:r>
            <a:r>
              <a:rPr lang="en-US" sz="1200" b="0" dirty="0" smtClean="0"/>
              <a:t>, and click</a:t>
            </a:r>
            <a:r>
              <a:rPr lang="en-US" sz="1200" b="1" dirty="0" smtClean="0"/>
              <a:t> OK</a:t>
            </a:r>
            <a:r>
              <a:rPr lang="en-US" sz="1200" b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Animation </a:t>
            </a:r>
            <a:r>
              <a:rPr lang="en-US" sz="1200" b="0" baseline="0" dirty="0" smtClean="0"/>
              <a:t>group, cli</a:t>
            </a:r>
            <a:r>
              <a:rPr lang="en-US" sz="1200" baseline="0" dirty="0" smtClean="0"/>
              <a:t>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, and under </a:t>
            </a:r>
            <a:r>
              <a:rPr lang="en-US" sz="1200" b="1" baseline="0" dirty="0" smtClean="0"/>
              <a:t>Direction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From Top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group,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With Previous</a:t>
            </a:r>
            <a:r>
              <a:rPr lang="en-US" sz="1200" baseline="0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Duration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01.00</a:t>
            </a:r>
            <a:r>
              <a:rPr lang="en-US" sz="1200" baseline="0" dirty="0" smtClean="0"/>
              <a:t>. </a:t>
            </a: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r>
              <a:rPr lang="en-US" sz="1200" baseline="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on the slider, then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on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33%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row, the first option from the left)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last stop on</a:t>
            </a:r>
            <a:r>
              <a:rPr lang="en-US" sz="1200" b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1, Darker 15%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row, first option from the left).</a:t>
            </a:r>
            <a:endParaRPr lang="en-US" sz="1200" b="0" dirty="0" smtClean="0"/>
          </a:p>
          <a:p>
            <a:pPr marL="228600" indent="-228600">
              <a:buFont typeface="+mj-lt"/>
              <a:buNone/>
            </a:pPr>
            <a:endParaRPr lang="en-US" sz="12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9750" y="503238"/>
            <a:ext cx="3143250" cy="2359025"/>
          </a:xfr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r>
              <a:rPr lang="en-US" sz="1400" b="1" dirty="0" smtClean="0"/>
              <a:t>Animated SmartArt</a:t>
            </a:r>
            <a:r>
              <a:rPr lang="en-US" sz="1400" b="1" baseline="0" dirty="0" smtClean="0"/>
              <a:t> vertical list</a:t>
            </a:r>
            <a:endParaRPr lang="en-US" sz="1400" b="1" dirty="0" smtClean="0"/>
          </a:p>
          <a:p>
            <a:r>
              <a:rPr lang="en-US" sz="1400" dirty="0" smtClean="0"/>
              <a:t>(Intermediate)</a:t>
            </a:r>
          </a:p>
          <a:p>
            <a:endParaRPr lang="en-US" sz="10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</a:t>
            </a:r>
            <a:r>
              <a:rPr lang="en-US" sz="1200" dirty="0" err="1" smtClean="0"/>
              <a:t>SmartArt</a:t>
            </a:r>
            <a:r>
              <a:rPr lang="en-US" sz="1200" baseline="0" dirty="0" smtClean="0"/>
              <a:t>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Slides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Layout</a:t>
            </a:r>
            <a:r>
              <a:rPr lang="en-US" sz="1200" dirty="0" smtClean="0"/>
              <a:t>, and then click </a:t>
            </a:r>
            <a:r>
              <a:rPr lang="en-US" sz="1200" b="1" dirty="0" smtClean="0"/>
              <a:t>Blank</a:t>
            </a:r>
            <a:r>
              <a:rPr lang="en-US" sz="12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 tab</a:t>
            </a:r>
            <a:r>
              <a:rPr lang="en-US" sz="1200" b="0" dirty="0" smtClean="0"/>
              <a:t>, in the </a:t>
            </a:r>
            <a:r>
              <a:rPr lang="en-US" sz="1200" b="1" dirty="0" smtClean="0"/>
              <a:t>Illustrations</a:t>
            </a:r>
            <a:r>
              <a:rPr lang="en-US" sz="1200" dirty="0" smtClean="0"/>
              <a:t> group, click </a:t>
            </a:r>
            <a:r>
              <a:rPr lang="en-US" sz="1200" b="1" dirty="0" err="1" smtClean="0"/>
              <a:t>SmartArt</a:t>
            </a:r>
            <a:r>
              <a:rPr lang="en-US" sz="1200" b="0" dirty="0" smtClean="0"/>
              <a:t>.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Choose a </a:t>
            </a:r>
            <a:r>
              <a:rPr lang="en-US" sz="1200" b="1" baseline="0" dirty="0" err="1" smtClean="0"/>
              <a:t>SmartArt</a:t>
            </a:r>
            <a:r>
              <a:rPr lang="en-US" sz="1200" b="1" baseline="0" dirty="0" smtClean="0"/>
              <a:t> Graphic</a:t>
            </a:r>
            <a:r>
              <a:rPr lang="en-US" sz="1200" b="0" baseline="0" dirty="0" smtClean="0"/>
              <a:t> dialog box, in the left pane, click </a:t>
            </a:r>
            <a:r>
              <a:rPr lang="en-US" sz="1200" b="1" baseline="0" dirty="0" smtClean="0"/>
              <a:t>List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List </a:t>
            </a:r>
            <a:r>
              <a:rPr lang="en-US" sz="1200" b="0" baseline="0" dirty="0" smtClean="0"/>
              <a:t>pane, click </a:t>
            </a:r>
            <a:r>
              <a:rPr lang="en-US" sz="1200" b="1" baseline="0" dirty="0" smtClean="0"/>
              <a:t>Vertical Block List </a:t>
            </a:r>
            <a:r>
              <a:rPr lang="en-US" sz="1200" baseline="0" dirty="0" smtClean="0"/>
              <a:t>(sixth row, first option from the left), and then click </a:t>
            </a:r>
            <a:r>
              <a:rPr lang="en-US" sz="1200" b="1" baseline="0" dirty="0" smtClean="0"/>
              <a:t>OK</a:t>
            </a:r>
            <a:r>
              <a:rPr lang="en-US" sz="1200" baseline="0" dirty="0" smtClean="0"/>
              <a:t> to insert the graphic into the slide.</a:t>
            </a:r>
            <a:r>
              <a:rPr lang="en-US" sz="1200" b="0" baseline="0" dirty="0" smtClean="0"/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</a:t>
            </a:r>
            <a:r>
              <a:rPr lang="en-US" sz="1200" baseline="0" dirty="0" smtClean="0"/>
              <a:t> the graphic, and then click one of the arrows on the left border. In the </a:t>
            </a:r>
            <a:r>
              <a:rPr lang="en-US" sz="1200" b="1" baseline="0" dirty="0" smtClean="0"/>
              <a:t>Type your text here </a:t>
            </a:r>
            <a:r>
              <a:rPr lang="en-US" sz="1200" baseline="0" dirty="0" smtClean="0"/>
              <a:t>dialog box, enter text for each of the rectangles.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</a:t>
            </a:r>
            <a:r>
              <a:rPr lang="en-US" sz="1200" baseline="0" dirty="0" smtClean="0"/>
              <a:t> and hold CTRL, and select each of the second-level rectangles on the slide. Drag the left sizing handle of one of the second-level rectangles to the left 0.5” to increase the width of the second-level rectangles.</a:t>
            </a:r>
            <a:br>
              <a:rPr lang="en-US" sz="1200" baseline="0" dirty="0" smtClean="0"/>
            </a:br>
            <a:r>
              <a:rPr lang="en-US" sz="1200" b="1" baseline="0" dirty="0" smtClean="0"/>
              <a:t>Note:</a:t>
            </a:r>
            <a:r>
              <a:rPr lang="en-US" sz="1200" b="0" baseline="0" dirty="0" smtClean="0"/>
              <a:t> The first-level rectangles (rounded rectangles) will decrease in width at the same time.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</a:t>
            </a:r>
            <a:r>
              <a:rPr lang="en-US" sz="1200" b="1" dirty="0" err="1" smtClean="0"/>
              <a:t>SmartArt</a:t>
            </a:r>
            <a:r>
              <a:rPr lang="en-US" sz="1200" dirty="0" smtClean="0"/>
              <a:t> graphic. Under </a:t>
            </a:r>
            <a:r>
              <a:rPr lang="en-US" sz="1200" b="1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Design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arrow at the 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="0" baseline="0" dirty="0" smtClean="0"/>
              <a:t> gallery,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Best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Match for Document </a:t>
            </a:r>
            <a:r>
              <a:rPr lang="en-US" sz="1200" baseline="0" dirty="0" smtClean="0"/>
              <a:t>select </a:t>
            </a:r>
            <a:r>
              <a:rPr lang="en-US" sz="1200" b="1" baseline="0" dirty="0" smtClean="0"/>
              <a:t>Intense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(fifth option from the left).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 and hold</a:t>
            </a:r>
            <a:r>
              <a:rPr lang="en-US" sz="1200" baseline="0" dirty="0" smtClean="0"/>
              <a:t> CTRL, and then select each of the first-level rectangles (rounded rectangles)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err="1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WordArt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,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White, Background 1, Darker 25%. </a:t>
            </a:r>
            <a:r>
              <a:rPr lang="en-US" sz="1200" baseline="0" dirty="0" smtClean="0"/>
              <a:t>(fourth row, first option from the left). 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smtClean="0"/>
              <a:t>SmartArt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White, Background 1 </a:t>
            </a:r>
            <a:r>
              <a:rPr lang="en-US" sz="1200" baseline="0" dirty="0" smtClean="0"/>
              <a:t>(first row, first option from the left). 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top, second-level rectangle in</a:t>
            </a:r>
            <a:r>
              <a:rPr lang="en-US" sz="1200" baseline="0" dirty="0" smtClean="0"/>
              <a:t>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err="1" smtClean="0"/>
              <a:t>SmartArt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 </a:t>
            </a:r>
            <a:r>
              <a:rPr lang="en-US" sz="1200" b="0" baseline="0" dirty="0" smtClean="0"/>
              <a:t>select </a:t>
            </a:r>
            <a:r>
              <a:rPr lang="en-US" sz="1200" b="1" dirty="0" smtClean="0"/>
              <a:t>Olive Green, Accent 3.  </a:t>
            </a:r>
            <a:r>
              <a:rPr lang="en-US" sz="1200" dirty="0" smtClean="0"/>
              <a:t>(first row, seventh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center, second-level</a:t>
            </a:r>
            <a:r>
              <a:rPr lang="en-US" sz="1200" baseline="0" dirty="0" smtClean="0"/>
              <a:t> rectangle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err="1" smtClean="0"/>
              <a:t>SmartArt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 </a:t>
            </a:r>
            <a:r>
              <a:rPr lang="en-US" sz="1200" b="0" baseline="0" dirty="0" smtClean="0"/>
              <a:t>select </a:t>
            </a:r>
            <a:r>
              <a:rPr lang="en-US" sz="1200" dirty="0" smtClean="0"/>
              <a:t> </a:t>
            </a:r>
            <a:r>
              <a:rPr lang="en-US" sz="1200" b="1" dirty="0" smtClean="0"/>
              <a:t>Olive Green, Accent 3, Lighter 40% </a:t>
            </a:r>
            <a:r>
              <a:rPr lang="en-US" sz="1200" dirty="0" smtClean="0"/>
              <a:t>(fourth row, seventh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bottom,</a:t>
            </a:r>
            <a:r>
              <a:rPr lang="en-US" sz="1200" baseline="0" dirty="0" smtClean="0"/>
              <a:t> </a:t>
            </a:r>
            <a:r>
              <a:rPr lang="en-US" sz="1200" dirty="0" smtClean="0"/>
              <a:t>second-level</a:t>
            </a:r>
            <a:r>
              <a:rPr lang="en-US" sz="1200" baseline="0" dirty="0" smtClean="0"/>
              <a:t> rectangle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err="1" smtClean="0"/>
              <a:t>SmartArt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 </a:t>
            </a:r>
            <a:r>
              <a:rPr lang="en-US" sz="1200" b="0" baseline="0" dirty="0" smtClean="0"/>
              <a:t>select </a:t>
            </a:r>
            <a:r>
              <a:rPr lang="en-US" sz="1200" b="1" dirty="0" smtClean="0"/>
              <a:t>Olive Green, Accent 3, Lighter 60% </a:t>
            </a:r>
            <a:r>
              <a:rPr lang="en-US" sz="1200" dirty="0" smtClean="0"/>
              <a:t>(third row, seventh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 and hold CTRL, and select each of the second-level rectangles.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group, 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</a:t>
            </a:r>
            <a:r>
              <a:rPr lang="en-US" sz="1200" b="1" dirty="0" smtClean="0"/>
              <a:t>Color</a:t>
            </a:r>
            <a:r>
              <a:rPr lang="en-US" sz="1200" dirty="0" smtClean="0"/>
              <a:t> list select </a:t>
            </a:r>
            <a:r>
              <a:rPr lang="en-US" sz="1200" b="1" dirty="0" smtClean="0"/>
              <a:t>White, Background</a:t>
            </a:r>
            <a:r>
              <a:rPr lang="en-US" sz="1200" b="1" baseline="0" dirty="0" smtClean="0"/>
              <a:t> 1 </a:t>
            </a:r>
            <a:r>
              <a:rPr lang="en-US" sz="1200" baseline="0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WordArt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Text Effects</a:t>
            </a:r>
            <a:r>
              <a:rPr lang="en-US" sz="1200" b="0" baseline="0" dirty="0" smtClean="0"/>
              <a:t>, then point to </a:t>
            </a:r>
            <a:r>
              <a:rPr lang="en-US" sz="1200" b="1" baseline="0" dirty="0" smtClean="0"/>
              <a:t>Shadow</a:t>
            </a:r>
            <a:r>
              <a:rPr lang="en-US" sz="1200" b="0" baseline="0" dirty="0" smtClean="0"/>
              <a:t>, and under </a:t>
            </a:r>
            <a:r>
              <a:rPr lang="en-US" sz="1200" b="1" baseline="0" dirty="0" smtClean="0"/>
              <a:t>Outer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Offset Diagonal Bottom Right</a:t>
            </a:r>
            <a:r>
              <a:rPr lang="en-US" sz="1200" b="0" baseline="0" dirty="0" smtClean="0"/>
              <a:t>.</a:t>
            </a:r>
            <a:endParaRPr lang="en-US" sz="1200" baseline="0" dirty="0" smtClean="0"/>
          </a:p>
          <a:p>
            <a:pPr marL="228600" indent="-228600">
              <a:buFont typeface="+mj-lt"/>
              <a:buNone/>
            </a:pPr>
            <a:endParaRPr lang="en-US" sz="1200" baseline="0" dirty="0" smtClean="0"/>
          </a:p>
          <a:p>
            <a:pPr marL="228600" indent="-228600">
              <a:buFont typeface="+mj-lt"/>
              <a:buNone/>
            </a:pPr>
            <a:endParaRPr lang="en-US" sz="1200" baseline="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animation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Animation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Animation Pane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Select the SmartArt graphic,</a:t>
            </a:r>
            <a:r>
              <a:rPr lang="en-US" sz="1200" baseline="0" dirty="0" smtClean="0"/>
              <a:t> and then on the </a:t>
            </a:r>
            <a:r>
              <a:rPr lang="en-US" sz="1200" b="1" dirty="0" smtClean="0"/>
              <a:t>Animations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group, click the </a:t>
            </a:r>
            <a:r>
              <a:rPr lang="en-US" sz="1200" b="1" dirty="0" smtClean="0"/>
              <a:t>More</a:t>
            </a:r>
            <a:r>
              <a:rPr lang="en-US" sz="1200" dirty="0" smtClean="0"/>
              <a:t> arrow at the Effects Gallery and click</a:t>
            </a:r>
            <a:r>
              <a:rPr lang="en-US" sz="1200" baseline="0" dirty="0" smtClean="0"/>
              <a:t> </a:t>
            </a:r>
            <a:r>
              <a:rPr lang="en-US" sz="1200" b="1" dirty="0" smtClean="0"/>
              <a:t>More</a:t>
            </a:r>
            <a:r>
              <a:rPr lang="en-US" sz="1200" dirty="0" smtClean="0"/>
              <a:t> </a:t>
            </a:r>
            <a:r>
              <a:rPr lang="en-US" sz="1200" b="1" dirty="0" smtClean="0"/>
              <a:t>Effects</a:t>
            </a:r>
            <a:r>
              <a:rPr lang="en-US" sz="1200" dirty="0" smtClean="0"/>
              <a:t>. In the </a:t>
            </a:r>
            <a:r>
              <a:rPr lang="en-US" sz="1200" b="1" dirty="0" smtClean="0"/>
              <a:t>Change</a:t>
            </a:r>
            <a:r>
              <a:rPr lang="en-US" sz="1200" dirty="0" smtClean="0"/>
              <a:t> </a:t>
            </a:r>
            <a:r>
              <a:rPr lang="en-US" sz="1200" b="1" dirty="0" smtClean="0"/>
              <a:t>Entrance</a:t>
            </a:r>
            <a:r>
              <a:rPr lang="en-US" sz="1200" dirty="0" smtClean="0"/>
              <a:t> </a:t>
            </a:r>
            <a:r>
              <a:rPr lang="en-US" sz="1200" b="1" dirty="0" smtClean="0"/>
              <a:t>Effect</a:t>
            </a:r>
            <a:r>
              <a:rPr lang="en-US" sz="1200" dirty="0" smtClean="0"/>
              <a:t> dialog box, under </a:t>
            </a:r>
            <a:r>
              <a:rPr lang="en-US" sz="1200" b="1" dirty="0" smtClean="0"/>
              <a:t>Exciting</a:t>
            </a:r>
            <a:r>
              <a:rPr lang="en-US" sz="1200" dirty="0" smtClean="0"/>
              <a:t> select </a:t>
            </a:r>
            <a:r>
              <a:rPr lang="en-US" sz="1200" b="1" dirty="0" smtClean="0"/>
              <a:t>Curve Up</a:t>
            </a:r>
            <a:r>
              <a:rPr lang="en-US" sz="1200" b="0" dirty="0" smtClean="0"/>
              <a:t>, and click</a:t>
            </a:r>
            <a:r>
              <a:rPr lang="en-US" sz="1200" b="1" dirty="0" smtClean="0"/>
              <a:t> OK</a:t>
            </a:r>
            <a:r>
              <a:rPr lang="en-US" sz="120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In the </a:t>
            </a:r>
            <a:r>
              <a:rPr lang="en-US" sz="1200" b="1" dirty="0" smtClean="0"/>
              <a:t>Animation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, and under </a:t>
            </a:r>
            <a:r>
              <a:rPr lang="en-US" sz="1200" b="1" baseline="0" dirty="0" smtClean="0"/>
              <a:t>Sequence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One by One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In the Timing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After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Duration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01.00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In the Animation Pane, c</a:t>
            </a:r>
            <a:r>
              <a:rPr lang="en-US" sz="1200" dirty="0" smtClean="0"/>
              <a:t>lick the double arrow under the </a:t>
            </a:r>
            <a:r>
              <a:rPr lang="en-US" sz="1200" baseline="0" dirty="0" smtClean="0"/>
              <a:t>curve up entrance effect (first effect) </a:t>
            </a:r>
            <a:r>
              <a:rPr lang="en-US" sz="1200" dirty="0" smtClean="0"/>
              <a:t>to expand the list of effects.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Press and hold CTRL, and select the second, fourth, and sixth effects (curve up entrance effects).</a:t>
            </a:r>
            <a:r>
              <a:rPr lang="en-US" sz="1200" baseline="0" dirty="0" smtClean="0"/>
              <a:t> On the </a:t>
            </a:r>
            <a:r>
              <a:rPr lang="en-US" sz="1200" b="1" dirty="0" smtClean="0"/>
              <a:t>Animations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group, click the </a:t>
            </a:r>
            <a:r>
              <a:rPr lang="en-US" sz="1200" b="1" dirty="0" smtClean="0"/>
              <a:t>More</a:t>
            </a:r>
            <a:r>
              <a:rPr lang="en-US" sz="1200" dirty="0" smtClean="0"/>
              <a:t> arrow at the Effects Gallery and click</a:t>
            </a:r>
            <a:r>
              <a:rPr lang="en-US" sz="1200" baseline="0" dirty="0" smtClean="0"/>
              <a:t> </a:t>
            </a:r>
            <a:r>
              <a:rPr lang="en-US" sz="1200" b="1" dirty="0" smtClean="0"/>
              <a:t>More</a:t>
            </a:r>
            <a:r>
              <a:rPr lang="en-US" sz="1200" dirty="0" smtClean="0"/>
              <a:t> </a:t>
            </a:r>
            <a:r>
              <a:rPr lang="en-US" sz="1200" b="1" dirty="0" smtClean="0"/>
              <a:t>Entrance Effects</a:t>
            </a:r>
            <a:r>
              <a:rPr lang="en-US" sz="1200" dirty="0" smtClean="0"/>
              <a:t>. In the </a:t>
            </a:r>
            <a:r>
              <a:rPr lang="en-US" sz="1200" b="1" dirty="0" smtClean="0"/>
              <a:t>Change</a:t>
            </a:r>
            <a:r>
              <a:rPr lang="en-US" sz="1200" dirty="0" smtClean="0"/>
              <a:t> </a:t>
            </a:r>
            <a:r>
              <a:rPr lang="en-US" sz="1200" b="1" dirty="0" smtClean="0"/>
              <a:t>Entrance</a:t>
            </a:r>
            <a:r>
              <a:rPr lang="en-US" sz="1200" dirty="0" smtClean="0"/>
              <a:t> </a:t>
            </a:r>
            <a:r>
              <a:rPr lang="en-US" sz="1200" b="1" dirty="0" smtClean="0"/>
              <a:t>Effect</a:t>
            </a:r>
            <a:r>
              <a:rPr lang="en-US" sz="1200" dirty="0" smtClean="0"/>
              <a:t> dialog box, under </a:t>
            </a:r>
            <a:r>
              <a:rPr lang="en-US" sz="1200" b="1" dirty="0" smtClean="0"/>
              <a:t>Basic</a:t>
            </a:r>
            <a:r>
              <a:rPr lang="en-US" sz="1200" b="0" dirty="0" smtClean="0"/>
              <a:t>, </a:t>
            </a:r>
            <a:r>
              <a:rPr lang="en-US" sz="1200" dirty="0" smtClean="0"/>
              <a:t>select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Peek In</a:t>
            </a:r>
            <a:r>
              <a:rPr lang="en-US" sz="1200" b="0" dirty="0" smtClean="0"/>
              <a:t>, and click</a:t>
            </a:r>
            <a:r>
              <a:rPr lang="en-US" sz="1200" b="1" dirty="0" smtClean="0"/>
              <a:t> OK</a:t>
            </a:r>
            <a:r>
              <a:rPr lang="en-US" sz="1200" b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Animation </a:t>
            </a:r>
            <a:r>
              <a:rPr lang="en-US" sz="1200" b="0" baseline="0" dirty="0" smtClean="0"/>
              <a:t>group, cli</a:t>
            </a:r>
            <a:r>
              <a:rPr lang="en-US" sz="1200" baseline="0" dirty="0" smtClean="0"/>
              <a:t>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, and under </a:t>
            </a:r>
            <a:r>
              <a:rPr lang="en-US" sz="1200" b="1" baseline="0" dirty="0" smtClean="0"/>
              <a:t>Direction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From Top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group,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With Previous</a:t>
            </a:r>
            <a:r>
              <a:rPr lang="en-US" sz="1200" baseline="0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Duration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01.00</a:t>
            </a:r>
            <a:r>
              <a:rPr lang="en-US" sz="1200" baseline="0" dirty="0" smtClean="0"/>
              <a:t>. </a:t>
            </a: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r>
              <a:rPr lang="en-US" sz="1200" baseline="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on the slider, then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on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33%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row, the first option from the left)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last stop on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1, Darker 15%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row, first option from the left).</a:t>
            </a:r>
            <a:endParaRPr lang="en-US" sz="1200" b="0" dirty="0" smtClean="0"/>
          </a:p>
          <a:p>
            <a:pPr marL="228600" indent="-228600">
              <a:buFont typeface="+mj-lt"/>
              <a:buNone/>
            </a:pPr>
            <a:endParaRPr lang="en-US" sz="12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9750" y="503238"/>
            <a:ext cx="3143250" cy="2359025"/>
          </a:xfr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r>
              <a:rPr lang="en-US" sz="1400" b="1" dirty="0" smtClean="0"/>
              <a:t>Animated SmartArt</a:t>
            </a:r>
            <a:r>
              <a:rPr lang="en-US" sz="1400" b="1" baseline="0" dirty="0" smtClean="0"/>
              <a:t> vertical list</a:t>
            </a:r>
            <a:endParaRPr lang="en-US" sz="1400" b="1" dirty="0" smtClean="0"/>
          </a:p>
          <a:p>
            <a:r>
              <a:rPr lang="en-US" sz="1400" dirty="0" smtClean="0"/>
              <a:t>(Intermediate)</a:t>
            </a:r>
          </a:p>
          <a:p>
            <a:endParaRPr lang="en-US" sz="10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</a:t>
            </a:r>
            <a:r>
              <a:rPr lang="en-US" sz="1200" dirty="0" err="1" smtClean="0"/>
              <a:t>SmartArt</a:t>
            </a:r>
            <a:r>
              <a:rPr lang="en-US" sz="1200" baseline="0" dirty="0" smtClean="0"/>
              <a:t>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Slides</a:t>
            </a:r>
            <a:r>
              <a:rPr lang="en-US" sz="1200" dirty="0" smtClean="0"/>
              <a:t> group, click </a:t>
            </a:r>
            <a:r>
              <a:rPr lang="en-US" sz="1200" b="1" dirty="0" smtClean="0"/>
              <a:t>Layout</a:t>
            </a:r>
            <a:r>
              <a:rPr lang="en-US" sz="1200" dirty="0" smtClean="0"/>
              <a:t>, and then click </a:t>
            </a:r>
            <a:r>
              <a:rPr lang="en-US" sz="1200" b="1" dirty="0" smtClean="0"/>
              <a:t>Blank</a:t>
            </a:r>
            <a:r>
              <a:rPr lang="en-US" sz="12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 tab</a:t>
            </a:r>
            <a:r>
              <a:rPr lang="en-US" sz="1200" b="0" dirty="0" smtClean="0"/>
              <a:t>, in the </a:t>
            </a:r>
            <a:r>
              <a:rPr lang="en-US" sz="1200" b="1" dirty="0" smtClean="0"/>
              <a:t>Illustrations</a:t>
            </a:r>
            <a:r>
              <a:rPr lang="en-US" sz="1200" dirty="0" smtClean="0"/>
              <a:t> group, click </a:t>
            </a:r>
            <a:r>
              <a:rPr lang="en-US" sz="1200" b="1" dirty="0" err="1" smtClean="0"/>
              <a:t>SmartArt</a:t>
            </a:r>
            <a:r>
              <a:rPr lang="en-US" sz="1200" b="0" dirty="0" smtClean="0"/>
              <a:t>.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Choose a </a:t>
            </a:r>
            <a:r>
              <a:rPr lang="en-US" sz="1200" b="1" baseline="0" dirty="0" err="1" smtClean="0"/>
              <a:t>SmartArt</a:t>
            </a:r>
            <a:r>
              <a:rPr lang="en-US" sz="1200" b="1" baseline="0" dirty="0" smtClean="0"/>
              <a:t> Graphic</a:t>
            </a:r>
            <a:r>
              <a:rPr lang="en-US" sz="1200" b="0" baseline="0" dirty="0" smtClean="0"/>
              <a:t> dialog box, in the left pane, click </a:t>
            </a:r>
            <a:r>
              <a:rPr lang="en-US" sz="1200" b="1" baseline="0" dirty="0" smtClean="0"/>
              <a:t>List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List </a:t>
            </a:r>
            <a:r>
              <a:rPr lang="en-US" sz="1200" b="0" baseline="0" dirty="0" smtClean="0"/>
              <a:t>pane, click </a:t>
            </a:r>
            <a:r>
              <a:rPr lang="en-US" sz="1200" b="1" baseline="0" dirty="0" smtClean="0"/>
              <a:t>Vertical Block List </a:t>
            </a:r>
            <a:r>
              <a:rPr lang="en-US" sz="1200" baseline="0" dirty="0" smtClean="0"/>
              <a:t>(sixth row, first option from the left), and then click </a:t>
            </a:r>
            <a:r>
              <a:rPr lang="en-US" sz="1200" b="1" baseline="0" dirty="0" smtClean="0"/>
              <a:t>OK</a:t>
            </a:r>
            <a:r>
              <a:rPr lang="en-US" sz="1200" baseline="0" dirty="0" smtClean="0"/>
              <a:t> to insert the graphic into the slide.</a:t>
            </a:r>
            <a:r>
              <a:rPr lang="en-US" sz="1200" b="0" baseline="0" dirty="0" smtClean="0"/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</a:t>
            </a:r>
            <a:r>
              <a:rPr lang="en-US" sz="1200" baseline="0" dirty="0" smtClean="0"/>
              <a:t> the graphic, and then click one of the arrows on the left border. In the </a:t>
            </a:r>
            <a:r>
              <a:rPr lang="en-US" sz="1200" b="1" baseline="0" dirty="0" smtClean="0"/>
              <a:t>Type your text here </a:t>
            </a:r>
            <a:r>
              <a:rPr lang="en-US" sz="1200" baseline="0" dirty="0" smtClean="0"/>
              <a:t>dialog box, enter text for each of the rectangles.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</a:t>
            </a:r>
            <a:r>
              <a:rPr lang="en-US" sz="1200" baseline="0" dirty="0" smtClean="0"/>
              <a:t> and hold CTRL, and select each of the second-level rectangles on the slide. Drag the left sizing handle of one of the second-level rectangles to the left 0.5” to increase the width of the second-level rectangles.</a:t>
            </a:r>
            <a:br>
              <a:rPr lang="en-US" sz="1200" baseline="0" dirty="0" smtClean="0"/>
            </a:br>
            <a:r>
              <a:rPr lang="en-US" sz="1200" b="1" baseline="0" dirty="0" smtClean="0"/>
              <a:t>Note:</a:t>
            </a:r>
            <a:r>
              <a:rPr lang="en-US" sz="1200" b="0" baseline="0" dirty="0" smtClean="0"/>
              <a:t> The first-level rectangles (rounded rectangles) will decrease in width at the same time.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</a:t>
            </a:r>
            <a:r>
              <a:rPr lang="en-US" sz="1200" b="1" dirty="0" err="1" smtClean="0"/>
              <a:t>SmartArt</a:t>
            </a:r>
            <a:r>
              <a:rPr lang="en-US" sz="1200" dirty="0" smtClean="0"/>
              <a:t> graphic. Under </a:t>
            </a:r>
            <a:r>
              <a:rPr lang="en-US" sz="1200" b="1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Design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</a:t>
            </a:r>
            <a:r>
              <a:rPr lang="en-US" sz="1200" b="1" baseline="0" dirty="0" smtClean="0"/>
              <a:t>More</a:t>
            </a:r>
            <a:r>
              <a:rPr lang="en-US" sz="1200" baseline="0" dirty="0" smtClean="0"/>
              <a:t> arrow at the  </a:t>
            </a:r>
            <a:r>
              <a:rPr lang="en-US" sz="1200" b="1" baseline="0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="0" baseline="0" dirty="0" smtClean="0"/>
              <a:t> gallery,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Best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Match for Document </a:t>
            </a:r>
            <a:r>
              <a:rPr lang="en-US" sz="1200" baseline="0" dirty="0" smtClean="0"/>
              <a:t>select </a:t>
            </a:r>
            <a:r>
              <a:rPr lang="en-US" sz="1200" b="1" baseline="0" dirty="0" smtClean="0"/>
              <a:t>Intense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(fifth option from the left).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 and hold</a:t>
            </a:r>
            <a:r>
              <a:rPr lang="en-US" sz="1200" baseline="0" dirty="0" smtClean="0"/>
              <a:t> CTRL, and then select each of the first-level rectangles (rounded rectangles)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err="1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WordArt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,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White, Background 1, Darker 25%. </a:t>
            </a:r>
            <a:r>
              <a:rPr lang="en-US" sz="1200" baseline="0" dirty="0" smtClean="0"/>
              <a:t>(fourth row, first option from the left). 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smtClean="0"/>
              <a:t>SmartArt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select </a:t>
            </a:r>
            <a:r>
              <a:rPr lang="en-US" sz="1200" b="1" baseline="0" dirty="0" smtClean="0"/>
              <a:t>White, Background 1 </a:t>
            </a:r>
            <a:r>
              <a:rPr lang="en-US" sz="1200" baseline="0" dirty="0" smtClean="0"/>
              <a:t>(first row, first option from the left). 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top, second-level rectangle in</a:t>
            </a:r>
            <a:r>
              <a:rPr lang="en-US" sz="1200" baseline="0" dirty="0" smtClean="0"/>
              <a:t>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err="1" smtClean="0"/>
              <a:t>SmartArt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 </a:t>
            </a:r>
            <a:r>
              <a:rPr lang="en-US" sz="1200" b="0" baseline="0" dirty="0" smtClean="0"/>
              <a:t>select </a:t>
            </a:r>
            <a:r>
              <a:rPr lang="en-US" sz="1200" b="1" dirty="0" smtClean="0"/>
              <a:t>Olive Green, Accent 3.  </a:t>
            </a:r>
            <a:r>
              <a:rPr lang="en-US" sz="1200" dirty="0" smtClean="0"/>
              <a:t>(first row, seventh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the center, second-level</a:t>
            </a:r>
            <a:r>
              <a:rPr lang="en-US" sz="1200" baseline="0" dirty="0" smtClean="0"/>
              <a:t> rectangle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err="1" smtClean="0"/>
              <a:t>SmartArt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 </a:t>
            </a:r>
            <a:r>
              <a:rPr lang="en-US" sz="1200" b="0" baseline="0" dirty="0" smtClean="0"/>
              <a:t>select </a:t>
            </a:r>
            <a:r>
              <a:rPr lang="en-US" sz="1200" dirty="0" smtClean="0"/>
              <a:t> </a:t>
            </a:r>
            <a:r>
              <a:rPr lang="en-US" sz="1200" b="1" dirty="0" smtClean="0"/>
              <a:t>Olive Green, Accent 3, Lighter 40% </a:t>
            </a:r>
            <a:r>
              <a:rPr lang="en-US" sz="1200" dirty="0" smtClean="0"/>
              <a:t>(fourth row, seventh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Select bottom,</a:t>
            </a:r>
            <a:r>
              <a:rPr lang="en-US" sz="1200" baseline="0" dirty="0" smtClean="0"/>
              <a:t> </a:t>
            </a:r>
            <a:r>
              <a:rPr lang="en-US" sz="1200" dirty="0" smtClean="0"/>
              <a:t>second-level</a:t>
            </a:r>
            <a:r>
              <a:rPr lang="en-US" sz="1200" baseline="0" dirty="0" smtClean="0"/>
              <a:t> rectangle in the </a:t>
            </a:r>
            <a:r>
              <a:rPr lang="en-US" sz="1200" baseline="0" dirty="0" err="1" smtClean="0"/>
              <a:t>SmartArt</a:t>
            </a:r>
            <a:r>
              <a:rPr lang="en-US" sz="1200" baseline="0" dirty="0" smtClean="0"/>
              <a:t> graphic.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err="1" smtClean="0"/>
              <a:t>SmartArt</a:t>
            </a:r>
            <a:r>
              <a:rPr lang="en-US" sz="1200" dirty="0" smtClean="0"/>
              <a:t> </a:t>
            </a:r>
            <a:r>
              <a:rPr lang="en-US" sz="1200" b="1" dirty="0" smtClean="0"/>
              <a:t>Tools</a:t>
            </a:r>
            <a:r>
              <a:rPr lang="en-US" sz="1200" dirty="0" smtClean="0"/>
              <a:t>, on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Shape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and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 </a:t>
            </a:r>
            <a:r>
              <a:rPr lang="en-US" sz="1200" b="0" baseline="0" dirty="0" smtClean="0"/>
              <a:t>select </a:t>
            </a:r>
            <a:r>
              <a:rPr lang="en-US" sz="1200" b="1" dirty="0" smtClean="0"/>
              <a:t>Olive Green, Accent 3, Lighter 60% </a:t>
            </a:r>
            <a:r>
              <a:rPr lang="en-US" sz="1200" dirty="0" smtClean="0"/>
              <a:t>(third row, seventh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Press and hold CTRL, and select each of the second-level rectangles.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group, 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</a:t>
            </a:r>
            <a:r>
              <a:rPr lang="en-US" sz="1200" b="1" dirty="0" smtClean="0"/>
              <a:t>Color</a:t>
            </a:r>
            <a:r>
              <a:rPr lang="en-US" sz="1200" dirty="0" smtClean="0"/>
              <a:t> list select </a:t>
            </a:r>
            <a:r>
              <a:rPr lang="en-US" sz="1200" b="1" dirty="0" smtClean="0"/>
              <a:t>White, Background</a:t>
            </a:r>
            <a:r>
              <a:rPr lang="en-US" sz="1200" b="1" baseline="0" dirty="0" smtClean="0"/>
              <a:t> 1 </a:t>
            </a:r>
            <a:r>
              <a:rPr lang="en-US" sz="1200" baseline="0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Under </a:t>
            </a:r>
            <a:r>
              <a:rPr lang="en-US" sz="1200" b="1" dirty="0" smtClean="0"/>
              <a:t>SmartArt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Tools</a:t>
            </a:r>
            <a:r>
              <a:rPr lang="en-US" sz="1200" baseline="0" dirty="0" smtClean="0"/>
              <a:t>, on the </a:t>
            </a:r>
            <a:r>
              <a:rPr lang="en-US" sz="1200" b="1" baseline="0" dirty="0" smtClean="0"/>
              <a:t>Format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WordArt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Styles</a:t>
            </a:r>
            <a:r>
              <a:rPr lang="en-US" sz="1200" baseline="0" dirty="0" smtClean="0"/>
              <a:t> group, click the arrow to the right of </a:t>
            </a:r>
            <a:r>
              <a:rPr lang="en-US" sz="1200" b="1" baseline="0" dirty="0" smtClean="0"/>
              <a:t>Text Effects</a:t>
            </a:r>
            <a:r>
              <a:rPr lang="en-US" sz="1200" b="0" baseline="0" dirty="0" smtClean="0"/>
              <a:t>, then point to </a:t>
            </a:r>
            <a:r>
              <a:rPr lang="en-US" sz="1200" b="1" baseline="0" dirty="0" smtClean="0"/>
              <a:t>Shadow</a:t>
            </a:r>
            <a:r>
              <a:rPr lang="en-US" sz="1200" b="0" baseline="0" dirty="0" smtClean="0"/>
              <a:t>, and under </a:t>
            </a:r>
            <a:r>
              <a:rPr lang="en-US" sz="1200" b="1" baseline="0" dirty="0" smtClean="0"/>
              <a:t>Outer</a:t>
            </a:r>
            <a:r>
              <a:rPr lang="en-US" sz="1200" b="0" baseline="0" dirty="0" smtClean="0"/>
              <a:t>, click </a:t>
            </a:r>
            <a:r>
              <a:rPr lang="en-US" sz="1200" b="1" baseline="0" dirty="0" smtClean="0"/>
              <a:t>Offset Diagonal Bottom Right</a:t>
            </a:r>
            <a:r>
              <a:rPr lang="en-US" sz="1200" b="0" baseline="0" dirty="0" smtClean="0"/>
              <a:t>.</a:t>
            </a:r>
            <a:endParaRPr lang="en-US" sz="1200" baseline="0" dirty="0" smtClean="0"/>
          </a:p>
          <a:p>
            <a:pPr marL="228600" indent="-228600">
              <a:buFont typeface="+mj-lt"/>
              <a:buNone/>
            </a:pPr>
            <a:endParaRPr lang="en-US" sz="1200" baseline="0" dirty="0" smtClean="0"/>
          </a:p>
          <a:p>
            <a:pPr marL="228600" indent="-228600">
              <a:buFont typeface="+mj-lt"/>
              <a:buNone/>
            </a:pPr>
            <a:endParaRPr lang="en-US" sz="1200" baseline="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animation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</a:t>
            </a:r>
            <a:r>
              <a:rPr lang="en-US" sz="1200" b="1" dirty="0" smtClean="0"/>
              <a:t>Animation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Animation Pane</a:t>
            </a:r>
            <a:r>
              <a:rPr lang="en-US" sz="1200" baseline="0" dirty="0" smtClean="0"/>
              <a:t>. 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Select the SmartArt graphic,</a:t>
            </a:r>
            <a:r>
              <a:rPr lang="en-US" sz="1200" baseline="0" dirty="0" smtClean="0"/>
              <a:t> and then on the </a:t>
            </a:r>
            <a:r>
              <a:rPr lang="en-US" sz="1200" b="1" dirty="0" smtClean="0"/>
              <a:t>Animations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group, click the </a:t>
            </a:r>
            <a:r>
              <a:rPr lang="en-US" sz="1200" b="1" dirty="0" smtClean="0"/>
              <a:t>More</a:t>
            </a:r>
            <a:r>
              <a:rPr lang="en-US" sz="1200" dirty="0" smtClean="0"/>
              <a:t> arrow at the Effects Gallery and click</a:t>
            </a:r>
            <a:r>
              <a:rPr lang="en-US" sz="1200" baseline="0" dirty="0" smtClean="0"/>
              <a:t> </a:t>
            </a:r>
            <a:r>
              <a:rPr lang="en-US" sz="1200" b="1" dirty="0" smtClean="0"/>
              <a:t>More</a:t>
            </a:r>
            <a:r>
              <a:rPr lang="en-US" sz="1200" dirty="0" smtClean="0"/>
              <a:t> </a:t>
            </a:r>
            <a:r>
              <a:rPr lang="en-US" sz="1200" b="1" dirty="0" smtClean="0"/>
              <a:t>Effects</a:t>
            </a:r>
            <a:r>
              <a:rPr lang="en-US" sz="1200" dirty="0" smtClean="0"/>
              <a:t>. In the </a:t>
            </a:r>
            <a:r>
              <a:rPr lang="en-US" sz="1200" b="1" dirty="0" smtClean="0"/>
              <a:t>Change</a:t>
            </a:r>
            <a:r>
              <a:rPr lang="en-US" sz="1200" dirty="0" smtClean="0"/>
              <a:t> </a:t>
            </a:r>
            <a:r>
              <a:rPr lang="en-US" sz="1200" b="1" dirty="0" smtClean="0"/>
              <a:t>Entrance</a:t>
            </a:r>
            <a:r>
              <a:rPr lang="en-US" sz="1200" dirty="0" smtClean="0"/>
              <a:t> </a:t>
            </a:r>
            <a:r>
              <a:rPr lang="en-US" sz="1200" b="1" dirty="0" smtClean="0"/>
              <a:t>Effect</a:t>
            </a:r>
            <a:r>
              <a:rPr lang="en-US" sz="1200" dirty="0" smtClean="0"/>
              <a:t> dialog box, under </a:t>
            </a:r>
            <a:r>
              <a:rPr lang="en-US" sz="1200" b="1" dirty="0" smtClean="0"/>
              <a:t>Exciting</a:t>
            </a:r>
            <a:r>
              <a:rPr lang="en-US" sz="1200" dirty="0" smtClean="0"/>
              <a:t> select </a:t>
            </a:r>
            <a:r>
              <a:rPr lang="en-US" sz="1200" b="1" dirty="0" smtClean="0"/>
              <a:t>Curve Up</a:t>
            </a:r>
            <a:r>
              <a:rPr lang="en-US" sz="1200" b="0" dirty="0" smtClean="0"/>
              <a:t>, and click</a:t>
            </a:r>
            <a:r>
              <a:rPr lang="en-US" sz="1200" b="1" dirty="0" smtClean="0"/>
              <a:t> OK</a:t>
            </a:r>
            <a:r>
              <a:rPr lang="en-US" sz="120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In the </a:t>
            </a:r>
            <a:r>
              <a:rPr lang="en-US" sz="1200" b="1" dirty="0" smtClean="0"/>
              <a:t>Animation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, and under </a:t>
            </a:r>
            <a:r>
              <a:rPr lang="en-US" sz="1200" b="1" baseline="0" dirty="0" smtClean="0"/>
              <a:t>Sequence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One by One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In the Timing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After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Duration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01.00</a:t>
            </a:r>
            <a:r>
              <a:rPr lang="en-US" sz="120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/>
              <a:t>In the Animation Pane, c</a:t>
            </a:r>
            <a:r>
              <a:rPr lang="en-US" sz="1200" dirty="0" smtClean="0"/>
              <a:t>lick the double arrow under the </a:t>
            </a:r>
            <a:r>
              <a:rPr lang="en-US" sz="1200" baseline="0" dirty="0" smtClean="0"/>
              <a:t>curve up entrance effect (first effect) </a:t>
            </a:r>
            <a:r>
              <a:rPr lang="en-US" sz="1200" dirty="0" smtClean="0"/>
              <a:t>to expand the list of effects.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dirty="0" smtClean="0"/>
              <a:t>Press and hold CTRL, and select the second, fourth, and sixth effects (curve up entrance effects).</a:t>
            </a:r>
            <a:r>
              <a:rPr lang="en-US" sz="1200" baseline="0" dirty="0" smtClean="0"/>
              <a:t> On the </a:t>
            </a:r>
            <a:r>
              <a:rPr lang="en-US" sz="1200" b="1" dirty="0" smtClean="0"/>
              <a:t>Animations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Animation</a:t>
            </a:r>
            <a:r>
              <a:rPr lang="en-US" sz="1200" dirty="0" smtClean="0"/>
              <a:t> group, click the </a:t>
            </a:r>
            <a:r>
              <a:rPr lang="en-US" sz="1200" b="1" dirty="0" smtClean="0"/>
              <a:t>More</a:t>
            </a:r>
            <a:r>
              <a:rPr lang="en-US" sz="1200" dirty="0" smtClean="0"/>
              <a:t> arrow at the Effects Gallery and click</a:t>
            </a:r>
            <a:r>
              <a:rPr lang="en-US" sz="1200" baseline="0" dirty="0" smtClean="0"/>
              <a:t> </a:t>
            </a:r>
            <a:r>
              <a:rPr lang="en-US" sz="1200" b="1" dirty="0" smtClean="0"/>
              <a:t>More</a:t>
            </a:r>
            <a:r>
              <a:rPr lang="en-US" sz="1200" dirty="0" smtClean="0"/>
              <a:t> </a:t>
            </a:r>
            <a:r>
              <a:rPr lang="en-US" sz="1200" b="1" dirty="0" smtClean="0"/>
              <a:t>Entrance Effects</a:t>
            </a:r>
            <a:r>
              <a:rPr lang="en-US" sz="1200" dirty="0" smtClean="0"/>
              <a:t>. In the </a:t>
            </a:r>
            <a:r>
              <a:rPr lang="en-US" sz="1200" b="1" dirty="0" smtClean="0"/>
              <a:t>Change</a:t>
            </a:r>
            <a:r>
              <a:rPr lang="en-US" sz="1200" dirty="0" smtClean="0"/>
              <a:t> </a:t>
            </a:r>
            <a:r>
              <a:rPr lang="en-US" sz="1200" b="1" dirty="0" smtClean="0"/>
              <a:t>Entrance</a:t>
            </a:r>
            <a:r>
              <a:rPr lang="en-US" sz="1200" dirty="0" smtClean="0"/>
              <a:t> </a:t>
            </a:r>
            <a:r>
              <a:rPr lang="en-US" sz="1200" b="1" dirty="0" smtClean="0"/>
              <a:t>Effect</a:t>
            </a:r>
            <a:r>
              <a:rPr lang="en-US" sz="1200" dirty="0" smtClean="0"/>
              <a:t> dialog box, under </a:t>
            </a:r>
            <a:r>
              <a:rPr lang="en-US" sz="1200" b="1" dirty="0" smtClean="0"/>
              <a:t>Basic</a:t>
            </a:r>
            <a:r>
              <a:rPr lang="en-US" sz="1200" b="0" dirty="0" smtClean="0"/>
              <a:t>, </a:t>
            </a:r>
            <a:r>
              <a:rPr lang="en-US" sz="1200" dirty="0" smtClean="0"/>
              <a:t>select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Peek In</a:t>
            </a:r>
            <a:r>
              <a:rPr lang="en-US" sz="1200" b="0" dirty="0" smtClean="0"/>
              <a:t>, and click</a:t>
            </a:r>
            <a:r>
              <a:rPr lang="en-US" sz="1200" b="1" dirty="0" smtClean="0"/>
              <a:t> OK</a:t>
            </a:r>
            <a:r>
              <a:rPr lang="en-US" sz="1200" b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Animation </a:t>
            </a:r>
            <a:r>
              <a:rPr lang="en-US" sz="1200" b="0" baseline="0" dirty="0" smtClean="0"/>
              <a:t>group, cli</a:t>
            </a:r>
            <a:r>
              <a:rPr lang="en-US" sz="1200" baseline="0" dirty="0" smtClean="0"/>
              <a:t>ck </a:t>
            </a:r>
            <a:r>
              <a:rPr lang="en-US" sz="1200" b="1" baseline="0" dirty="0" smtClean="0"/>
              <a:t>Effect Options</a:t>
            </a:r>
            <a:r>
              <a:rPr lang="en-US" sz="1200" baseline="0" dirty="0" smtClean="0"/>
              <a:t>, and under </a:t>
            </a:r>
            <a:r>
              <a:rPr lang="en-US" sz="1200" b="1" baseline="0" dirty="0" smtClean="0"/>
              <a:t>Direction</a:t>
            </a:r>
            <a:r>
              <a:rPr lang="en-US" sz="1200" baseline="0" dirty="0" smtClean="0"/>
              <a:t>, click </a:t>
            </a:r>
            <a:r>
              <a:rPr lang="en-US" sz="1200" b="1" baseline="0" dirty="0" smtClean="0"/>
              <a:t>From Top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group,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With Previous</a:t>
            </a:r>
            <a:r>
              <a:rPr lang="en-US" sz="1200" baseline="0" dirty="0" smtClean="0"/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Duration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01.00</a:t>
            </a:r>
            <a:r>
              <a:rPr lang="en-US" sz="1200" baseline="0" dirty="0" smtClean="0"/>
              <a:t>. </a:t>
            </a: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r>
              <a:rPr lang="en-US" sz="1200" baseline="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on the slider, then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on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33%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row, the first option from the left)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last stop on</a:t>
            </a:r>
            <a:r>
              <a:rPr lang="en-US" sz="1200" b="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1, Darker 15%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row, first option from the left).</a:t>
            </a:r>
            <a:endParaRPr lang="en-US" sz="1200" b="0" dirty="0" smtClean="0"/>
          </a:p>
          <a:p>
            <a:pPr marL="228600" indent="-228600">
              <a:buFont typeface="+mj-lt"/>
              <a:buNone/>
            </a:pPr>
            <a:endParaRPr lang="en-US" sz="12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9750" y="503238"/>
            <a:ext cx="3143250" cy="2359025"/>
          </a:xfr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wmv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wm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325" y="762000"/>
            <a:ext cx="5111675" cy="2667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10000"/>
            <a:ext cx="5105400" cy="21336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003D-1EF4-4B7E-B50C-5C88E602A9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 rotWithShape="1">
          <a:blip r:embed="rId5" cstate="print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06368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403874"/>
            <a:ext cx="7239000" cy="4876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AFF5-8080-4439-B443-5BB5BE9305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247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1371600"/>
            <a:ext cx="1828800" cy="49530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1600"/>
            <a:ext cx="579120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2997-87FA-4ACA-9F5C-8A253AF8E8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1475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69DF9-800F-45A6-819D-FC4DF6C6C5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129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929187"/>
            <a:ext cx="5105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733800"/>
            <a:ext cx="5105400" cy="11953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A9965-6835-438E-B84D-B0A4E76129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Glowing tech background 3d ,LO2.wmv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 rotWithShape="1">
          <a:blip r:embed="rId5" cstate="print"/>
          <a:srcRect l="25555" r="7778"/>
          <a:stretch/>
        </p:blipFill>
        <p:spPr>
          <a:xfrm>
            <a:off x="4495800" y="1368911"/>
            <a:ext cx="3888889" cy="3888889"/>
          </a:xfrm>
          <a:prstGeom prst="roundRect">
            <a:avLst>
              <a:gd name="adj" fmla="val 8644"/>
            </a:avLst>
          </a:prstGeom>
          <a:ln>
            <a:noFill/>
          </a:ln>
          <a:effectLst>
            <a:reflection blurRad="6350" stA="15000" endPos="50000" dist="635000" dir="5400000" sy="-100000" algn="bl" rotWithShape="0"/>
          </a:effectLst>
          <a:scene3d>
            <a:camera prst="perspectiveRelaxed" fov="6900000">
              <a:rot lat="23995" lon="3210004" rev="21299988"/>
            </a:camera>
            <a:lightRig rig="chilly" dir="t"/>
          </a:scene3d>
          <a:sp3d extrusionH="635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22900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8637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DB2EB-4CE5-4A07-90FE-5370186F9B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8308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73355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373312"/>
            <a:ext cx="42687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270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134B1-3040-45EA-8B3E-BB98E154278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8015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2BF3A-2FF9-48F2-9E69-757D59350A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4176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07E7B-551D-410A-B61D-C9DBA2A10A5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9468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6958"/>
            <a:ext cx="32369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3968750" cy="49090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371600"/>
            <a:ext cx="3236913" cy="49136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5229-E423-4378-B54A-0CD0F7BDF2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4612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583D-A11B-41BB-BD67-DFA744A25E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12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ideo" Target="NULL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media" Target="../media/media1.wm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03874"/>
            <a:ext cx="8686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25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6B874-D2E2-4E9C-AFAC-53ED4A519D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373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Glowing tech background 3d ,LO2.wmv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="" xmlns:p14="http://schemas.microsoft.com/office/powerpoint/2010/main" r:embed="rId15"/>
              </p:ext>
            </p:extLst>
          </p:nvPr>
        </p:nvPicPr>
        <p:blipFill rotWithShape="1">
          <a:blip r:embed="rId16" cstate="print"/>
          <a:srcRect l="25555" r="7778"/>
          <a:stretch/>
        </p:blipFill>
        <p:spPr>
          <a:xfrm>
            <a:off x="7239000" y="152400"/>
            <a:ext cx="1600200" cy="1600200"/>
          </a:xfrm>
          <a:prstGeom prst="roundRect">
            <a:avLst>
              <a:gd name="adj" fmla="val 18055"/>
            </a:avLst>
          </a:prstGeom>
          <a:ln>
            <a:noFill/>
          </a:ln>
          <a:effectLst/>
          <a:scene3d>
            <a:camera prst="perspectiveRelaxed" fov="7200000">
              <a:rot lat="23995" lon="3210004" rev="21299988"/>
            </a:camera>
            <a:lightRig rig="chilly" dir="t">
              <a:rot lat="0" lon="0" rev="0"/>
            </a:lightRig>
          </a:scene3d>
          <a:sp3d extrusionH="254000" prstMaterial="powder">
            <a:bevelT w="0" h="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95037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education-ua.org/ua/articles/316-viznachennya-rezultativ-zovnishnogo-nezalezhnogo-otsinyuvannya-stari-problemi-ta-novi-perspektiv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142976" y="1214423"/>
            <a:ext cx="7786742" cy="4071966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endParaRPr lang="uk-UA" sz="4400" b="1" spc="50" dirty="0" smtClean="0">
              <a:ln w="1143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  <a:defRPr/>
            </a:pPr>
            <a:r>
              <a:rPr lang="uk-UA" sz="44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Методичні поради щодо підготовки до ЗНО-2015 з</a:t>
            </a:r>
          </a:p>
          <a:p>
            <a:pPr algn="ctr">
              <a:buNone/>
              <a:defRPr/>
            </a:pPr>
            <a:r>
              <a:rPr lang="uk-UA" sz="4400" b="1" spc="50" dirty="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української мови і літератури </a:t>
            </a:r>
          </a:p>
          <a:p>
            <a:endParaRPr lang="ru-RU" dirty="0"/>
          </a:p>
        </p:txBody>
      </p:sp>
      <p:pic>
        <p:nvPicPr>
          <p:cNvPr id="8" name="Picture 3" descr="C:\Documents and Settings\Учитель\Рабочий стол\орнаменти\Урок10рис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8FAF5"/>
              </a:clrFrom>
              <a:clrTo>
                <a:srgbClr val="F8FA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785918" cy="3500438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9" name="Picture 3" descr="C:\Documents and Settings\Учитель\Рабочий стол\орнаменти\Урок10рис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8FAF5"/>
              </a:clrFrom>
              <a:clrTo>
                <a:srgbClr val="F8FA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357562"/>
            <a:ext cx="1785918" cy="3500438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143108" y="285728"/>
            <a:ext cx="52149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ОДЕСЬКИЙ РЕГІОНАЛЬНИЙ ЦЕНТР ОЦІНЮВАННЯ ЯКОСТІ ОСВІТИ</a:t>
            </a:r>
            <a:endParaRPr lang="uk-UA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розгорнутою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відповіддю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916832"/>
            <a:ext cx="8712968" cy="3384376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229600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УВАГА! </a:t>
            </a:r>
            <a:r>
              <a:rPr lang="uk-UA" sz="5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uk-UA" sz="4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завдання з </a:t>
            </a:r>
            <a:r>
              <a:rPr lang="uk-UA" sz="4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української мови </a:t>
            </a:r>
            <a:r>
              <a:rPr lang="uk-UA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(базовий рівень)</a:t>
            </a:r>
            <a:r>
              <a:rPr lang="uk-UA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4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 виконання яких буде зараховуватися як </a:t>
            </a:r>
            <a:r>
              <a:rPr lang="uk-UA" sz="4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державна підсумкова атестація</a:t>
            </a:r>
            <a:br>
              <a:rPr lang="uk-UA" sz="49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(Завдання №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1-23*, 29-33*, </a:t>
            </a:r>
            <a:b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24-28*,58*)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uk-UA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uk-UA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uk-UA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1143000"/>
          </a:xfrm>
        </p:spPr>
        <p:txBody>
          <a:bodyPr/>
          <a:lstStyle/>
          <a:p>
            <a:r>
              <a:rPr lang="uk-UA" sz="3200" b="1" smtClean="0">
                <a:latin typeface="Times New Roman" pitchFamily="18" charset="0"/>
                <a:cs typeface="Times New Roman" pitchFamily="18" charset="0"/>
              </a:rPr>
              <a:t>Методичні рекомендації щодо підготовки до виконання завдання з розгорнутою відповіддю </a:t>
            </a:r>
            <a:endParaRPr lang="ru-RU" sz="3200" smtClean="0"/>
          </a:p>
        </p:txBody>
      </p:sp>
      <p:sp>
        <p:nvSpPr>
          <p:cNvPr id="18435" name="Rectangle 1"/>
          <p:cNvSpPr>
            <a:spLocks noGrp="1" noChangeArrowheads="1"/>
          </p:cNvSpPr>
          <p:nvPr>
            <p:ph idx="1"/>
          </p:nvPr>
        </p:nvSpPr>
        <p:spPr>
          <a:xfrm>
            <a:off x="214313" y="1357313"/>
            <a:ext cx="8786812" cy="5693866"/>
          </a:xfrm>
        </p:spPr>
        <p:txBody>
          <a:bodyPr anchor="ctr">
            <a:spAutoFit/>
          </a:bodyPr>
          <a:lstStyle/>
          <a:p>
            <a:pPr marL="0" indent="0" algn="just">
              <a:spcBef>
                <a:spcPct val="0"/>
              </a:spcBef>
              <a:buFontTx/>
              <a:buNone/>
              <a:tabLst>
                <a:tab pos="234950" algn="l"/>
              </a:tabLs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Виконуючи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таке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аргументуйте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свою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позицію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керуючись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інструкцією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тестовому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зошиті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spcBef>
                <a:spcPct val="0"/>
              </a:spcBef>
              <a:buFontTx/>
              <a:buNone/>
              <a:tabLst>
                <a:tab pos="234950" algn="l"/>
              </a:tabLs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Насамперед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сформулюйте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тезу,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речення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речень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де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б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відбито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Ваше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розуміння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порушеної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проблеми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ставлення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Тож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формулюйте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тезу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чітко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однозначно, не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змінюйте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доведення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spcBef>
                <a:spcPct val="0"/>
              </a:spcBef>
              <a:buFontTx/>
              <a:buNone/>
              <a:tabLst>
                <a:tab pos="234950" algn="l"/>
              </a:tabLs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Далі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обґрунтуйте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свою тезу,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наведіть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два-три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переконливі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пояснення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найкраще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підтвердять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Ваші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міркування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аргументи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дублювали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один одного, не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суперечили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один одному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сукупно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достатніми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обґрунтування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тези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spcBef>
                <a:spcPct val="0"/>
              </a:spcBef>
              <a:buFontTx/>
              <a:buNone/>
              <a:tabLst>
                <a:tab pos="234950" algn="l"/>
              </a:tabLst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229600" cy="764386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До кожного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таких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аргументів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наведіть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приклад. Приклад 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ілюстрація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істинності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Вашої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тези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Один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прикладів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художньої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літератури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Інший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приклад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стосуватися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суспільно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політичних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подій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Вашого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життєвого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досвіду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Зосередьтеся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 тому,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продемонструвати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вмотивований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зв’язок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наведених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прикладів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Вашою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позицією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Сформулюйте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висновок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котрий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підсумував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Ваші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міркування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Пам’ятайте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висновок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послідовно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випливати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попередніх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міркувань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логічно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пов’язаним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висунутою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тезою.</a:t>
            </a:r>
          </a:p>
          <a:p>
            <a:pPr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/>
          <p:cNvSpPr>
            <a:spLocks noGrp="1" noChangeArrowheads="1"/>
          </p:cNvSpPr>
          <p:nvPr>
            <p:ph type="body" idx="1"/>
          </p:nvPr>
        </p:nvSpPr>
        <p:spPr>
          <a:xfrm>
            <a:off x="1643042" y="142852"/>
            <a:ext cx="6143668" cy="1428760"/>
          </a:xfrm>
          <a:prstGeom prst="downArrowCallout">
            <a:avLst>
              <a:gd name="adj1" fmla="val 85714"/>
              <a:gd name="adj2" fmla="val 85714"/>
              <a:gd name="adj3" fmla="val 16667"/>
              <a:gd name="adj4" fmla="val 6666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>
            <a:normAutofit fontScale="85000" lnSpcReduction="20000"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uk-UA" sz="3600" b="1" dirty="0" smtClean="0">
                <a:solidFill>
                  <a:srgbClr val="C00000"/>
                </a:solidFill>
                <a:latin typeface="Monotype Corsiva" pitchFamily="66" charset="0"/>
              </a:rPr>
              <a:t>Структура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uk-UA" sz="3600" b="1" dirty="0" smtClean="0">
                <a:solidFill>
                  <a:srgbClr val="C00000"/>
                </a:solidFill>
                <a:latin typeface="Monotype Corsiva" pitchFamily="66" charset="0"/>
              </a:rPr>
              <a:t>власного висловлення</a:t>
            </a:r>
            <a:endParaRPr lang="ru-RU" sz="3600" b="1" dirty="0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710659" name="AutoShape 3"/>
          <p:cNvSpPr>
            <a:spLocks noChangeArrowheads="1"/>
          </p:cNvSpPr>
          <p:nvPr/>
        </p:nvSpPr>
        <p:spPr bwMode="auto">
          <a:xfrm>
            <a:off x="2500298" y="2071678"/>
            <a:ext cx="1714500" cy="1143000"/>
          </a:xfrm>
          <a:prstGeom prst="foldedCorner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uk-UA" sz="20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2. Аргументи</a:t>
            </a:r>
          </a:p>
          <a:p>
            <a:pPr eaLnBrk="0" hangingPunct="0">
              <a:defRPr/>
            </a:pPr>
            <a:r>
              <a:rPr lang="uk-UA" sz="1600" i="1" dirty="0">
                <a:solidFill>
                  <a:srgbClr val="0033CC"/>
                </a:solidFill>
                <a:latin typeface="Times New Roman" pitchFamily="18" charset="0"/>
              </a:rPr>
              <a:t>(не менше двох)</a:t>
            </a:r>
            <a:endParaRPr lang="ru-RU" sz="1600" i="1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710660" name="AutoShape 4"/>
          <p:cNvSpPr>
            <a:spLocks noChangeArrowheads="1"/>
          </p:cNvSpPr>
          <p:nvPr/>
        </p:nvSpPr>
        <p:spPr bwMode="auto">
          <a:xfrm>
            <a:off x="785786" y="2071678"/>
            <a:ext cx="1371600" cy="1143000"/>
          </a:xfrm>
          <a:prstGeom prst="foldedCorner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uk-UA" sz="20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1.</a:t>
            </a:r>
          </a:p>
          <a:p>
            <a:pPr algn="ctr" eaLnBrk="0" hangingPunct="0">
              <a:defRPr/>
            </a:pPr>
            <a:r>
              <a:rPr lang="uk-UA" sz="20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Теза</a:t>
            </a:r>
            <a:endParaRPr lang="ru-RU" sz="2000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10661" name="AutoShape 5"/>
          <p:cNvSpPr>
            <a:spLocks noChangeArrowheads="1"/>
          </p:cNvSpPr>
          <p:nvPr/>
        </p:nvSpPr>
        <p:spPr bwMode="auto">
          <a:xfrm>
            <a:off x="7143768" y="2071678"/>
            <a:ext cx="1485900" cy="1143000"/>
          </a:xfrm>
          <a:prstGeom prst="foldedCorner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uk-UA" sz="20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4. </a:t>
            </a:r>
          </a:p>
          <a:p>
            <a:pPr algn="ctr" eaLnBrk="0" hangingPunct="0">
              <a:defRPr/>
            </a:pPr>
            <a:r>
              <a:rPr lang="uk-UA" sz="20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Висновок</a:t>
            </a:r>
            <a:endParaRPr lang="ru-RU" sz="2000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10662" name="AutoShape 6"/>
          <p:cNvSpPr>
            <a:spLocks noChangeArrowheads="1"/>
          </p:cNvSpPr>
          <p:nvPr/>
        </p:nvSpPr>
        <p:spPr bwMode="auto">
          <a:xfrm>
            <a:off x="4429124" y="2071678"/>
            <a:ext cx="1752600" cy="1143000"/>
          </a:xfrm>
          <a:prstGeom prst="foldedCorner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uk-UA" sz="20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3.</a:t>
            </a:r>
          </a:p>
          <a:p>
            <a:pPr algn="ctr" eaLnBrk="0" hangingPunct="0">
              <a:defRPr/>
            </a:pPr>
            <a:r>
              <a:rPr lang="uk-UA" sz="20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Приклади</a:t>
            </a:r>
            <a:r>
              <a:rPr lang="uk-UA" sz="2000" dirty="0">
                <a:solidFill>
                  <a:srgbClr val="0033CC"/>
                </a:solidFill>
                <a:latin typeface="Bookman Old Style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uk-UA" sz="1600" i="1" dirty="0">
                <a:solidFill>
                  <a:srgbClr val="0033CC"/>
                </a:solidFill>
                <a:latin typeface="Times New Roman" pitchFamily="18" charset="0"/>
              </a:rPr>
              <a:t>(не менше двох)</a:t>
            </a:r>
            <a:endParaRPr lang="ru-RU" sz="1600" i="1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1000100" y="3286124"/>
            <a:ext cx="2819400" cy="609600"/>
          </a:xfrm>
          <a:prstGeom prst="curvedUpArrow">
            <a:avLst>
              <a:gd name="adj1" fmla="val 92500"/>
              <a:gd name="adj2" fmla="val 185000"/>
              <a:gd name="adj3" fmla="val 4487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uk-UA" b="1">
                <a:latin typeface="Bookman Old Style" pitchFamily="18" charset="0"/>
              </a:rPr>
              <a:t>Чому?</a:t>
            </a:r>
            <a:endParaRPr lang="ru-RU" b="1">
              <a:latin typeface="Bookman Old Style" pitchFamily="18" charset="0"/>
            </a:endParaRPr>
          </a:p>
        </p:txBody>
      </p:sp>
      <p:sp>
        <p:nvSpPr>
          <p:cNvPr id="43016" name="AutoShape 8"/>
          <p:cNvSpPr>
            <a:spLocks noChangeArrowheads="1"/>
          </p:cNvSpPr>
          <p:nvPr/>
        </p:nvSpPr>
        <p:spPr bwMode="auto">
          <a:xfrm>
            <a:off x="3643306" y="3286124"/>
            <a:ext cx="2819400" cy="609600"/>
          </a:xfrm>
          <a:prstGeom prst="curvedUpArrow">
            <a:avLst>
              <a:gd name="adj1" fmla="val 92500"/>
              <a:gd name="adj2" fmla="val 185000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uk-UA" b="1" dirty="0" smtClean="0">
                <a:latin typeface="Bookman Old Style" pitchFamily="18" charset="0"/>
              </a:rPr>
              <a:t>        Наприклад</a:t>
            </a:r>
            <a:r>
              <a:rPr lang="uk-UA" b="1" dirty="0">
                <a:latin typeface="Bookman Old Style" pitchFamily="18" charset="0"/>
              </a:rPr>
              <a:t>…</a:t>
            </a:r>
            <a:r>
              <a:rPr lang="uk-UA" b="1" dirty="0">
                <a:solidFill>
                  <a:srgbClr val="CC00CC"/>
                </a:solidFill>
                <a:latin typeface="Bookman Old Style" pitchFamily="18" charset="0"/>
              </a:rPr>
              <a:t> </a:t>
            </a:r>
            <a:endParaRPr lang="ru-RU" b="1" dirty="0">
              <a:solidFill>
                <a:srgbClr val="CC00CC"/>
              </a:solidFill>
              <a:latin typeface="Bookman Old Style" pitchFamily="18" charset="0"/>
            </a:endParaRPr>
          </a:p>
        </p:txBody>
      </p:sp>
      <p:sp>
        <p:nvSpPr>
          <p:cNvPr id="43017" name="AutoShape 9"/>
          <p:cNvSpPr>
            <a:spLocks noChangeArrowheads="1"/>
          </p:cNvSpPr>
          <p:nvPr/>
        </p:nvSpPr>
        <p:spPr bwMode="auto">
          <a:xfrm>
            <a:off x="6357950" y="1285860"/>
            <a:ext cx="614362" cy="2071702"/>
          </a:xfrm>
          <a:prstGeom prst="curvedRightArrow">
            <a:avLst>
              <a:gd name="adj1" fmla="val 83333"/>
              <a:gd name="adj2" fmla="val 166667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18" name="AutoShape 10"/>
          <p:cNvSpPr>
            <a:spLocks noChangeArrowheads="1"/>
          </p:cNvSpPr>
          <p:nvPr/>
        </p:nvSpPr>
        <p:spPr bwMode="auto">
          <a:xfrm rot="10800000">
            <a:off x="428596" y="1285860"/>
            <a:ext cx="2971800" cy="647700"/>
          </a:xfrm>
          <a:prstGeom prst="curvedUpArrow">
            <a:avLst>
              <a:gd name="adj1" fmla="val 91765"/>
              <a:gd name="adj2" fmla="val 183529"/>
              <a:gd name="adj3" fmla="val 33333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pPr algn="ctr" eaLnBrk="0" hangingPunct="0"/>
            <a:endParaRPr lang="uk-UA" sz="800" b="1" dirty="0">
              <a:latin typeface="Bookman Old Style" pitchFamily="18" charset="0"/>
            </a:endParaRPr>
          </a:p>
          <a:p>
            <a:pPr algn="ctr" eaLnBrk="0" hangingPunct="0"/>
            <a:r>
              <a:rPr lang="uk-UA" b="1" dirty="0">
                <a:latin typeface="Bookman Old Style" pitchFamily="18" charset="0"/>
              </a:rPr>
              <a:t>  Тому що…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4000504"/>
            <a:ext cx="8286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u="sng" dirty="0" smtClean="0">
                <a:latin typeface="Times New Roman" pitchFamily="18" charset="0"/>
                <a:cs typeface="Times New Roman" pitchFamily="18" charset="0"/>
              </a:rPr>
              <a:t>Доцільно організувати роботу над письмовим висловлюванням так:</a:t>
            </a:r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•"/>
              <a:tabLst>
                <a:tab pos="234950" algn="l"/>
              </a:tabLst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уважно прочитайте </a:t>
            </a: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повністю</a:t>
            </a:r>
            <a:r>
              <a:rPr lang="uk-UA" dirty="0" smtClean="0">
                <a:solidFill>
                  <a:srgbClr val="FF65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умову завдання;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•"/>
              <a:tabLst>
                <a:tab pos="234950" algn="l"/>
              </a:tabLst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дотримуйтеся 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української орфографії, пунктуації, граматики та стилістики. Вживайте ті слова і конструюйте речення, щодо правильного написання й побудови яких Ви не маєте сумнівів.</a:t>
            </a:r>
          </a:p>
          <a:p>
            <a:pPr algn="just">
              <a:buFont typeface="Arial" pitchFamily="34" charset="0"/>
              <a:buChar char="•"/>
              <a:tabLst>
                <a:tab pos="234950" algn="l"/>
              </a:tabLst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прагніть викладати свої думки чітко, зрозуміло, 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логічно й послідовно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Логічність виявляється в композиційному структуруванні етапів розвитку думки. Послідовність викладу думок реалізується дотриманням смислових зв’язків між реченнями.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http://newzz.in.ua/uploads/posts/2011-01/1295442981_7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122" r="32602"/>
          <a:stretch/>
        </p:blipFill>
        <p:spPr bwMode="auto">
          <a:xfrm>
            <a:off x="928662" y="142852"/>
            <a:ext cx="2382532" cy="44367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7" descr="2691115301_f3b8699d5a_b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b="-1457"/>
          <a:stretch>
            <a:fillRect/>
          </a:stretch>
        </p:blipFill>
        <p:spPr>
          <a:xfrm>
            <a:off x="928662" y="4572008"/>
            <a:ext cx="2386584" cy="22859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500430" y="142852"/>
            <a:ext cx="4320480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МОВА І ЛІТЕРАТУРА</a:t>
            </a:r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(поглиблений рівень)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8992" y="1714488"/>
            <a:ext cx="4948246" cy="41242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uk-UA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завдань – 74</a:t>
            </a:r>
          </a:p>
          <a:p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завдань базового рівня та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завдань поглибленого рівня).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 на виконання – 210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виконання завдань базового рівня та 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виконання завдань поглибленого рівня).</a:t>
            </a:r>
            <a:b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8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57554" y="4572008"/>
            <a:ext cx="47148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Максимальна кількість балів</a:t>
            </a: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яку можна набрати, правильно виконавши всі завдання сертифікаційної роботи з української мови і літератури </a:t>
            </a: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поглибленого рівня </a:t>
            </a: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136 балів.</a:t>
            </a:r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33333E-6 3.78353E-6 L -0.86666 3.78353E-6 " pathEditMode="relative" rAng="0" ptsTypes="AA">
                                      <p:cBhvr>
                                        <p:cTn id="9" dur="3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sz="4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Сертифікаційна робота з української мови і літератури </a:t>
            </a:r>
            <a:r>
              <a:rPr lang="uk-UA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поглибленого рівня </a:t>
            </a: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складається із завдань </a:t>
            </a:r>
            <a:r>
              <a:rPr lang="uk-UA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яти</a:t>
            </a:r>
            <a:r>
              <a:rPr lang="uk-UA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</a:t>
            </a:r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Учитель\Рабочий стол\орнаменти\Урок10рис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8FAF5"/>
              </a:clrFrom>
              <a:clrTo>
                <a:srgbClr val="F8FA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1489729" y="3672092"/>
            <a:ext cx="1785918" cy="4378623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5" name="Picture 3" descr="C:\Documents and Settings\Учитель\Рабочий стол\орнаменти\Урок10рис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8FAF5"/>
              </a:clrFrom>
              <a:clrTo>
                <a:srgbClr val="F8FA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5761198" y="3597128"/>
            <a:ext cx="1785918" cy="4307184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="" xmlns:p14="http://schemas.microsoft.com/office/powerpoint/2010/main" val="3309935627"/>
              </p:ext>
            </p:extLst>
          </p:nvPr>
        </p:nvGraphicFramePr>
        <p:xfrm>
          <a:off x="213712" y="1556792"/>
          <a:ext cx="871296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096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правильної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послідовності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(№ 63-66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поглиблений</a:t>
            </a:r>
            <a:r>
              <a:rPr lang="ru-RU" sz="2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uk-UA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8553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правильної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послідовності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844825"/>
            <a:ext cx="864096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Встановіть хронологічну послідовність літературно-мистецьких течій.</a:t>
            </a:r>
          </a:p>
          <a:p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символізм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екзистенціалізм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романтизм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постмодернізм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1026" name="Picture 2" descr="http://www.zarlit.com/zno/zno.files/image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140968"/>
            <a:ext cx="2448272" cy="20162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5517232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Правильна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відповідь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1-В, 2-А, 3-Б, 4-Г.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="" xmlns:p14="http://schemas.microsoft.com/office/powerpoint/2010/main" val="3309935627"/>
              </p:ext>
            </p:extLst>
          </p:nvPr>
        </p:nvGraphicFramePr>
        <p:xfrm>
          <a:off x="251520" y="1556792"/>
          <a:ext cx="871296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короткою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відповіддю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(№ 67-74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поглиблений</a:t>
            </a:r>
            <a:r>
              <a:rPr lang="ru-RU" sz="32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8553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8AA99-7238-42D3-B68A-A4E1B56FEE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http://newzz.in.ua/uploads/posts/2011-01/1295442981_7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122" r="32602"/>
          <a:stretch/>
        </p:blipFill>
        <p:spPr bwMode="auto">
          <a:xfrm>
            <a:off x="928662" y="142852"/>
            <a:ext cx="2382532" cy="44367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7" descr="2691115301_f3b8699d5a_b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 b="-1457"/>
          <a:stretch>
            <a:fillRect/>
          </a:stretch>
        </p:blipFill>
        <p:spPr>
          <a:xfrm>
            <a:off x="928662" y="4572008"/>
            <a:ext cx="2386584" cy="22859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500430" y="142852"/>
            <a:ext cx="4320480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МОВА І ЛІТЕРАТУРА</a:t>
            </a:r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(базовий рівень)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7554" y="1928802"/>
            <a:ext cx="4948246" cy="19082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uk-UA" sz="3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завдань - 58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 на виконання - 150 хв.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28992" y="34290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Максимальна кількість балів</a:t>
            </a: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яку можна набрати, правильно виконавши всі завдання сертифікаційної роботи з української мови і літератури </a:t>
            </a: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базового рівня </a:t>
            </a: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104 бали.</a:t>
            </a:r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33333E-6 3.78353E-6 L -0.86666 3.78353E-6 " pathEditMode="relative" rAng="0" ptsTypes="AA">
                                      <p:cBhvr>
                                        <p:cTn id="9" dur="3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00240"/>
            <a:ext cx="850112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85720" y="1285860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Прочитайте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уважно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текст «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Цінності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 Дайте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відповіді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запитання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виконайте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1-6 до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нього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500042"/>
            <a:ext cx="8572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короткою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відповіддю</a:t>
            </a:r>
            <a:endParaRPr lang="uk-U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9" y="152324"/>
            <a:ext cx="8403178" cy="637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5013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/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«порогового бала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5184576"/>
          </a:xfrm>
        </p:spPr>
        <p:txBody>
          <a:bodyPr>
            <a:normAutofit lnSpcReduction="10000"/>
          </a:bodyPr>
          <a:lstStyle/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ЗНО-2015 з кожного предмета буде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пороговий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тестових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балів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яку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набрати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мінімально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підготовлений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абітурієнт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тестування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подолають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поріг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зможуть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використати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 ЗНО з </a:t>
            </a:r>
            <a:r>
              <a:rPr lang="ru-RU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предмета для </a:t>
            </a:r>
            <a:r>
              <a:rPr lang="ru-RU" sz="20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вступу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ВНЗ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абітурієнти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нижчими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«порогового бала»,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шкалою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100–200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балів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матимуть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в конкурсному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відборі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вступі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Детальніша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метод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експертами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«порогового бала» подана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статті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Валерія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Бойка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незалежного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http://education-ua.org/ua/articles/316-viznachennya-rezultativ-zovnishnogo-nezalezhnogo-otsinyuvannya-stari-problemi-ta-novi-perspektivi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 </a:t>
            </a:r>
          </a:p>
          <a:p>
            <a:pPr algn="just"/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276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629548" cy="1066784"/>
          </a:xfr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dirty="0" smtClean="0"/>
              <a:t> 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1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Зміст </a:t>
            </a:r>
            <a:r>
              <a:rPr lang="uk-UA" sz="1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тесту визначається на основі Програми зовнішнього незалежного оцінювання з української мови і літератури  для осіб, які бажають здобувати вищу освіту на основі повної загальної середньої освіти (затверджено Міністерством освіти і науки України, наказ від 01.10.2014 р. № 1121).</a:t>
            </a:r>
            <a:r>
              <a:rPr lang="uk-UA" sz="5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5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5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54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22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Матеріал </a:t>
            </a:r>
            <a:r>
              <a:rPr lang="uk-UA" sz="22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програми ЗНО розподілено за такими розділами: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dirty="0" smtClean="0">
                <a:latin typeface="Times New Roman" pitchFamily="18" charset="0"/>
                <a:cs typeface="Times New Roman" pitchFamily="18" charset="0"/>
              </a:rPr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2071678"/>
            <a:ext cx="7929618" cy="4054485"/>
          </a:xfrm>
        </p:spPr>
        <p:txBody>
          <a:bodyPr numCol="2" rtlCol="0"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Українська </a:t>
            </a:r>
            <a:r>
              <a:rPr lang="uk-UA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мова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Фонетика. Графіка,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Лексикологія. Фразеологія,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Будова слова. Словотвір,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Морфологія,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Синтаксис,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Стилістика,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Орфоепія,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Орфографія,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Розвиток мовлення.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sz="2400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sz="2400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Українська </a:t>
            </a:r>
            <a:r>
              <a:rPr lang="uk-UA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література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Усна народна творчість,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Давня українська література,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Література кінця Х</a:t>
            </a:r>
            <a:r>
              <a:rPr lang="en-US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ІІІ - початку ХХ століття,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Література ХХ століття,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Твори українських письменників-емігрантів,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Сучасний літературний процес.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сертифікаційної роботи з української мови і літератури </a:t>
            </a:r>
            <a:r>
              <a:rPr lang="uk-UA" sz="36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(базовий рівень)</a:t>
            </a:r>
            <a:endParaRPr lang="uk-UA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28596" y="200024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274320" indent="-274320" algn="just"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uk-UA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Частина 1 </a:t>
            </a:r>
            <a:r>
              <a:rPr lang="uk-UA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тестові завдання 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з української мови 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закритої форми:</a:t>
            </a:r>
          </a:p>
          <a:p>
            <a:pPr marL="274320" indent="-274320" algn="just">
              <a:buClr>
                <a:schemeClr val="accent3"/>
              </a:buClr>
              <a:defRPr/>
            </a:pP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завдання з вибором однієї правильної відповіді;</a:t>
            </a:r>
          </a:p>
          <a:p>
            <a:pPr marL="274320" indent="-274320" algn="just">
              <a:buClr>
                <a:schemeClr val="accent3"/>
              </a:buClr>
              <a:defRPr/>
            </a:pP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завдання на встановлення відповідності;</a:t>
            </a:r>
          </a:p>
          <a:p>
            <a:pPr marL="274320" indent="-274320" algn="just">
              <a:buClr>
                <a:schemeClr val="accent3"/>
              </a:buClr>
              <a:buNone/>
              <a:defRPr/>
            </a:pPr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Усього 33 завдання.</a:t>
            </a:r>
          </a:p>
          <a:p>
            <a:pPr marL="274320" indent="-274320" algn="just"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uk-UA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Частина 2 </a:t>
            </a:r>
            <a:r>
              <a:rPr lang="uk-UA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тестові завдання закритої форми 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з української літератури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74320" indent="-274320" algn="just">
              <a:buClr>
                <a:schemeClr val="accent3"/>
              </a:buClr>
              <a:defRPr/>
            </a:pP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завдання з вибором однієї правильної відповіді;</a:t>
            </a:r>
          </a:p>
          <a:p>
            <a:pPr marL="274320" indent="-274320" algn="just">
              <a:buClr>
                <a:schemeClr val="accent3"/>
              </a:buClr>
              <a:defRPr/>
            </a:pP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завдання на встановлення відповідності.</a:t>
            </a:r>
          </a:p>
          <a:p>
            <a:pPr>
              <a:buClr>
                <a:schemeClr val="accent3"/>
              </a:buClr>
              <a:buNone/>
              <a:defRPr/>
            </a:pPr>
            <a:r>
              <a:rPr lang="uk-UA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Усього 24 завдання.</a:t>
            </a:r>
            <a:endParaRPr 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uk-UA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Частина 3 </a:t>
            </a:r>
            <a:r>
              <a:rPr lang="uk-UA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завдання відкритої форми (створення власного висловлення).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="" xmlns:p14="http://schemas.microsoft.com/office/powerpoint/2010/main" val="3309935627"/>
              </p:ext>
            </p:extLst>
          </p:nvPr>
        </p:nvGraphicFramePr>
        <p:xfrm>
          <a:off x="251520" y="1556792"/>
          <a:ext cx="871296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з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вибором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однієї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правильної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(№ 1-23*, 29-33*, 34-53)</a:t>
            </a:r>
            <a:endParaRPr lang="uk-UA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8553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atin typeface="Times New Roman"/>
                <a:cs typeface="Times New Roman" panose="02020603050405020304" pitchFamily="18" charset="0"/>
              </a:rPr>
              <a:t>Приклад з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авдання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вибором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однієї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правильної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707" y="1700808"/>
            <a:ext cx="89208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="" xmlns:p14="http://schemas.microsoft.com/office/powerpoint/2010/main" val="4139329468"/>
              </p:ext>
            </p:extLst>
          </p:nvPr>
        </p:nvGraphicFramePr>
        <p:xfrm>
          <a:off x="251520" y="1628800"/>
          <a:ext cx="871296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на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відповідності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(№ 24-28*, 54-57)</a:t>
            </a:r>
            <a:endParaRPr lang="uk-UA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5763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відповідності</a:t>
            </a:r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844824"/>
            <a:ext cx="871543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="" xmlns:p14="http://schemas.microsoft.com/office/powerpoint/2010/main" val="2492063522"/>
              </p:ext>
            </p:extLst>
          </p:nvPr>
        </p:nvGraphicFramePr>
        <p:xfrm>
          <a:off x="251520" y="980728"/>
          <a:ext cx="871296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72008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з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розгорнутою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відповіддю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(№58*)</a:t>
            </a:r>
            <a:endParaRPr lang="uk-UA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0099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Мерцающий квадрат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2007</Words>
  <Application>Microsoft Office PowerPoint</Application>
  <PresentationFormat>Экран (4:3)</PresentationFormat>
  <Paragraphs>390</Paragraphs>
  <Slides>22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Мерцающий квадрат</vt:lpstr>
      <vt:lpstr>Слайд 1</vt:lpstr>
      <vt:lpstr>Слайд 2</vt:lpstr>
      <vt:lpstr>     Зміст тесту визначається на основі Програми зовнішнього незалежного оцінювання з української мови і літератури  для осіб, які бажають здобувати вищу освіту на основі повної загальної середньої освіти (затверджено Міністерством освіти і науки України, наказ від 01.10.2014 р. № 1121).  Матеріал програми ЗНО розподілено за такими розділами:  </vt:lpstr>
      <vt:lpstr>  Структура сертифікаційної роботи з української мови і літератури  (базовий рівень)</vt:lpstr>
      <vt:lpstr>Завдання з вибором однієї правильної відповіді  (№ 1-23*, 29-33*, 34-53)</vt:lpstr>
      <vt:lpstr>Приклад завдання з вибором однієї правильної відповіді </vt:lpstr>
      <vt:lpstr>Завдання на встановлення відповідності  (№ 24-28*, 54-57)</vt:lpstr>
      <vt:lpstr>Приклад завдання на встановлення відповідності</vt:lpstr>
      <vt:lpstr>Завдання з розгорнутою відповіддю (№58*)</vt:lpstr>
      <vt:lpstr>Приклад завдання з розгорнутою відповіддю</vt:lpstr>
      <vt:lpstr>            УВАГА!  * - завдання з української мови (базовий рівень),  результат виконання яких буде зараховуватися як державна підсумкова атестація  (Завдання №№ 1-23*, 29-33*,  24-28*,58*)   </vt:lpstr>
      <vt:lpstr>Методичні рекомендації щодо підготовки до виконання завдання з розгорнутою відповіддю </vt:lpstr>
      <vt:lpstr>Слайд 13</vt:lpstr>
      <vt:lpstr>Слайд 14</vt:lpstr>
      <vt:lpstr>Слайд 15</vt:lpstr>
      <vt:lpstr>Слайд 16</vt:lpstr>
      <vt:lpstr>Завдання на встановлення правильної послідовності  (№ 63-66 – поглиблений рівень )    </vt:lpstr>
      <vt:lpstr>Приклад завдання на встановлення правильної послідовності</vt:lpstr>
      <vt:lpstr>Завдання з короткою відповіддю (№ 67-74 – поглиблений рівень)</vt:lpstr>
      <vt:lpstr>Слайд 20</vt:lpstr>
      <vt:lpstr>Слайд 21</vt:lpstr>
      <vt:lpstr>Встановлення «порогового бала»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ЗНО – 2015</dc:title>
  <dc:creator>Николай</dc:creator>
  <cp:lastModifiedBy>User</cp:lastModifiedBy>
  <cp:revision>36</cp:revision>
  <dcterms:created xsi:type="dcterms:W3CDTF">2014-11-11T18:10:01Z</dcterms:created>
  <dcterms:modified xsi:type="dcterms:W3CDTF">2015-01-20T08:17:07Z</dcterms:modified>
</cp:coreProperties>
</file>