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4" y="-9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9442" y="404665"/>
            <a:ext cx="7117180" cy="3744415"/>
          </a:xfrm>
        </p:spPr>
        <p:txBody>
          <a:bodyPr/>
          <a:lstStyle/>
          <a:p>
            <a:pPr algn="ctr"/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Навчально-методичний центр </a:t>
            </a:r>
            <a:b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професійно-технічної освіти в Одеській області</a:t>
            </a:r>
            <a:b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6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Організація роботи </a:t>
            </a:r>
            <a:r>
              <a:rPr lang="uk-UA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методичних </a:t>
            </a:r>
            <a:r>
              <a:rPr lang="uk-UA" sz="36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комісій професійно-технічних навчальних закладів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24128" y="5085184"/>
            <a:ext cx="2402494" cy="1296144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lang="uk-UA" sz="2500" b="1" i="1" dirty="0" smtClean="0"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Методист                     </a:t>
            </a:r>
            <a:r>
              <a:rPr lang="uk-UA" sz="2500" b="1" i="1" dirty="0"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кабінету </a:t>
            </a:r>
            <a:r>
              <a:rPr lang="uk-UA" sz="2500" b="1" i="1" dirty="0" smtClean="0"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методичного забезпечення якості навчально-виховного </a:t>
            </a:r>
            <a:r>
              <a:rPr lang="uk-UA" sz="2500" b="1" i="1" dirty="0"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процесу</a:t>
            </a:r>
          </a:p>
          <a:p>
            <a:pPr algn="r"/>
            <a:r>
              <a:rPr lang="uk-UA" sz="3200" dirty="0"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Кострова О.П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Picture 3" descr="F:\Годик 24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396188"/>
            <a:ext cx="1440160" cy="2045938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  <a:extLst/>
        </p:spPr>
      </p:pic>
    </p:spTree>
    <p:extLst>
      <p:ext uri="{BB962C8B-B14F-4D97-AF65-F5344CB8AC3E}">
        <p14:creationId xmlns:p14="http://schemas.microsoft.com/office/powerpoint/2010/main" val="26347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80920" cy="5688632"/>
          </a:xfrm>
        </p:spPr>
        <p:txBody>
          <a:bodyPr anchor="t"/>
          <a:lstStyle/>
          <a:p>
            <a:pPr algn="ctr"/>
            <a:r>
              <a:rPr lang="uk-UA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Методичні комісії – це основний методичний орган, діяльність якого безпосередньо впливає на підвищення якості навчання і виховання учнів, ефективність застосування сучасних форм і методів навчання, сприяє професійному зростанню і методичній майстерності педагогічних працівників, впровадженню досягнень педагогічної науки і кращого досвіду в навчально-виховний процес.</a:t>
            </a:r>
            <a:endParaRPr lang="ru-RU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03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80920" cy="5976664"/>
          </a:xfrm>
        </p:spPr>
        <p:txBody>
          <a:bodyPr anchor="t"/>
          <a:lstStyle/>
          <a:p>
            <a:pPr algn="ctr"/>
            <a:r>
              <a:rPr lang="uk-UA" sz="2400" b="1" i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Однією з важливих завдань МК </a:t>
            </a:r>
            <a:r>
              <a:rPr lang="uk-UA" sz="24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є організація роботи з питань вирішення методичної проблеми, над якою працює </a:t>
            </a:r>
            <a:r>
              <a:rPr lang="uk-UA" sz="2400" b="1" i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навчальний заклад</a:t>
            </a:r>
            <a:r>
              <a:rPr lang="uk-UA" sz="24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з урахуванням специфіки предмета, циклу предметів, професії, яку отримують учні.</a:t>
            </a: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Методична проблема має обиратися всім колективом</a:t>
            </a:r>
            <a:br>
              <a:rPr lang="uk-UA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uk-UA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основі загальної теми     									кожна  методична комісія 		обирає свою</a:t>
            </a:r>
            <a:endParaRPr lang="ru-RU" sz="2400" b="1" i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http://legal-freedom.ru/wp-content/uploads/2015/08/Bakalavriat-magistratura-spetsialitet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2132856"/>
            <a:ext cx="2309664" cy="1537370"/>
          </a:xfrm>
          <a:prstGeom prst="rect">
            <a:avLst/>
          </a:prstGeom>
          <a:noFill/>
        </p:spPr>
      </p:pic>
      <p:pic>
        <p:nvPicPr>
          <p:cNvPr id="1030" name="Picture 6" descr="http://www.vidadu.net/wp-content/uploads/2014/05/ScreenHunter_29-May.-05-13.4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797152"/>
            <a:ext cx="3010625" cy="16996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4721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424936" cy="6264696"/>
          </a:xfrm>
        </p:spPr>
        <p:txBody>
          <a:bodyPr anchor="t"/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		Система роботи над єдиною методичною 									проблемою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uk-UA" sz="2800" b="1" dirty="0" smtClean="0"/>
              <a:t> </a:t>
            </a:r>
            <a:r>
              <a:rPr lang="uk-UA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І етап</a:t>
            </a:r>
            <a:r>
              <a:rPr lang="uk-UA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(1-ий рік) – </a:t>
            </a:r>
            <a:r>
              <a:rPr lang="uk-UA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діагностичний</a:t>
            </a:r>
            <a:r>
              <a:rPr lang="uk-UA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Виявлення проблеми, обґрунтування її актуальності</a:t>
            </a:r>
            <a:r>
              <a:rPr lang="uk-UA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uk-UA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ІІ етап</a:t>
            </a:r>
            <a:r>
              <a:rPr lang="uk-UA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(2-ий рік) – </a:t>
            </a:r>
            <a:r>
              <a:rPr lang="uk-UA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теоретичне обґрунтування проблеми</a:t>
            </a:r>
            <a:r>
              <a:rPr lang="uk-UA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800" dirty="0" smtClean="0">
                <a:solidFill>
                  <a:schemeClr val="accent1"/>
                </a:solidFill>
              </a:rPr>
              <a:t/>
            </a:r>
            <a:br>
              <a:rPr lang="ru-RU" sz="2800" dirty="0" smtClean="0">
                <a:solidFill>
                  <a:schemeClr val="accent1"/>
                </a:solidFill>
              </a:rPr>
            </a:b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Накопичення теоретичних знань </a:t>
            </a:r>
            <a:r>
              <a:rPr lang="uk-UA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(вивчення теорії проблеми на засіданнях методичних секцій, творчих груп, творчих лабораторій, при проведенні майстер-класів) </a:t>
            </a:r>
            <a:br>
              <a:rPr lang="uk-UA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ІІІ етап</a:t>
            </a:r>
            <a:r>
              <a:rPr lang="uk-UA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(3-ій рік) – </a:t>
            </a: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практичне дослідження проблеми</a:t>
            </a:r>
            <a:r>
              <a:rPr lang="uk-UA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Удосконалення </a:t>
            </a:r>
            <a:r>
              <a:rPr lang="uk-UA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навчально-виховного, навчально-виробничого процесу, кращого досвіду з формування проблеми (проведення тематичних засідань методичної комісії, семінарів-практикумів, відкритих уроків, тижнів ініціативи та творчості, фестивалів авторських уроків тощо)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етап</a:t>
            </a:r>
            <a:r>
              <a:rPr lang="uk-UA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(4-ий рік) –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підведення підсумків роботи над проблемою. Пропаганда передового педагогічного досвіду: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dirty="0" smtClean="0"/>
              <a:t> 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Систематизація</a:t>
            </a:r>
            <a:r>
              <a:rPr lang="uk-UA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накопиченого матеріалу. Видання інформаційно-методичного збірника (узагальнення досвіду роботи над проблемою; творчі звіти; педагогічна виставка; науково-практична конференція тощо)</a:t>
            </a: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352928" cy="6192688"/>
          </a:xfrm>
        </p:spPr>
        <p:txBody>
          <a:bodyPr anchor="t"/>
          <a:lstStyle/>
          <a:p>
            <a:r>
              <a:rPr lang="uk-UA" sz="2800" b="1" i="1" u="sng" dirty="0" smtClean="0">
                <a:latin typeface="Times New Roman" pitchFamily="18" charset="0"/>
                <a:cs typeface="Times New Roman" pitchFamily="18" charset="0"/>
              </a:rPr>
              <a:t>Основним змістом роботи методичних комісій є: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dirty="0" smtClean="0">
                <a:solidFill>
                  <a:schemeClr val="tx1"/>
                </a:solidFill>
              </a:rPr>
              <a:t>- 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Розробка, розгляд робочої навчально – програмної документації, її аналіз, внесення коректив у навчальні програми;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Оновлення змісту навчання і виховання, забезпечення взаємозв’язку загальноосвітньої і професійної підготовки учнів, внесення відповідних коректив до робочих навчальних планів і програм, поурочно – тематичних планів;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Вивчення і використання в начальному процесі нових педагогічних і виробничих технологій, перспективного досвіду навчання та виховання, аналіз результатів цієї роботи;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Проведення роботи з комплексного методичного забезпечення навчально – виробничого процесу засобами навчання, розробка методичних рекомендацій з ефективного використання дидактичних матеріалів, створення необхідних засобів навчання тощо;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4" cy="6192688"/>
          </a:xfrm>
        </p:spPr>
        <p:txBody>
          <a:bodyPr anchor="t"/>
          <a:lstStyle/>
          <a:p>
            <a:pPr lvl="0"/>
            <a:r>
              <a:rPr lang="uk-UA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Аналіз стану і результатів навчально – виробничого та навчально – виховного процесів, якості знань, умінь і навичок учнів, рівня їх вихованості і професійної культури;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Аналіз результатів перевірок професійно – технічного навчального закладу, внутрішнього контролю, розробка пропозицій та рекомендацій з поліпшення викладання окремих навчальних дисциплін;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Організація наставництва, надання допомоги молодим педагогічним працівникам у підготовці та проведенні уроків, позаурочних заходів, організація взаємовідвідування занять, відкритих уроків та їх обговорення;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Організація та проведення конкурсів, семінарів – практикумів, поза навчальних виховних заходів тощо ;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7557161" cy="5760640"/>
          </a:xfrm>
        </p:spPr>
        <p:txBody>
          <a:bodyPr anchor="t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Многому я научился у своих наставников, еще большему — у своих товарищей, но больше всего — у своих учеников.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Мудрецы Талмуда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			          </a:t>
            </a:r>
            <a:r>
              <a:rPr lang="uk-UA" sz="5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Дякую за 					        увагу!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http://www.delopolis.ru/upload/medialibrary/4fa/4fa6e20908a5b1b2a7cabe5008be6e8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3501008"/>
            <a:ext cx="2232248" cy="29240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TM02455596[[fn=Весна]]</Template>
  <TotalTime>159</TotalTime>
  <Words>151</Words>
  <Application>Microsoft Office PowerPoint</Application>
  <PresentationFormat>Экран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Spring</vt:lpstr>
      <vt:lpstr>Навчально-методичний центр  професійно-технічної освіти в Одеській області    Організація роботи методичних комісій професійно-технічних навчальних закладів</vt:lpstr>
      <vt:lpstr>Методичні комісії – це основний методичний орган, діяльність якого безпосередньо впливає на підвищення якості навчання і виховання учнів, ефективність застосування сучасних форм і методів навчання, сприяє професійному зростанню і методичній майстерності педагогічних працівників, впровадженню досягнень педагогічної науки і кращого досвіду в навчально-виховний процес.</vt:lpstr>
      <vt:lpstr>Однією з важливих завдань МК є організація роботи з питань вирішення методичної проблеми, над якою працює навчальний заклад, з урахуванням специфіки предмета, циклу предметів, професії, яку отримують учні.      Методична проблема має обиратися всім колективом                                        На основі загальної теми              кожна  методична комісія   обирає свою</vt:lpstr>
      <vt:lpstr>  Система роботи над єдиною методичною          проблемою  І етап (1-ий рік) – діагностичний: Виявлення проблеми, обґрунтування її актуальності   ІІ етап (2-ий рік) – теоретичне обґрунтування проблеми: Накопичення теоретичних знань (вивчення теорії проблеми на засіданнях методичних секцій, творчих груп, творчих лабораторій, при проведенні майстер-класів)  ІІІ етап (3-ій рік) – практичне дослідження проблеми: Удосконалення навчально-виховного, навчально-виробничого процесу, кращого досвіду з формування проблеми (проведення тематичних засідань методичної комісії, семінарів-практикумів, відкритих уроків, тижнів ініціативи та творчості, фестивалів авторських уроків тощо)  ІV етап (4-ий рік) – підведення підсумків роботи над проблемою. Пропаганда передового педагогічного досвіду:  Систематизація накопиченого матеріалу. Видання інформаційно-методичного збірника (узагальнення досвіду роботи над проблемою; творчі звіти; педагогічна виставка; науково-практична конференція тощо)</vt:lpstr>
      <vt:lpstr>Основним змістом роботи методичних комісій є: - Розробка, розгляд робочої навчально – програмної документації, її аналіз, внесення коректив у навчальні програми; - Оновлення змісту навчання і виховання, забезпечення взаємозв’язку загальноосвітньої і професійної підготовки учнів, внесення відповідних коректив до робочих навчальних планів і програм, поурочно – тематичних планів; - Вивчення і використання в начальному процесі нових педагогічних і виробничих технологій, перспективного досвіду навчання та виховання, аналіз результатів цієї роботи; - Проведення роботи з комплексного методичного забезпечення навчально – виробничого процесу засобами навчання, розробка методичних рекомендацій з ефективного використання дидактичних матеріалів, створення необхідних засобів навчання тощо;   </vt:lpstr>
      <vt:lpstr>- Аналіз стану і результатів навчально – виробничого та навчально – виховного процесів, якості знань, умінь і навичок учнів, рівня їх вихованості і професійної культури; - Аналіз результатів перевірок професійно – технічного навчального закладу, внутрішнього контролю, розробка пропозицій та рекомендацій з поліпшення викладання окремих навчальних дисциплін; - Організація наставництва, надання допомоги молодим педагогічним працівникам у підготовці та проведенні уроків, позаурочних заходів, організація взаємовідвідування занять, відкритих уроків та їх обговорення; - Організація та проведення конкурсів, семінарів – практикумів, поза навчальних виховних заходів тощо ; </vt:lpstr>
      <vt:lpstr>Многому я научился у своих наставников, еще большему — у своих товарищей, но больше всего — у своих учеников.  Мудрецы Талмуда                   Дякую за              увагу!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Anna Bogdanovych</cp:lastModifiedBy>
  <cp:revision>14</cp:revision>
  <dcterms:created xsi:type="dcterms:W3CDTF">2015-10-09T11:14:52Z</dcterms:created>
  <dcterms:modified xsi:type="dcterms:W3CDTF">2015-10-23T07:24:21Z</dcterms:modified>
</cp:coreProperties>
</file>