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9.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10.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1.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2.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13.xml" ContentType="application/vnd.openxmlformats-officedocument.theme+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4.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5.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16.xml" ContentType="application/vnd.openxmlformats-officedocument.theme+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7.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theme/theme18.xml" ContentType="application/vnd.openxmlformats-officedocument.theme+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19.xml" ContentType="application/vnd.openxmlformats-officedocument.theme+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20.xml" ContentType="application/vnd.openxmlformats-officedocument.theme+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21.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theme/theme22.xml" ContentType="application/vnd.openxmlformats-officedocument.theme+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theme/theme23.xml" ContentType="application/vnd.openxmlformats-officedocument.theme+xml"/>
  <Override PartName="/ppt/theme/theme2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rawings/drawing1.xml" ContentType="application/vnd.openxmlformats-officedocument.drawingml.chartshapes+xml"/>
  <Override PartName="/ppt/charts/chart7.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xml" ContentType="application/vnd.openxmlformats-officedocument.presentationml.tags+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7" r:id="rId3"/>
    <p:sldMasterId id="2147483689" r:id="rId4"/>
    <p:sldMasterId id="2147483701" r:id="rId5"/>
    <p:sldMasterId id="2147483713" r:id="rId6"/>
    <p:sldMasterId id="2147483725" r:id="rId7"/>
    <p:sldMasterId id="2147483737" r:id="rId8"/>
    <p:sldMasterId id="2147483749" r:id="rId9"/>
    <p:sldMasterId id="2147483761" r:id="rId10"/>
    <p:sldMasterId id="2147483773" r:id="rId11"/>
    <p:sldMasterId id="2147483785" r:id="rId12"/>
    <p:sldMasterId id="2147483797" r:id="rId13"/>
    <p:sldMasterId id="2147483809" r:id="rId14"/>
    <p:sldMasterId id="2147483821" r:id="rId15"/>
    <p:sldMasterId id="2147483833" r:id="rId16"/>
    <p:sldMasterId id="2147483845" r:id="rId17"/>
    <p:sldMasterId id="2147483857" r:id="rId18"/>
    <p:sldMasterId id="2147483861" r:id="rId19"/>
    <p:sldMasterId id="2147483873" r:id="rId20"/>
    <p:sldMasterId id="2147483877" r:id="rId21"/>
    <p:sldMasterId id="2147483889" r:id="rId22"/>
    <p:sldMasterId id="2147483901" r:id="rId23"/>
  </p:sldMasterIdLst>
  <p:notesMasterIdLst>
    <p:notesMasterId r:id="rId88"/>
  </p:notesMasterIdLst>
  <p:sldIdLst>
    <p:sldId id="402" r:id="rId24"/>
    <p:sldId id="404" r:id="rId25"/>
    <p:sldId id="403" r:id="rId26"/>
    <p:sldId id="325" r:id="rId27"/>
    <p:sldId id="355" r:id="rId28"/>
    <p:sldId id="417" r:id="rId29"/>
    <p:sldId id="419" r:id="rId30"/>
    <p:sldId id="405" r:id="rId31"/>
    <p:sldId id="411" r:id="rId32"/>
    <p:sldId id="346" r:id="rId33"/>
    <p:sldId id="345" r:id="rId34"/>
    <p:sldId id="420" r:id="rId35"/>
    <p:sldId id="350" r:id="rId36"/>
    <p:sldId id="358" r:id="rId37"/>
    <p:sldId id="418" r:id="rId38"/>
    <p:sldId id="349" r:id="rId39"/>
    <p:sldId id="351" r:id="rId40"/>
    <p:sldId id="347" r:id="rId41"/>
    <p:sldId id="356" r:id="rId42"/>
    <p:sldId id="412" r:id="rId43"/>
    <p:sldId id="370" r:id="rId44"/>
    <p:sldId id="371" r:id="rId45"/>
    <p:sldId id="372" r:id="rId46"/>
    <p:sldId id="373" r:id="rId47"/>
    <p:sldId id="374" r:id="rId48"/>
    <p:sldId id="400" r:id="rId49"/>
    <p:sldId id="401" r:id="rId50"/>
    <p:sldId id="375" r:id="rId51"/>
    <p:sldId id="369" r:id="rId52"/>
    <p:sldId id="413" r:id="rId53"/>
    <p:sldId id="360" r:id="rId54"/>
    <p:sldId id="368" r:id="rId55"/>
    <p:sldId id="414" r:id="rId56"/>
    <p:sldId id="361" r:id="rId57"/>
    <p:sldId id="367" r:id="rId58"/>
    <p:sldId id="366" r:id="rId59"/>
    <p:sldId id="365" r:id="rId60"/>
    <p:sldId id="415" r:id="rId61"/>
    <p:sldId id="363" r:id="rId62"/>
    <p:sldId id="376" r:id="rId63"/>
    <p:sldId id="397" r:id="rId64"/>
    <p:sldId id="378" r:id="rId65"/>
    <p:sldId id="379" r:id="rId66"/>
    <p:sldId id="388" r:id="rId67"/>
    <p:sldId id="389" r:id="rId68"/>
    <p:sldId id="391" r:id="rId69"/>
    <p:sldId id="392" r:id="rId70"/>
    <p:sldId id="393" r:id="rId71"/>
    <p:sldId id="398" r:id="rId72"/>
    <p:sldId id="394" r:id="rId73"/>
    <p:sldId id="421" r:id="rId74"/>
    <p:sldId id="422" r:id="rId75"/>
    <p:sldId id="430" r:id="rId76"/>
    <p:sldId id="429" r:id="rId77"/>
    <p:sldId id="431" r:id="rId78"/>
    <p:sldId id="434" r:id="rId79"/>
    <p:sldId id="423" r:id="rId80"/>
    <p:sldId id="424" r:id="rId81"/>
    <p:sldId id="427" r:id="rId82"/>
    <p:sldId id="426" r:id="rId83"/>
    <p:sldId id="428" r:id="rId84"/>
    <p:sldId id="425" r:id="rId85"/>
    <p:sldId id="433" r:id="rId86"/>
    <p:sldId id="396" r:id="rId87"/>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014" y="32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3.xml"/><Relationship Id="rId39" Type="http://schemas.openxmlformats.org/officeDocument/2006/relationships/slide" Target="slides/slide16.xml"/><Relationship Id="rId21" Type="http://schemas.openxmlformats.org/officeDocument/2006/relationships/slideMaster" Target="slideMasters/slideMaster21.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slide" Target="slides/slide24.xml"/><Relationship Id="rId50" Type="http://schemas.openxmlformats.org/officeDocument/2006/relationships/slide" Target="slides/slide27.xml"/><Relationship Id="rId55" Type="http://schemas.openxmlformats.org/officeDocument/2006/relationships/slide" Target="slides/slide32.xml"/><Relationship Id="rId63" Type="http://schemas.openxmlformats.org/officeDocument/2006/relationships/slide" Target="slides/slide40.xml"/><Relationship Id="rId68" Type="http://schemas.openxmlformats.org/officeDocument/2006/relationships/slide" Target="slides/slide45.xml"/><Relationship Id="rId76" Type="http://schemas.openxmlformats.org/officeDocument/2006/relationships/slide" Target="slides/slide53.xml"/><Relationship Id="rId84" Type="http://schemas.openxmlformats.org/officeDocument/2006/relationships/slide" Target="slides/slide61.xml"/><Relationship Id="rId89"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48.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6.xml"/><Relationship Id="rId11" Type="http://schemas.openxmlformats.org/officeDocument/2006/relationships/slideMaster" Target="slideMasters/slideMaster11.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3" Type="http://schemas.openxmlformats.org/officeDocument/2006/relationships/slide" Target="slides/slide30.xml"/><Relationship Id="rId58" Type="http://schemas.openxmlformats.org/officeDocument/2006/relationships/slide" Target="slides/slide35.xml"/><Relationship Id="rId66" Type="http://schemas.openxmlformats.org/officeDocument/2006/relationships/slide" Target="slides/slide43.xml"/><Relationship Id="rId74" Type="http://schemas.openxmlformats.org/officeDocument/2006/relationships/slide" Target="slides/slide51.xml"/><Relationship Id="rId79" Type="http://schemas.openxmlformats.org/officeDocument/2006/relationships/slide" Target="slides/slide56.xml"/><Relationship Id="rId87" Type="http://schemas.openxmlformats.org/officeDocument/2006/relationships/slide" Target="slides/slide64.xml"/><Relationship Id="rId5" Type="http://schemas.openxmlformats.org/officeDocument/2006/relationships/slideMaster" Target="slideMasters/slideMaster5.xml"/><Relationship Id="rId61" Type="http://schemas.openxmlformats.org/officeDocument/2006/relationships/slide" Target="slides/slide38.xml"/><Relationship Id="rId82" Type="http://schemas.openxmlformats.org/officeDocument/2006/relationships/slide" Target="slides/slide59.xml"/><Relationship Id="rId90" Type="http://schemas.openxmlformats.org/officeDocument/2006/relationships/viewProps" Target="viewProp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slide" Target="slides/slide41.xml"/><Relationship Id="rId69" Type="http://schemas.openxmlformats.org/officeDocument/2006/relationships/slide" Target="slides/slide46.xml"/><Relationship Id="rId77" Type="http://schemas.openxmlformats.org/officeDocument/2006/relationships/slide" Target="slides/slide54.xml"/><Relationship Id="rId8" Type="http://schemas.openxmlformats.org/officeDocument/2006/relationships/slideMaster" Target="slideMasters/slideMaster8.xml"/><Relationship Id="rId51" Type="http://schemas.openxmlformats.org/officeDocument/2006/relationships/slide" Target="slides/slide28.xml"/><Relationship Id="rId72" Type="http://schemas.openxmlformats.org/officeDocument/2006/relationships/slide" Target="slides/slide49.xml"/><Relationship Id="rId80" Type="http://schemas.openxmlformats.org/officeDocument/2006/relationships/slide" Target="slides/slide57.xml"/><Relationship Id="rId85" Type="http://schemas.openxmlformats.org/officeDocument/2006/relationships/slide" Target="slides/slide62.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slide" Target="slides/slide44.xml"/><Relationship Id="rId20" Type="http://schemas.openxmlformats.org/officeDocument/2006/relationships/slideMaster" Target="slideMasters/slideMaster20.xml"/><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 Id="rId70" Type="http://schemas.openxmlformats.org/officeDocument/2006/relationships/slide" Target="slides/slide47.xml"/><Relationship Id="rId75" Type="http://schemas.openxmlformats.org/officeDocument/2006/relationships/slide" Target="slides/slide52.xml"/><Relationship Id="rId83" Type="http://schemas.openxmlformats.org/officeDocument/2006/relationships/slide" Target="slides/slide60.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10" Type="http://schemas.openxmlformats.org/officeDocument/2006/relationships/slideMaster" Target="slideMasters/slideMaster10.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slide" Target="slides/slide42.xml"/><Relationship Id="rId73" Type="http://schemas.openxmlformats.org/officeDocument/2006/relationships/slide" Target="slides/slide50.xml"/><Relationship Id="rId78" Type="http://schemas.openxmlformats.org/officeDocument/2006/relationships/slide" Target="slides/slide55.xml"/><Relationship Id="rId81" Type="http://schemas.openxmlformats.org/officeDocument/2006/relationships/slide" Target="slides/slide58.xml"/><Relationship Id="rId86" Type="http://schemas.openxmlformats.org/officeDocument/2006/relationships/slide" Target="slides/slide63.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M:\&#1044;&#1086;&#1082;&#1083;&#1072;&#1076;.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1050;&#1085;&#1080;&#1075;&#1072;1"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dPt>
            <c:idx val="1"/>
            <c:invertIfNegative val="0"/>
            <c:bubble3D val="0"/>
            <c:spPr>
              <a:solidFill>
                <a:srgbClr val="C00000"/>
              </a:solidFill>
            </c:spPr>
          </c:dPt>
          <c:dPt>
            <c:idx val="2"/>
            <c:invertIfNegative val="0"/>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c:spPr>
          </c:dPt>
          <c:dLbls>
            <c:dLbl>
              <c:idx val="0"/>
              <c:layout>
                <c:manualLayout>
                  <c:x val="2.8398445370476727E-2"/>
                  <c:y val="-4.1992688643060827E-2"/>
                </c:manualLayout>
              </c:layout>
              <c:showLegendKey val="0"/>
              <c:showVal val="1"/>
              <c:showCatName val="0"/>
              <c:showSerName val="0"/>
              <c:showPercent val="0"/>
              <c:showBubbleSize val="0"/>
            </c:dLbl>
            <c:dLbl>
              <c:idx val="1"/>
              <c:layout>
                <c:manualLayout>
                  <c:x val="2.5409135331479232E-2"/>
                  <c:y val="-3.3594150914448666E-2"/>
                </c:manualLayout>
              </c:layout>
              <c:spPr/>
              <c:txPr>
                <a:bodyPr/>
                <a:lstStyle/>
                <a:p>
                  <a:pPr>
                    <a:defRPr sz="2800" b="1">
                      <a:solidFill>
                        <a:srgbClr val="C00000"/>
                      </a:solidFill>
                      <a:latin typeface="Times New Roman" panose="02020603050405020304" pitchFamily="18" charset="0"/>
                      <a:cs typeface="Times New Roman" panose="02020603050405020304" pitchFamily="18" charset="0"/>
                    </a:defRPr>
                  </a:pPr>
                  <a:endParaRPr lang="uk-UA"/>
                </a:p>
              </c:txPr>
              <c:showLegendKey val="0"/>
              <c:showVal val="1"/>
              <c:showCatName val="0"/>
              <c:showSerName val="0"/>
              <c:showPercent val="0"/>
              <c:showBubbleSize val="0"/>
            </c:dLbl>
            <c:dLbl>
              <c:idx val="2"/>
              <c:layout>
                <c:manualLayout>
                  <c:x val="1.6441205214486526E-2"/>
                  <c:y val="-3.3594150914448659E-2"/>
                </c:manualLayout>
              </c:layout>
              <c:spPr/>
              <c:txPr>
                <a:bodyPr/>
                <a:lstStyle/>
                <a:p>
                  <a:pPr>
                    <a:defRPr sz="2800" b="1">
                      <a:solidFill>
                        <a:srgbClr val="00B050"/>
                      </a:solidFill>
                      <a:latin typeface="Times New Roman" panose="02020603050405020304" pitchFamily="18" charset="0"/>
                      <a:cs typeface="Times New Roman" panose="02020603050405020304" pitchFamily="18" charset="0"/>
                    </a:defRPr>
                  </a:pPr>
                  <a:endParaRPr lang="uk-UA"/>
                </a:p>
              </c:txPr>
              <c:showLegendKey val="0"/>
              <c:showVal val="1"/>
              <c:showCatName val="0"/>
              <c:showSerName val="0"/>
              <c:showPercent val="0"/>
              <c:showBubbleSize val="0"/>
            </c:dLbl>
            <c:txPr>
              <a:bodyPr/>
              <a:lstStyle/>
              <a:p>
                <a:pPr>
                  <a:defRPr sz="2800" b="1">
                    <a:latin typeface="Times New Roman" panose="02020603050405020304" pitchFamily="18" charset="0"/>
                    <a:cs typeface="Times New Roman" panose="02020603050405020304" pitchFamily="18" charset="0"/>
                  </a:defRPr>
                </a:pPr>
                <a:endParaRPr lang="uk-UA"/>
              </a:p>
            </c:txPr>
            <c:showLegendKey val="0"/>
            <c:showVal val="1"/>
            <c:showCatName val="0"/>
            <c:showSerName val="0"/>
            <c:showPercent val="0"/>
            <c:showBubbleSize val="0"/>
            <c:showLeaderLines val="0"/>
          </c:dLbls>
          <c:cat>
            <c:strRef>
              <c:f>Лист2!$C$4:$E$4</c:f>
              <c:strCache>
                <c:ptCount val="3"/>
                <c:pt idx="0">
                  <c:v>Зареєстровано</c:v>
                </c:pt>
                <c:pt idx="1">
                  <c:v>Взяли участь</c:v>
                </c:pt>
                <c:pt idx="2">
                  <c:v>Подолали поріг "склав/не склав" </c:v>
                </c:pt>
              </c:strCache>
            </c:strRef>
          </c:cat>
          <c:val>
            <c:numRef>
              <c:f>Лист2!$C$5:$E$5</c:f>
              <c:numCache>
                <c:formatCode>General</c:formatCode>
                <c:ptCount val="3"/>
                <c:pt idx="0">
                  <c:v>193307</c:v>
                </c:pt>
                <c:pt idx="1">
                  <c:v>181170</c:v>
                </c:pt>
                <c:pt idx="2">
                  <c:v>156737</c:v>
                </c:pt>
              </c:numCache>
            </c:numRef>
          </c:val>
        </c:ser>
        <c:dLbls>
          <c:showLegendKey val="0"/>
          <c:showVal val="1"/>
          <c:showCatName val="0"/>
          <c:showSerName val="0"/>
          <c:showPercent val="0"/>
          <c:showBubbleSize val="0"/>
        </c:dLbls>
        <c:gapWidth val="150"/>
        <c:shape val="box"/>
        <c:axId val="228939648"/>
        <c:axId val="228941184"/>
        <c:axId val="0"/>
      </c:bar3DChart>
      <c:catAx>
        <c:axId val="228939648"/>
        <c:scaling>
          <c:orientation val="minMax"/>
        </c:scaling>
        <c:delete val="0"/>
        <c:axPos val="b"/>
        <c:majorTickMark val="out"/>
        <c:minorTickMark val="none"/>
        <c:tickLblPos val="nextTo"/>
        <c:txPr>
          <a:bodyPr/>
          <a:lstStyle/>
          <a:p>
            <a:pPr>
              <a:defRPr sz="2000" b="1">
                <a:latin typeface="Times New Roman" panose="02020603050405020304" pitchFamily="18" charset="0"/>
                <a:cs typeface="Times New Roman" panose="02020603050405020304" pitchFamily="18" charset="0"/>
              </a:defRPr>
            </a:pPr>
            <a:endParaRPr lang="uk-UA"/>
          </a:p>
        </c:txPr>
        <c:crossAx val="228941184"/>
        <c:crosses val="autoZero"/>
        <c:auto val="1"/>
        <c:lblAlgn val="ctr"/>
        <c:lblOffset val="100"/>
        <c:noMultiLvlLbl val="0"/>
      </c:catAx>
      <c:valAx>
        <c:axId val="228941184"/>
        <c:scaling>
          <c:orientation val="minMax"/>
        </c:scaling>
        <c:delete val="1"/>
        <c:axPos val="l"/>
        <c:numFmt formatCode="General" sourceLinked="1"/>
        <c:majorTickMark val="out"/>
        <c:minorTickMark val="none"/>
        <c:tickLblPos val="nextTo"/>
        <c:crossAx val="228939648"/>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uk-UA"/>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uk-UA" dirty="0"/>
              <a:t>Пороговий бал </a:t>
            </a:r>
            <a:r>
              <a:rPr lang="uk-UA" dirty="0">
                <a:solidFill>
                  <a:srgbClr val="FF0000"/>
                </a:solidFill>
              </a:rPr>
              <a:t>«склав/не склав»</a:t>
            </a:r>
            <a:r>
              <a:rPr lang="uk-UA" dirty="0"/>
              <a:t>                        за роками</a:t>
            </a:r>
          </a:p>
        </c:rich>
      </c:tx>
      <c:layout/>
      <c:overlay val="0"/>
    </c:title>
    <c:autoTitleDeleted val="0"/>
    <c:plotArea>
      <c:layout>
        <c:manualLayout>
          <c:layoutTarget val="inner"/>
          <c:xMode val="edge"/>
          <c:yMode val="edge"/>
          <c:x val="6.6016854608747164E-2"/>
          <c:y val="0.19808732492255382"/>
          <c:w val="0.93398314539125293"/>
          <c:h val="0.54035259002229719"/>
        </c:manualLayout>
      </c:layout>
      <c:barChart>
        <c:barDir val="col"/>
        <c:grouping val="clustered"/>
        <c:varyColors val="0"/>
        <c:ser>
          <c:idx val="0"/>
          <c:order val="0"/>
          <c:tx>
            <c:strRef>
              <c:f>Лист3!$A$8</c:f>
              <c:strCache>
                <c:ptCount val="1"/>
                <c:pt idx="0">
                  <c:v>2015 рік</c:v>
                </c:pt>
              </c:strCache>
            </c:strRef>
          </c:tx>
          <c:invertIfNegative val="0"/>
          <c:dLbls>
            <c:dLbl>
              <c:idx val="2"/>
              <c:layout>
                <c:manualLayout>
                  <c:x val="-2.4118877579604167E-2"/>
                  <c:y val="6.1524171732856552E-3"/>
                </c:manualLayout>
              </c:layout>
              <c:showLegendKey val="0"/>
              <c:showVal val="1"/>
              <c:showCatName val="0"/>
              <c:showSerName val="0"/>
              <c:showPercent val="0"/>
              <c:showBubbleSize val="0"/>
            </c:dLbl>
            <c:txPr>
              <a:bodyPr/>
              <a:lstStyle/>
              <a:p>
                <a:pPr>
                  <a:defRPr sz="2800" b="1"/>
                </a:pPr>
                <a:endParaRPr lang="uk-UA"/>
              </a:p>
            </c:txPr>
            <c:showLegendKey val="0"/>
            <c:showVal val="1"/>
            <c:showCatName val="0"/>
            <c:showSerName val="0"/>
            <c:showPercent val="0"/>
            <c:showBubbleSize val="0"/>
            <c:showLeaderLines val="0"/>
          </c:dLbls>
          <c:cat>
            <c:strRef>
              <c:f>Лист3!$B$6:$E$7</c:f>
              <c:strCache>
                <c:ptCount val="3"/>
                <c:pt idx="0">
                  <c:v>Порогоговий бал "склав/не склав"</c:v>
                </c:pt>
                <c:pt idx="2">
                  <c:v>Максимально можлива кількість балів</c:v>
                </c:pt>
              </c:strCache>
            </c:strRef>
          </c:cat>
          <c:val>
            <c:numRef>
              <c:f>Лист3!$B$8:$E$8</c:f>
              <c:numCache>
                <c:formatCode>General</c:formatCode>
                <c:ptCount val="4"/>
                <c:pt idx="0">
                  <c:v>25</c:v>
                </c:pt>
                <c:pt idx="2">
                  <c:v>90</c:v>
                </c:pt>
              </c:numCache>
            </c:numRef>
          </c:val>
        </c:ser>
        <c:ser>
          <c:idx val="1"/>
          <c:order val="1"/>
          <c:tx>
            <c:strRef>
              <c:f>Лист3!$A$9</c:f>
              <c:strCache>
                <c:ptCount val="1"/>
                <c:pt idx="0">
                  <c:v>2016 рік</c:v>
                </c:pt>
              </c:strCache>
            </c:strRef>
          </c:tx>
          <c:invertIfNegative val="0"/>
          <c:dLbls>
            <c:dLbl>
              <c:idx val="2"/>
              <c:layout>
                <c:manualLayout>
                  <c:x val="-1.1869526367915436E-7"/>
                  <c:y val="-2.050805724428552E-3"/>
                </c:manualLayout>
              </c:layout>
              <c:showLegendKey val="0"/>
              <c:showVal val="1"/>
              <c:showCatName val="0"/>
              <c:showSerName val="0"/>
              <c:showPercent val="0"/>
              <c:showBubbleSize val="0"/>
            </c:dLbl>
            <c:txPr>
              <a:bodyPr/>
              <a:lstStyle/>
              <a:p>
                <a:pPr>
                  <a:defRPr sz="2800" b="1"/>
                </a:pPr>
                <a:endParaRPr lang="uk-UA"/>
              </a:p>
            </c:txPr>
            <c:showLegendKey val="0"/>
            <c:showVal val="1"/>
            <c:showCatName val="0"/>
            <c:showSerName val="0"/>
            <c:showPercent val="0"/>
            <c:showBubbleSize val="0"/>
            <c:showLeaderLines val="0"/>
          </c:dLbls>
          <c:cat>
            <c:strRef>
              <c:f>Лист3!$B$6:$E$7</c:f>
              <c:strCache>
                <c:ptCount val="3"/>
                <c:pt idx="0">
                  <c:v>Порогоговий бал "склав/не склав"</c:v>
                </c:pt>
                <c:pt idx="2">
                  <c:v>Максимально можлива кількість балів</c:v>
                </c:pt>
              </c:strCache>
            </c:strRef>
          </c:cat>
          <c:val>
            <c:numRef>
              <c:f>Лист3!$B$9:$E$9</c:f>
              <c:numCache>
                <c:formatCode>General</c:formatCode>
                <c:ptCount val="4"/>
                <c:pt idx="0">
                  <c:v>25</c:v>
                </c:pt>
                <c:pt idx="2">
                  <c:v>94</c:v>
                </c:pt>
              </c:numCache>
            </c:numRef>
          </c:val>
        </c:ser>
        <c:dLbls>
          <c:showLegendKey val="0"/>
          <c:showVal val="1"/>
          <c:showCatName val="0"/>
          <c:showSerName val="0"/>
          <c:showPercent val="0"/>
          <c:showBubbleSize val="0"/>
        </c:dLbls>
        <c:gapWidth val="150"/>
        <c:axId val="230096256"/>
        <c:axId val="229970688"/>
      </c:barChart>
      <c:catAx>
        <c:axId val="230096256"/>
        <c:scaling>
          <c:orientation val="minMax"/>
        </c:scaling>
        <c:delete val="0"/>
        <c:axPos val="b"/>
        <c:majorTickMark val="out"/>
        <c:minorTickMark val="none"/>
        <c:tickLblPos val="nextTo"/>
        <c:txPr>
          <a:bodyPr/>
          <a:lstStyle/>
          <a:p>
            <a:pPr>
              <a:defRPr sz="2000"/>
            </a:pPr>
            <a:endParaRPr lang="uk-UA"/>
          </a:p>
        </c:txPr>
        <c:crossAx val="229970688"/>
        <c:crosses val="autoZero"/>
        <c:auto val="1"/>
        <c:lblAlgn val="ctr"/>
        <c:lblOffset val="100"/>
        <c:noMultiLvlLbl val="0"/>
      </c:catAx>
      <c:valAx>
        <c:axId val="229970688"/>
        <c:scaling>
          <c:orientation val="minMax"/>
        </c:scaling>
        <c:delete val="1"/>
        <c:axPos val="l"/>
        <c:numFmt formatCode="General" sourceLinked="1"/>
        <c:majorTickMark val="out"/>
        <c:minorTickMark val="none"/>
        <c:tickLblPos val="nextTo"/>
        <c:crossAx val="230096256"/>
        <c:crosses val="autoZero"/>
        <c:crossBetween val="between"/>
      </c:valAx>
    </c:plotArea>
    <c:legend>
      <c:legendPos val="b"/>
      <c:layout/>
      <c:overlay val="0"/>
      <c:txPr>
        <a:bodyPr/>
        <a:lstStyle/>
        <a:p>
          <a:pPr>
            <a:defRPr sz="2800" b="1"/>
          </a:pPr>
          <a:endParaRPr lang="uk-UA"/>
        </a:p>
      </c:txPr>
    </c:legend>
    <c:plotVisOnly val="1"/>
    <c:dispBlanksAs val="gap"/>
    <c:showDLblsOverMax val="0"/>
  </c:chart>
  <c:txPr>
    <a:bodyPr/>
    <a:lstStyle/>
    <a:p>
      <a:pPr>
        <a:defRPr sz="2400">
          <a:latin typeface="Times New Roman" panose="02020603050405020304" pitchFamily="18" charset="0"/>
          <a:cs typeface="Times New Roman" panose="02020603050405020304" pitchFamily="18" charset="0"/>
        </a:defRPr>
      </a:pPr>
      <a:endParaRPr lang="uk-UA"/>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uk-UA"/>
  <c:roundedCorners val="0"/>
  <mc:AlternateContent xmlns:mc="http://schemas.openxmlformats.org/markup-compatibility/2006">
    <mc:Choice xmlns:c14="http://schemas.microsoft.com/office/drawing/2007/8/2/chart" Requires="c14">
      <c14:style val="134"/>
    </mc:Choice>
    <mc:Fallback>
      <c:style val="34"/>
    </mc:Fallback>
  </mc:AlternateContent>
  <c:chart>
    <c:title>
      <c:tx>
        <c:rich>
          <a:bodyPr/>
          <a:lstStyle/>
          <a:p>
            <a:pPr>
              <a:defRPr sz="2800"/>
            </a:pPr>
            <a:r>
              <a:rPr lang="uk-UA" sz="2800" dirty="0"/>
              <a:t>Результати ЗНО-2017 з історії України: </a:t>
            </a:r>
            <a:r>
              <a:rPr lang="uk-UA" sz="2400" dirty="0"/>
              <a:t>Україна – Одеська область – м. Одеса (у %)</a:t>
            </a:r>
          </a:p>
          <a:p>
            <a:pPr>
              <a:defRPr sz="2800"/>
            </a:pPr>
            <a:endParaRPr lang="uk-UA" sz="2800" dirty="0"/>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'Лист4 (2)'!$B$6</c:f>
              <c:strCache>
                <c:ptCount val="1"/>
                <c:pt idx="0">
                  <c:v>Україна</c:v>
                </c:pt>
              </c:strCache>
            </c:strRef>
          </c:tx>
          <c:invertIfNegative val="0"/>
          <c:dLbls>
            <c:dLbl>
              <c:idx val="0"/>
              <c:layout>
                <c:manualLayout>
                  <c:x val="-1.9912662033967559E-2"/>
                  <c:y val="-5.7511725750278957E-3"/>
                </c:manualLayout>
              </c:layout>
              <c:showLegendKey val="0"/>
              <c:showVal val="1"/>
              <c:showCatName val="0"/>
              <c:showSerName val="0"/>
              <c:showPercent val="0"/>
              <c:showBubbleSize val="0"/>
            </c:dLbl>
            <c:dLbl>
              <c:idx val="1"/>
              <c:layout>
                <c:manualLayout>
                  <c:x val="-2.2757328038820086E-2"/>
                  <c:y val="1.9170575250093335E-3"/>
                </c:manualLayout>
              </c:layout>
              <c:showLegendKey val="0"/>
              <c:showVal val="1"/>
              <c:showCatName val="0"/>
              <c:showSerName val="0"/>
              <c:showPercent val="0"/>
              <c:showBubbleSize val="0"/>
            </c:dLbl>
            <c:dLbl>
              <c:idx val="2"/>
              <c:layout>
                <c:manualLayout>
                  <c:x val="-2.702432704609882E-2"/>
                  <c:y val="0"/>
                </c:manualLayout>
              </c:layout>
              <c:showLegendKey val="0"/>
              <c:showVal val="1"/>
              <c:showCatName val="0"/>
              <c:showSerName val="0"/>
              <c:showPercent val="0"/>
              <c:showBubbleSize val="0"/>
            </c:dLbl>
            <c:txPr>
              <a:bodyPr/>
              <a:lstStyle/>
              <a:p>
                <a:pPr>
                  <a:defRPr sz="2000" b="1"/>
                </a:pPr>
                <a:endParaRPr lang="uk-UA"/>
              </a:p>
            </c:txPr>
            <c:showLegendKey val="0"/>
            <c:showVal val="1"/>
            <c:showCatName val="0"/>
            <c:showSerName val="0"/>
            <c:showPercent val="0"/>
            <c:showBubbleSize val="0"/>
            <c:showLeaderLines val="0"/>
          </c:dLbls>
          <c:cat>
            <c:strRef>
              <c:f>'Лист4 (2)'!$C$4:$G$5</c:f>
              <c:strCache>
                <c:ptCount val="5"/>
                <c:pt idx="0">
                  <c:v>100-120 балів</c:v>
                </c:pt>
                <c:pt idx="1">
                  <c:v>120-140 балів</c:v>
                </c:pt>
                <c:pt idx="2">
                  <c:v>140-160 балів</c:v>
                </c:pt>
                <c:pt idx="3">
                  <c:v>160-180 балів</c:v>
                </c:pt>
                <c:pt idx="4">
                  <c:v>180-200 балів</c:v>
                </c:pt>
              </c:strCache>
            </c:strRef>
          </c:cat>
          <c:val>
            <c:numRef>
              <c:f>'Лист4 (2)'!$C$6:$G$6</c:f>
              <c:numCache>
                <c:formatCode>General</c:formatCode>
                <c:ptCount val="5"/>
                <c:pt idx="0">
                  <c:v>25.2</c:v>
                </c:pt>
                <c:pt idx="1">
                  <c:v>26.2</c:v>
                </c:pt>
                <c:pt idx="2">
                  <c:v>17.8</c:v>
                </c:pt>
                <c:pt idx="3">
                  <c:v>11.9</c:v>
                </c:pt>
                <c:pt idx="4">
                  <c:v>5.5</c:v>
                </c:pt>
              </c:numCache>
            </c:numRef>
          </c:val>
        </c:ser>
        <c:ser>
          <c:idx val="1"/>
          <c:order val="1"/>
          <c:tx>
            <c:strRef>
              <c:f>'Лист4 (2)'!$B$7</c:f>
              <c:strCache>
                <c:ptCount val="1"/>
                <c:pt idx="0">
                  <c:v>Одеська область</c:v>
                </c:pt>
              </c:strCache>
            </c:strRef>
          </c:tx>
          <c:invertIfNegative val="0"/>
          <c:dLbls>
            <c:dLbl>
              <c:idx val="2"/>
              <c:layout>
                <c:manualLayout>
                  <c:x val="-9.9563310169837761E-3"/>
                  <c:y val="-5.7511725750278957E-3"/>
                </c:manualLayout>
              </c:layout>
              <c:showLegendKey val="0"/>
              <c:showVal val="1"/>
              <c:showCatName val="0"/>
              <c:showSerName val="0"/>
              <c:showPercent val="0"/>
              <c:showBubbleSize val="0"/>
            </c:dLbl>
            <c:dLbl>
              <c:idx val="4"/>
              <c:layout>
                <c:manualLayout>
                  <c:x val="1.4223330024262537E-2"/>
                  <c:y val="1.9170575250092984E-3"/>
                </c:manualLayout>
              </c:layout>
              <c:showLegendKey val="0"/>
              <c:showVal val="1"/>
              <c:showCatName val="0"/>
              <c:showSerName val="0"/>
              <c:showPercent val="0"/>
              <c:showBubbleSize val="0"/>
            </c:dLbl>
            <c:txPr>
              <a:bodyPr/>
              <a:lstStyle/>
              <a:p>
                <a:pPr>
                  <a:defRPr sz="2000" b="1"/>
                </a:pPr>
                <a:endParaRPr lang="uk-UA"/>
              </a:p>
            </c:txPr>
            <c:showLegendKey val="0"/>
            <c:showVal val="1"/>
            <c:showCatName val="0"/>
            <c:showSerName val="0"/>
            <c:showPercent val="0"/>
            <c:showBubbleSize val="0"/>
            <c:showLeaderLines val="0"/>
          </c:dLbls>
          <c:cat>
            <c:strRef>
              <c:f>'Лист4 (2)'!$C$4:$G$5</c:f>
              <c:strCache>
                <c:ptCount val="5"/>
                <c:pt idx="0">
                  <c:v>100-120 балів</c:v>
                </c:pt>
                <c:pt idx="1">
                  <c:v>120-140 балів</c:v>
                </c:pt>
                <c:pt idx="2">
                  <c:v>140-160 балів</c:v>
                </c:pt>
                <c:pt idx="3">
                  <c:v>160-180 балів</c:v>
                </c:pt>
                <c:pt idx="4">
                  <c:v>180-200 балів</c:v>
                </c:pt>
              </c:strCache>
            </c:strRef>
          </c:cat>
          <c:val>
            <c:numRef>
              <c:f>'Лист4 (2)'!$C$7:$G$7</c:f>
              <c:numCache>
                <c:formatCode>General</c:formatCode>
                <c:ptCount val="5"/>
                <c:pt idx="0">
                  <c:v>27.9</c:v>
                </c:pt>
                <c:pt idx="1">
                  <c:v>27.2</c:v>
                </c:pt>
                <c:pt idx="2">
                  <c:v>17.5</c:v>
                </c:pt>
                <c:pt idx="3">
                  <c:v>9.9</c:v>
                </c:pt>
                <c:pt idx="4">
                  <c:v>3.2</c:v>
                </c:pt>
              </c:numCache>
            </c:numRef>
          </c:val>
        </c:ser>
        <c:ser>
          <c:idx val="2"/>
          <c:order val="2"/>
          <c:tx>
            <c:strRef>
              <c:f>'Лист4 (2)'!$B$8</c:f>
              <c:strCache>
                <c:ptCount val="1"/>
                <c:pt idx="0">
                  <c:v>м. Одеса</c:v>
                </c:pt>
              </c:strCache>
            </c:strRef>
          </c:tx>
          <c:invertIfNegative val="0"/>
          <c:dLbls>
            <c:dLbl>
              <c:idx val="0"/>
              <c:layout>
                <c:manualLayout>
                  <c:x val="2.702432704609882E-2"/>
                  <c:y val="1.9170575250092984E-3"/>
                </c:manualLayout>
              </c:layout>
              <c:showLegendKey val="0"/>
              <c:showVal val="1"/>
              <c:showCatName val="0"/>
              <c:showSerName val="0"/>
              <c:showPercent val="0"/>
              <c:showBubbleSize val="0"/>
            </c:dLbl>
            <c:dLbl>
              <c:idx val="1"/>
              <c:layout>
                <c:manualLayout>
                  <c:x val="2.4179661041246314E-2"/>
                  <c:y val="-9.5852876250464916E-3"/>
                </c:manualLayout>
              </c:layout>
              <c:showLegendKey val="0"/>
              <c:showVal val="1"/>
              <c:showCatName val="0"/>
              <c:showSerName val="0"/>
              <c:showPercent val="0"/>
              <c:showBubbleSize val="0"/>
            </c:dLbl>
            <c:dLbl>
              <c:idx val="4"/>
              <c:layout>
                <c:manualLayout>
                  <c:x val="2.2757328038820059E-2"/>
                  <c:y val="-1.9170575250092984E-3"/>
                </c:manualLayout>
              </c:layout>
              <c:showLegendKey val="0"/>
              <c:showVal val="1"/>
              <c:showCatName val="0"/>
              <c:showSerName val="0"/>
              <c:showPercent val="0"/>
              <c:showBubbleSize val="0"/>
            </c:dLbl>
            <c:txPr>
              <a:bodyPr/>
              <a:lstStyle/>
              <a:p>
                <a:pPr>
                  <a:defRPr sz="2000" b="1"/>
                </a:pPr>
                <a:endParaRPr lang="uk-UA"/>
              </a:p>
            </c:txPr>
            <c:showLegendKey val="0"/>
            <c:showVal val="1"/>
            <c:showCatName val="0"/>
            <c:showSerName val="0"/>
            <c:showPercent val="0"/>
            <c:showBubbleSize val="0"/>
            <c:showLeaderLines val="0"/>
          </c:dLbls>
          <c:cat>
            <c:strRef>
              <c:f>'Лист4 (2)'!$C$4:$G$5</c:f>
              <c:strCache>
                <c:ptCount val="5"/>
                <c:pt idx="0">
                  <c:v>100-120 балів</c:v>
                </c:pt>
                <c:pt idx="1">
                  <c:v>120-140 балів</c:v>
                </c:pt>
                <c:pt idx="2">
                  <c:v>140-160 балів</c:v>
                </c:pt>
                <c:pt idx="3">
                  <c:v>160-180 балів</c:v>
                </c:pt>
                <c:pt idx="4">
                  <c:v>180-200 балів</c:v>
                </c:pt>
              </c:strCache>
            </c:strRef>
          </c:cat>
          <c:val>
            <c:numRef>
              <c:f>'Лист4 (2)'!$C$8:$G$8</c:f>
              <c:numCache>
                <c:formatCode>0.0</c:formatCode>
                <c:ptCount val="5"/>
                <c:pt idx="0">
                  <c:v>24.51</c:v>
                </c:pt>
                <c:pt idx="1">
                  <c:v>28.13</c:v>
                </c:pt>
                <c:pt idx="2">
                  <c:v>20.37</c:v>
                </c:pt>
                <c:pt idx="3">
                  <c:v>12.63</c:v>
                </c:pt>
                <c:pt idx="4">
                  <c:v>4.46</c:v>
                </c:pt>
              </c:numCache>
            </c:numRef>
          </c:val>
        </c:ser>
        <c:dLbls>
          <c:showLegendKey val="0"/>
          <c:showVal val="1"/>
          <c:showCatName val="0"/>
          <c:showSerName val="0"/>
          <c:showPercent val="0"/>
          <c:showBubbleSize val="0"/>
        </c:dLbls>
        <c:gapWidth val="150"/>
        <c:shape val="box"/>
        <c:axId val="230609280"/>
        <c:axId val="230610816"/>
        <c:axId val="0"/>
      </c:bar3DChart>
      <c:catAx>
        <c:axId val="230609280"/>
        <c:scaling>
          <c:orientation val="minMax"/>
        </c:scaling>
        <c:delete val="0"/>
        <c:axPos val="b"/>
        <c:majorTickMark val="out"/>
        <c:minorTickMark val="none"/>
        <c:tickLblPos val="nextTo"/>
        <c:txPr>
          <a:bodyPr/>
          <a:lstStyle/>
          <a:p>
            <a:pPr>
              <a:defRPr sz="2400" b="1"/>
            </a:pPr>
            <a:endParaRPr lang="uk-UA"/>
          </a:p>
        </c:txPr>
        <c:crossAx val="230610816"/>
        <c:crosses val="autoZero"/>
        <c:auto val="1"/>
        <c:lblAlgn val="ctr"/>
        <c:lblOffset val="100"/>
        <c:noMultiLvlLbl val="0"/>
      </c:catAx>
      <c:valAx>
        <c:axId val="230610816"/>
        <c:scaling>
          <c:orientation val="minMax"/>
        </c:scaling>
        <c:delete val="1"/>
        <c:axPos val="l"/>
        <c:numFmt formatCode="General" sourceLinked="1"/>
        <c:majorTickMark val="out"/>
        <c:minorTickMark val="none"/>
        <c:tickLblPos val="nextTo"/>
        <c:crossAx val="230609280"/>
        <c:crosses val="autoZero"/>
        <c:crossBetween val="between"/>
      </c:valAx>
    </c:plotArea>
    <c:legend>
      <c:legendPos val="b"/>
      <c:layout/>
      <c:overlay val="0"/>
      <c:txPr>
        <a:bodyPr/>
        <a:lstStyle/>
        <a:p>
          <a:pPr>
            <a:defRPr sz="2800" b="1"/>
          </a:pPr>
          <a:endParaRPr lang="uk-UA"/>
        </a:p>
      </c:txPr>
    </c:legend>
    <c:plotVisOnly val="1"/>
    <c:dispBlanksAs val="gap"/>
    <c:showDLblsOverMax val="0"/>
  </c:chart>
  <c:txPr>
    <a:bodyPr/>
    <a:lstStyle/>
    <a:p>
      <a:pPr>
        <a:defRPr sz="1800">
          <a:latin typeface="Times New Roman" panose="02020603050405020304" pitchFamily="18" charset="0"/>
          <a:cs typeface="Times New Roman" panose="02020603050405020304" pitchFamily="18" charset="0"/>
        </a:defRPr>
      </a:pPr>
      <a:endParaRPr lang="uk-UA"/>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uk-UA" dirty="0">
                <a:solidFill>
                  <a:srgbClr val="C00000"/>
                </a:solidFill>
              </a:rPr>
              <a:t>ЗНО-2016:</a:t>
            </a:r>
            <a:r>
              <a:rPr lang="uk-UA" dirty="0"/>
              <a:t> </a:t>
            </a:r>
            <a:r>
              <a:rPr lang="uk-UA" dirty="0">
                <a:solidFill>
                  <a:srgbClr val="0070C0"/>
                </a:solidFill>
              </a:rPr>
              <a:t>Результати                                  з історії </a:t>
            </a:r>
            <a:r>
              <a:rPr lang="uk-UA" dirty="0" smtClean="0">
                <a:solidFill>
                  <a:srgbClr val="0070C0"/>
                </a:solidFill>
              </a:rPr>
              <a:t>України </a:t>
            </a:r>
            <a:r>
              <a:rPr lang="uk-UA" dirty="0" smtClean="0"/>
              <a:t>(</a:t>
            </a:r>
            <a:r>
              <a:rPr lang="uk-UA" b="0" i="1" dirty="0" smtClean="0"/>
              <a:t>к-ть учас</a:t>
            </a:r>
            <a:r>
              <a:rPr lang="uk-UA" b="0" i="1" baseline="0" dirty="0" smtClean="0"/>
              <a:t>ників</a:t>
            </a:r>
            <a:r>
              <a:rPr lang="uk-UA" dirty="0" smtClean="0"/>
              <a:t>)</a:t>
            </a:r>
            <a:endParaRPr lang="uk-UA" dirty="0"/>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Лист1!$A$4</c:f>
              <c:strCache>
                <c:ptCount val="1"/>
                <c:pt idx="0">
                  <c:v>Україна</c:v>
                </c:pt>
              </c:strCache>
            </c:strRef>
          </c:tx>
          <c:invertIfNegative val="0"/>
          <c:dLbls>
            <c:dLbl>
              <c:idx val="0"/>
              <c:layout>
                <c:manualLayout>
                  <c:x val="1.7491169484382358E-2"/>
                  <c:y val="-4.1615226273235557E-2"/>
                </c:manualLayout>
              </c:layout>
              <c:showLegendKey val="0"/>
              <c:showVal val="1"/>
              <c:showCatName val="0"/>
              <c:showSerName val="0"/>
              <c:showPercent val="0"/>
              <c:showBubbleSize val="0"/>
            </c:dLbl>
            <c:dLbl>
              <c:idx val="1"/>
              <c:layout>
                <c:manualLayout>
                  <c:x val="2.4779156769541677E-2"/>
                  <c:y val="-4.1615226273235557E-2"/>
                </c:manualLayout>
              </c:layout>
              <c:showLegendKey val="0"/>
              <c:showVal val="1"/>
              <c:showCatName val="0"/>
              <c:showSerName val="0"/>
              <c:showPercent val="0"/>
              <c:showBubbleSize val="0"/>
            </c:dLbl>
            <c:txPr>
              <a:bodyPr/>
              <a:lstStyle/>
              <a:p>
                <a:pPr>
                  <a:defRPr b="1"/>
                </a:pPr>
                <a:endParaRPr lang="uk-UA"/>
              </a:p>
            </c:txPr>
            <c:showLegendKey val="0"/>
            <c:showVal val="1"/>
            <c:showCatName val="0"/>
            <c:showSerName val="0"/>
            <c:showPercent val="0"/>
            <c:showBubbleSize val="0"/>
            <c:showLeaderLines val="0"/>
          </c:dLbls>
          <c:cat>
            <c:strRef>
              <c:f>Лист1!$B$3:$C$3</c:f>
              <c:strCache>
                <c:ptCount val="2"/>
                <c:pt idx="0">
                  <c:v>Взяли участь</c:v>
                </c:pt>
                <c:pt idx="1">
                  <c:v>Не подолали поріг</c:v>
                </c:pt>
              </c:strCache>
            </c:strRef>
          </c:cat>
          <c:val>
            <c:numRef>
              <c:f>Лист1!$B$4:$C$4</c:f>
              <c:numCache>
                <c:formatCode>General</c:formatCode>
                <c:ptCount val="2"/>
                <c:pt idx="0">
                  <c:v>181170</c:v>
                </c:pt>
                <c:pt idx="1">
                  <c:v>24276</c:v>
                </c:pt>
              </c:numCache>
            </c:numRef>
          </c:val>
        </c:ser>
        <c:ser>
          <c:idx val="1"/>
          <c:order val="1"/>
          <c:tx>
            <c:strRef>
              <c:f>Лист1!$A$5</c:f>
              <c:strCache>
                <c:ptCount val="1"/>
                <c:pt idx="0">
                  <c:v>Одеська область</c:v>
                </c:pt>
              </c:strCache>
            </c:strRef>
          </c:tx>
          <c:invertIfNegative val="0"/>
          <c:dLbls>
            <c:dLbl>
              <c:idx val="0"/>
              <c:layout>
                <c:manualLayout>
                  <c:x val="4.5185521167987762E-2"/>
                  <c:y val="-4.3596903714818204E-2"/>
                </c:manualLayout>
              </c:layout>
              <c:showLegendKey val="0"/>
              <c:showVal val="1"/>
              <c:showCatName val="0"/>
              <c:showSerName val="0"/>
              <c:showPercent val="0"/>
              <c:showBubbleSize val="0"/>
            </c:dLbl>
            <c:dLbl>
              <c:idx val="1"/>
              <c:layout>
                <c:manualLayout>
                  <c:x val="3.6439936425796585E-2"/>
                  <c:y val="-2.3780129298991749E-2"/>
                </c:manualLayout>
              </c:layout>
              <c:showLegendKey val="0"/>
              <c:showVal val="1"/>
              <c:showCatName val="0"/>
              <c:showSerName val="0"/>
              <c:showPercent val="0"/>
              <c:showBubbleSize val="0"/>
            </c:dLbl>
            <c:txPr>
              <a:bodyPr/>
              <a:lstStyle/>
              <a:p>
                <a:pPr>
                  <a:defRPr b="1"/>
                </a:pPr>
                <a:endParaRPr lang="uk-UA"/>
              </a:p>
            </c:txPr>
            <c:showLegendKey val="0"/>
            <c:showVal val="1"/>
            <c:showCatName val="0"/>
            <c:showSerName val="0"/>
            <c:showPercent val="0"/>
            <c:showBubbleSize val="0"/>
            <c:showLeaderLines val="0"/>
          </c:dLbls>
          <c:cat>
            <c:strRef>
              <c:f>Лист1!$B$3:$C$3</c:f>
              <c:strCache>
                <c:ptCount val="2"/>
                <c:pt idx="0">
                  <c:v>Взяли участь</c:v>
                </c:pt>
                <c:pt idx="1">
                  <c:v>Не подолали поріг</c:v>
                </c:pt>
              </c:strCache>
            </c:strRef>
          </c:cat>
          <c:val>
            <c:numRef>
              <c:f>Лист1!$B$5:$C$5</c:f>
              <c:numCache>
                <c:formatCode>General</c:formatCode>
                <c:ptCount val="2"/>
                <c:pt idx="0">
                  <c:v>9349</c:v>
                </c:pt>
                <c:pt idx="1">
                  <c:v>1335</c:v>
                </c:pt>
              </c:numCache>
            </c:numRef>
          </c:val>
        </c:ser>
        <c:ser>
          <c:idx val="2"/>
          <c:order val="2"/>
          <c:tx>
            <c:strRef>
              <c:f>Лист1!$A$6</c:f>
              <c:strCache>
                <c:ptCount val="1"/>
                <c:pt idx="0">
                  <c:v>м. Одеса</c:v>
                </c:pt>
              </c:strCache>
            </c:strRef>
          </c:tx>
          <c:invertIfNegative val="0"/>
          <c:dLbls>
            <c:dLbl>
              <c:idx val="0"/>
              <c:layout>
                <c:manualLayout>
                  <c:x val="3.6439936425796585E-2"/>
                  <c:y val="-2.1798451857409102E-2"/>
                </c:manualLayout>
              </c:layout>
              <c:showLegendKey val="0"/>
              <c:showVal val="1"/>
              <c:showCatName val="0"/>
              <c:showSerName val="0"/>
              <c:showPercent val="0"/>
              <c:showBubbleSize val="0"/>
            </c:dLbl>
            <c:dLbl>
              <c:idx val="1"/>
              <c:layout>
                <c:manualLayout>
                  <c:x val="4.081272879689217E-2"/>
                  <c:y val="-3.9633548831652914E-3"/>
                </c:manualLayout>
              </c:layout>
              <c:showLegendKey val="0"/>
              <c:showVal val="1"/>
              <c:showCatName val="0"/>
              <c:showSerName val="0"/>
              <c:showPercent val="0"/>
              <c:showBubbleSize val="0"/>
            </c:dLbl>
            <c:txPr>
              <a:bodyPr/>
              <a:lstStyle/>
              <a:p>
                <a:pPr>
                  <a:defRPr b="1"/>
                </a:pPr>
                <a:endParaRPr lang="uk-UA"/>
              </a:p>
            </c:txPr>
            <c:showLegendKey val="0"/>
            <c:showVal val="1"/>
            <c:showCatName val="0"/>
            <c:showSerName val="0"/>
            <c:showPercent val="0"/>
            <c:showBubbleSize val="0"/>
            <c:showLeaderLines val="0"/>
          </c:dLbls>
          <c:cat>
            <c:strRef>
              <c:f>Лист1!$B$3:$C$3</c:f>
              <c:strCache>
                <c:ptCount val="2"/>
                <c:pt idx="0">
                  <c:v>Взяли участь</c:v>
                </c:pt>
                <c:pt idx="1">
                  <c:v>Не подолали поріг</c:v>
                </c:pt>
              </c:strCache>
            </c:strRef>
          </c:cat>
          <c:val>
            <c:numRef>
              <c:f>Лист1!$B$6:$C$6</c:f>
              <c:numCache>
                <c:formatCode>General</c:formatCode>
                <c:ptCount val="2"/>
                <c:pt idx="0">
                  <c:v>3452</c:v>
                </c:pt>
                <c:pt idx="1">
                  <c:v>342</c:v>
                </c:pt>
              </c:numCache>
            </c:numRef>
          </c:val>
        </c:ser>
        <c:dLbls>
          <c:showLegendKey val="0"/>
          <c:showVal val="1"/>
          <c:showCatName val="0"/>
          <c:showSerName val="0"/>
          <c:showPercent val="0"/>
          <c:showBubbleSize val="0"/>
        </c:dLbls>
        <c:gapWidth val="150"/>
        <c:shape val="box"/>
        <c:axId val="230680064"/>
        <c:axId val="230681600"/>
        <c:axId val="0"/>
      </c:bar3DChart>
      <c:catAx>
        <c:axId val="230680064"/>
        <c:scaling>
          <c:orientation val="minMax"/>
        </c:scaling>
        <c:delete val="0"/>
        <c:axPos val="b"/>
        <c:majorTickMark val="out"/>
        <c:minorTickMark val="none"/>
        <c:tickLblPos val="nextTo"/>
        <c:txPr>
          <a:bodyPr/>
          <a:lstStyle/>
          <a:p>
            <a:pPr>
              <a:defRPr b="1">
                <a:solidFill>
                  <a:srgbClr val="C00000"/>
                </a:solidFill>
              </a:defRPr>
            </a:pPr>
            <a:endParaRPr lang="uk-UA"/>
          </a:p>
        </c:txPr>
        <c:crossAx val="230681600"/>
        <c:crosses val="autoZero"/>
        <c:auto val="1"/>
        <c:lblAlgn val="ctr"/>
        <c:lblOffset val="100"/>
        <c:noMultiLvlLbl val="0"/>
      </c:catAx>
      <c:valAx>
        <c:axId val="230681600"/>
        <c:scaling>
          <c:orientation val="minMax"/>
        </c:scaling>
        <c:delete val="1"/>
        <c:axPos val="l"/>
        <c:numFmt formatCode="General" sourceLinked="1"/>
        <c:majorTickMark val="out"/>
        <c:minorTickMark val="none"/>
        <c:tickLblPos val="nextTo"/>
        <c:crossAx val="230680064"/>
        <c:crosses val="autoZero"/>
        <c:crossBetween val="between"/>
      </c:valAx>
    </c:plotArea>
    <c:legend>
      <c:legendPos val="b"/>
      <c:layout/>
      <c:overlay val="0"/>
      <c:txPr>
        <a:bodyPr/>
        <a:lstStyle/>
        <a:p>
          <a:pPr>
            <a:defRPr sz="2800" b="1"/>
          </a:pPr>
          <a:endParaRPr lang="uk-UA"/>
        </a:p>
      </c:txPr>
    </c:legend>
    <c:plotVisOnly val="1"/>
    <c:dispBlanksAs val="gap"/>
    <c:showDLblsOverMax val="0"/>
  </c:chart>
  <c:txPr>
    <a:bodyPr/>
    <a:lstStyle/>
    <a:p>
      <a:pPr>
        <a:defRPr sz="2400">
          <a:latin typeface="Times New Roman" panose="02020603050405020304" pitchFamily="18" charset="0"/>
          <a:cs typeface="Times New Roman" panose="02020603050405020304" pitchFamily="18" charset="0"/>
        </a:defRPr>
      </a:pPr>
      <a:endParaRPr lang="uk-UA"/>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uk-U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uk-UA" dirty="0" smtClean="0">
                <a:solidFill>
                  <a:srgbClr val="C00000"/>
                </a:solidFill>
              </a:rPr>
              <a:t>Відповідно у %</a:t>
            </a:r>
            <a:endParaRPr lang="uk-UA" dirty="0">
              <a:solidFill>
                <a:srgbClr val="C00000"/>
              </a:solidFill>
            </a:endParaRPr>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dPt>
            <c:idx val="1"/>
            <c:invertIfNegative val="0"/>
            <c:bubble3D val="0"/>
            <c:spPr>
              <a:solidFill>
                <a:srgbClr val="C00000"/>
              </a:solidFill>
            </c:spPr>
          </c:dPt>
          <c:dPt>
            <c:idx val="2"/>
            <c:invertIfNegative val="0"/>
            <c:bubble3D val="0"/>
            <c:spPr>
              <a:solidFill>
                <a:srgbClr val="00B050"/>
              </a:solidFill>
            </c:spPr>
          </c:dPt>
          <c:val>
            <c:numRef>
              <c:f>Лист1!$E$25:$G$25</c:f>
              <c:numCache>
                <c:formatCode>0.0%</c:formatCode>
                <c:ptCount val="3"/>
                <c:pt idx="0">
                  <c:v>0.13400000000000001</c:v>
                </c:pt>
                <c:pt idx="1">
                  <c:v>0.14299999999999999</c:v>
                </c:pt>
                <c:pt idx="2">
                  <c:v>9.9000000000000005E-2</c:v>
                </c:pt>
              </c:numCache>
            </c:numRef>
          </c:val>
        </c:ser>
        <c:dLbls>
          <c:showLegendKey val="0"/>
          <c:showVal val="1"/>
          <c:showCatName val="0"/>
          <c:showSerName val="0"/>
          <c:showPercent val="0"/>
          <c:showBubbleSize val="0"/>
        </c:dLbls>
        <c:gapWidth val="150"/>
        <c:shape val="box"/>
        <c:axId val="230716544"/>
        <c:axId val="230718080"/>
        <c:axId val="0"/>
      </c:bar3DChart>
      <c:catAx>
        <c:axId val="230716544"/>
        <c:scaling>
          <c:orientation val="minMax"/>
        </c:scaling>
        <c:delete val="1"/>
        <c:axPos val="b"/>
        <c:majorTickMark val="out"/>
        <c:minorTickMark val="none"/>
        <c:tickLblPos val="nextTo"/>
        <c:crossAx val="230718080"/>
        <c:crosses val="autoZero"/>
        <c:auto val="1"/>
        <c:lblAlgn val="ctr"/>
        <c:lblOffset val="100"/>
        <c:noMultiLvlLbl val="0"/>
      </c:catAx>
      <c:valAx>
        <c:axId val="230718080"/>
        <c:scaling>
          <c:orientation val="minMax"/>
        </c:scaling>
        <c:delete val="1"/>
        <c:axPos val="l"/>
        <c:numFmt formatCode="0.0%" sourceLinked="1"/>
        <c:majorTickMark val="out"/>
        <c:minorTickMark val="none"/>
        <c:tickLblPos val="nextTo"/>
        <c:crossAx val="230716544"/>
        <c:crosses val="autoZero"/>
        <c:crossBetween val="between"/>
      </c:valAx>
    </c:plotArea>
    <c:plotVisOnly val="1"/>
    <c:dispBlanksAs val="gap"/>
    <c:showDLblsOverMax val="0"/>
  </c:chart>
  <c:txPr>
    <a:bodyPr/>
    <a:lstStyle/>
    <a:p>
      <a:pPr>
        <a:defRPr sz="2000" b="1">
          <a:latin typeface="Times New Roman" panose="02020603050405020304" pitchFamily="18" charset="0"/>
          <a:cs typeface="Times New Roman" panose="02020603050405020304" pitchFamily="18" charset="0"/>
        </a:defRPr>
      </a:pPr>
      <a:endParaRPr lang="uk-UA"/>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uk-UA"/>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view3D>
      <c:rotX val="15"/>
      <c:rotY val="20"/>
      <c:rAngAx val="1"/>
    </c:view3D>
    <c:floor>
      <c:thickness val="0"/>
    </c:floor>
    <c:sideWall>
      <c:thickness val="0"/>
    </c:sideWall>
    <c:backWall>
      <c:thickness val="0"/>
    </c:backWall>
    <c:plotArea>
      <c:layout/>
      <c:bar3DChart>
        <c:barDir val="bar"/>
        <c:grouping val="percentStacked"/>
        <c:varyColors val="0"/>
        <c:ser>
          <c:idx val="0"/>
          <c:order val="0"/>
          <c:tx>
            <c:strRef>
              <c:f>Лист5!$B$4</c:f>
              <c:strCache>
                <c:ptCount val="1"/>
                <c:pt idx="0">
                  <c:v>не подолали поріг</c:v>
                </c:pt>
              </c:strCache>
            </c:strRef>
          </c:tx>
          <c:invertIfNegative val="0"/>
          <c:dLbls>
            <c:txPr>
              <a:bodyPr/>
              <a:lstStyle/>
              <a:p>
                <a:pPr>
                  <a:defRPr b="1">
                    <a:solidFill>
                      <a:schemeClr val="bg1"/>
                    </a:solidFill>
                  </a:defRPr>
                </a:pPr>
                <a:endParaRPr lang="uk-UA"/>
              </a:p>
            </c:txPr>
            <c:showLegendKey val="0"/>
            <c:showVal val="1"/>
            <c:showCatName val="0"/>
            <c:showSerName val="0"/>
            <c:showPercent val="0"/>
            <c:showBubbleSize val="0"/>
            <c:showLeaderLines val="0"/>
          </c:dLbls>
          <c:cat>
            <c:strRef>
              <c:f>Лист5!$A$5:$A$14</c:f>
              <c:strCache>
                <c:ptCount val="10"/>
                <c:pt idx="0">
                  <c:v>ЗОШ - 4517</c:v>
                </c:pt>
                <c:pt idx="1">
                  <c:v>НВК - 2072</c:v>
                </c:pt>
                <c:pt idx="2">
                  <c:v>спеціалізована школа - 394 </c:v>
                </c:pt>
                <c:pt idx="3">
                  <c:v>ліцей - 228</c:v>
                </c:pt>
                <c:pt idx="4">
                  <c:v>гімназія - 227</c:v>
                </c:pt>
                <c:pt idx="5">
                  <c:v>вечірня школа - 111</c:v>
                </c:pt>
                <c:pt idx="6">
                  <c:v>ЗОШ-інтернат - 57</c:v>
                </c:pt>
                <c:pt idx="7">
                  <c:v>спеціальна ЗОШ-інтернат - 17</c:v>
                </c:pt>
                <c:pt idx="8">
                  <c:v>спеціалізована школа-інтернат - 17</c:v>
                </c:pt>
                <c:pt idx="9">
                  <c:v>інші категорії учасників - 1709</c:v>
                </c:pt>
              </c:strCache>
            </c:strRef>
          </c:cat>
          <c:val>
            <c:numRef>
              <c:f>Лист5!$B$5:$B$14</c:f>
              <c:numCache>
                <c:formatCode>General</c:formatCode>
                <c:ptCount val="10"/>
                <c:pt idx="0">
                  <c:v>763</c:v>
                </c:pt>
                <c:pt idx="1">
                  <c:v>289</c:v>
                </c:pt>
                <c:pt idx="2">
                  <c:v>18</c:v>
                </c:pt>
                <c:pt idx="3">
                  <c:v>11</c:v>
                </c:pt>
                <c:pt idx="4">
                  <c:v>8</c:v>
                </c:pt>
                <c:pt idx="5">
                  <c:v>28</c:v>
                </c:pt>
                <c:pt idx="6">
                  <c:v>16</c:v>
                </c:pt>
                <c:pt idx="7">
                  <c:v>0</c:v>
                </c:pt>
                <c:pt idx="8">
                  <c:v>5</c:v>
                </c:pt>
                <c:pt idx="9">
                  <c:v>197</c:v>
                </c:pt>
              </c:numCache>
            </c:numRef>
          </c:val>
        </c:ser>
        <c:ser>
          <c:idx val="1"/>
          <c:order val="1"/>
          <c:tx>
            <c:strRef>
              <c:f>Лист5!$C$4</c:f>
              <c:strCache>
                <c:ptCount val="1"/>
                <c:pt idx="0">
                  <c:v>Бали 100; 120</c:v>
                </c:pt>
              </c:strCache>
            </c:strRef>
          </c:tx>
          <c:invertIfNegative val="0"/>
          <c:dLbls>
            <c:txPr>
              <a:bodyPr/>
              <a:lstStyle/>
              <a:p>
                <a:pPr>
                  <a:defRPr b="1">
                    <a:solidFill>
                      <a:srgbClr val="FFFF00"/>
                    </a:solidFill>
                  </a:defRPr>
                </a:pPr>
                <a:endParaRPr lang="uk-UA"/>
              </a:p>
            </c:txPr>
            <c:showLegendKey val="0"/>
            <c:showVal val="1"/>
            <c:showCatName val="0"/>
            <c:showSerName val="0"/>
            <c:showPercent val="0"/>
            <c:showBubbleSize val="0"/>
            <c:showLeaderLines val="0"/>
          </c:dLbls>
          <c:cat>
            <c:strRef>
              <c:f>Лист5!$A$5:$A$14</c:f>
              <c:strCache>
                <c:ptCount val="10"/>
                <c:pt idx="0">
                  <c:v>ЗОШ - 4517</c:v>
                </c:pt>
                <c:pt idx="1">
                  <c:v>НВК - 2072</c:v>
                </c:pt>
                <c:pt idx="2">
                  <c:v>спеціалізована школа - 394 </c:v>
                </c:pt>
                <c:pt idx="3">
                  <c:v>ліцей - 228</c:v>
                </c:pt>
                <c:pt idx="4">
                  <c:v>гімназія - 227</c:v>
                </c:pt>
                <c:pt idx="5">
                  <c:v>вечірня школа - 111</c:v>
                </c:pt>
                <c:pt idx="6">
                  <c:v>ЗОШ-інтернат - 57</c:v>
                </c:pt>
                <c:pt idx="7">
                  <c:v>спеціальна ЗОШ-інтернат - 17</c:v>
                </c:pt>
                <c:pt idx="8">
                  <c:v>спеціалізована школа-інтернат - 17</c:v>
                </c:pt>
                <c:pt idx="9">
                  <c:v>інші категорії учасників - 1709</c:v>
                </c:pt>
              </c:strCache>
            </c:strRef>
          </c:cat>
          <c:val>
            <c:numRef>
              <c:f>Лист5!$C$5:$C$14</c:f>
              <c:numCache>
                <c:formatCode>General</c:formatCode>
                <c:ptCount val="10"/>
                <c:pt idx="0">
                  <c:v>1325</c:v>
                </c:pt>
                <c:pt idx="1">
                  <c:v>561</c:v>
                </c:pt>
                <c:pt idx="2">
                  <c:v>52</c:v>
                </c:pt>
                <c:pt idx="3">
                  <c:v>45</c:v>
                </c:pt>
                <c:pt idx="4">
                  <c:v>18</c:v>
                </c:pt>
                <c:pt idx="5">
                  <c:v>36</c:v>
                </c:pt>
                <c:pt idx="6">
                  <c:v>19</c:v>
                </c:pt>
                <c:pt idx="7">
                  <c:v>1</c:v>
                </c:pt>
                <c:pt idx="8">
                  <c:v>8</c:v>
                </c:pt>
                <c:pt idx="9">
                  <c:v>547</c:v>
                </c:pt>
              </c:numCache>
            </c:numRef>
          </c:val>
        </c:ser>
        <c:ser>
          <c:idx val="2"/>
          <c:order val="2"/>
          <c:tx>
            <c:strRef>
              <c:f>Лист5!$D$4</c:f>
              <c:strCache>
                <c:ptCount val="1"/>
                <c:pt idx="0">
                  <c:v>Бали 120; 140</c:v>
                </c:pt>
              </c:strCache>
            </c:strRef>
          </c:tx>
          <c:invertIfNegative val="0"/>
          <c:cat>
            <c:strRef>
              <c:f>Лист5!$A$5:$A$14</c:f>
              <c:strCache>
                <c:ptCount val="10"/>
                <c:pt idx="0">
                  <c:v>ЗОШ - 4517</c:v>
                </c:pt>
                <c:pt idx="1">
                  <c:v>НВК - 2072</c:v>
                </c:pt>
                <c:pt idx="2">
                  <c:v>спеціалізована школа - 394 </c:v>
                </c:pt>
                <c:pt idx="3">
                  <c:v>ліцей - 228</c:v>
                </c:pt>
                <c:pt idx="4">
                  <c:v>гімназія - 227</c:v>
                </c:pt>
                <c:pt idx="5">
                  <c:v>вечірня школа - 111</c:v>
                </c:pt>
                <c:pt idx="6">
                  <c:v>ЗОШ-інтернат - 57</c:v>
                </c:pt>
                <c:pt idx="7">
                  <c:v>спеціальна ЗОШ-інтернат - 17</c:v>
                </c:pt>
                <c:pt idx="8">
                  <c:v>спеціалізована школа-інтернат - 17</c:v>
                </c:pt>
                <c:pt idx="9">
                  <c:v>інші категорії учасників - 1709</c:v>
                </c:pt>
              </c:strCache>
            </c:strRef>
          </c:cat>
          <c:val>
            <c:numRef>
              <c:f>Лист5!$D$5:$D$14</c:f>
              <c:numCache>
                <c:formatCode>General</c:formatCode>
                <c:ptCount val="10"/>
                <c:pt idx="0">
                  <c:v>1202</c:v>
                </c:pt>
                <c:pt idx="1">
                  <c:v>528</c:v>
                </c:pt>
                <c:pt idx="2">
                  <c:v>99</c:v>
                </c:pt>
                <c:pt idx="3">
                  <c:v>63</c:v>
                </c:pt>
                <c:pt idx="4">
                  <c:v>54</c:v>
                </c:pt>
                <c:pt idx="5">
                  <c:v>31</c:v>
                </c:pt>
                <c:pt idx="6">
                  <c:v>6</c:v>
                </c:pt>
                <c:pt idx="7">
                  <c:v>5</c:v>
                </c:pt>
                <c:pt idx="8">
                  <c:v>2</c:v>
                </c:pt>
                <c:pt idx="9">
                  <c:v>550</c:v>
                </c:pt>
              </c:numCache>
            </c:numRef>
          </c:val>
        </c:ser>
        <c:ser>
          <c:idx val="3"/>
          <c:order val="3"/>
          <c:tx>
            <c:strRef>
              <c:f>Лист5!$E$4</c:f>
              <c:strCache>
                <c:ptCount val="1"/>
                <c:pt idx="0">
                  <c:v>Бали 140; 160</c:v>
                </c:pt>
              </c:strCache>
            </c:strRef>
          </c:tx>
          <c:invertIfNegative val="0"/>
          <c:dLbls>
            <c:txPr>
              <a:bodyPr/>
              <a:lstStyle/>
              <a:p>
                <a:pPr>
                  <a:defRPr b="1">
                    <a:solidFill>
                      <a:schemeClr val="bg1"/>
                    </a:solidFill>
                  </a:defRPr>
                </a:pPr>
                <a:endParaRPr lang="uk-UA"/>
              </a:p>
            </c:txPr>
            <c:showLegendKey val="0"/>
            <c:showVal val="1"/>
            <c:showCatName val="0"/>
            <c:showSerName val="0"/>
            <c:showPercent val="0"/>
            <c:showBubbleSize val="0"/>
            <c:showLeaderLines val="0"/>
          </c:dLbls>
          <c:cat>
            <c:strRef>
              <c:f>Лист5!$A$5:$A$14</c:f>
              <c:strCache>
                <c:ptCount val="10"/>
                <c:pt idx="0">
                  <c:v>ЗОШ - 4517</c:v>
                </c:pt>
                <c:pt idx="1">
                  <c:v>НВК - 2072</c:v>
                </c:pt>
                <c:pt idx="2">
                  <c:v>спеціалізована школа - 394 </c:v>
                </c:pt>
                <c:pt idx="3">
                  <c:v>ліцей - 228</c:v>
                </c:pt>
                <c:pt idx="4">
                  <c:v>гімназія - 227</c:v>
                </c:pt>
                <c:pt idx="5">
                  <c:v>вечірня школа - 111</c:v>
                </c:pt>
                <c:pt idx="6">
                  <c:v>ЗОШ-інтернат - 57</c:v>
                </c:pt>
                <c:pt idx="7">
                  <c:v>спеціальна ЗОШ-інтернат - 17</c:v>
                </c:pt>
                <c:pt idx="8">
                  <c:v>спеціалізована школа-інтернат - 17</c:v>
                </c:pt>
                <c:pt idx="9">
                  <c:v>інші категорії учасників - 1709</c:v>
                </c:pt>
              </c:strCache>
            </c:strRef>
          </c:cat>
          <c:val>
            <c:numRef>
              <c:f>Лист5!$E$5:$E$14</c:f>
              <c:numCache>
                <c:formatCode>General</c:formatCode>
                <c:ptCount val="10"/>
                <c:pt idx="0">
                  <c:v>719</c:v>
                </c:pt>
                <c:pt idx="1">
                  <c:v>382</c:v>
                </c:pt>
                <c:pt idx="2">
                  <c:v>102</c:v>
                </c:pt>
                <c:pt idx="3">
                  <c:v>65</c:v>
                </c:pt>
                <c:pt idx="4">
                  <c:v>64</c:v>
                </c:pt>
                <c:pt idx="5">
                  <c:v>8</c:v>
                </c:pt>
                <c:pt idx="6">
                  <c:v>7</c:v>
                </c:pt>
                <c:pt idx="7">
                  <c:v>5</c:v>
                </c:pt>
                <c:pt idx="8">
                  <c:v>2</c:v>
                </c:pt>
                <c:pt idx="9">
                  <c:v>283</c:v>
                </c:pt>
              </c:numCache>
            </c:numRef>
          </c:val>
        </c:ser>
        <c:ser>
          <c:idx val="4"/>
          <c:order val="4"/>
          <c:tx>
            <c:strRef>
              <c:f>Лист5!$F$4</c:f>
              <c:strCache>
                <c:ptCount val="1"/>
                <c:pt idx="0">
                  <c:v>Бали 160; 180</c:v>
                </c:pt>
              </c:strCache>
            </c:strRef>
          </c:tx>
          <c:invertIfNegative val="0"/>
          <c:cat>
            <c:strRef>
              <c:f>Лист5!$A$5:$A$14</c:f>
              <c:strCache>
                <c:ptCount val="10"/>
                <c:pt idx="0">
                  <c:v>ЗОШ - 4517</c:v>
                </c:pt>
                <c:pt idx="1">
                  <c:v>НВК - 2072</c:v>
                </c:pt>
                <c:pt idx="2">
                  <c:v>спеціалізована школа - 394 </c:v>
                </c:pt>
                <c:pt idx="3">
                  <c:v>ліцей - 228</c:v>
                </c:pt>
                <c:pt idx="4">
                  <c:v>гімназія - 227</c:v>
                </c:pt>
                <c:pt idx="5">
                  <c:v>вечірня школа - 111</c:v>
                </c:pt>
                <c:pt idx="6">
                  <c:v>ЗОШ-інтернат - 57</c:v>
                </c:pt>
                <c:pt idx="7">
                  <c:v>спеціальна ЗОШ-інтернат - 17</c:v>
                </c:pt>
                <c:pt idx="8">
                  <c:v>спеціалізована школа-інтернат - 17</c:v>
                </c:pt>
                <c:pt idx="9">
                  <c:v>інші категорії учасників - 1709</c:v>
                </c:pt>
              </c:strCache>
            </c:strRef>
          </c:cat>
          <c:val>
            <c:numRef>
              <c:f>Лист5!$F$5:$F$14</c:f>
              <c:numCache>
                <c:formatCode>General</c:formatCode>
                <c:ptCount val="10"/>
                <c:pt idx="0">
                  <c:v>384</c:v>
                </c:pt>
                <c:pt idx="1">
                  <c:v>227</c:v>
                </c:pt>
                <c:pt idx="2">
                  <c:v>90</c:v>
                </c:pt>
                <c:pt idx="3">
                  <c:v>37</c:v>
                </c:pt>
                <c:pt idx="4">
                  <c:v>65</c:v>
                </c:pt>
                <c:pt idx="5">
                  <c:v>7</c:v>
                </c:pt>
                <c:pt idx="6">
                  <c:v>6</c:v>
                </c:pt>
                <c:pt idx="7">
                  <c:v>6</c:v>
                </c:pt>
                <c:pt idx="8">
                  <c:v>0</c:v>
                </c:pt>
                <c:pt idx="9">
                  <c:v>105</c:v>
                </c:pt>
              </c:numCache>
            </c:numRef>
          </c:val>
        </c:ser>
        <c:ser>
          <c:idx val="5"/>
          <c:order val="5"/>
          <c:tx>
            <c:strRef>
              <c:f>Лист5!$G$4</c:f>
              <c:strCache>
                <c:ptCount val="1"/>
                <c:pt idx="0">
                  <c:v>Бали 180; 200</c:v>
                </c:pt>
              </c:strCache>
            </c:strRef>
          </c:tx>
          <c:invertIfNegative val="0"/>
          <c:dLbls>
            <c:dLbl>
              <c:idx val="1"/>
              <c:layout>
                <c:manualLayout>
                  <c:x val="8.5339980145575228E-3"/>
                  <c:y val="0"/>
                </c:manualLayout>
              </c:layout>
              <c:showLegendKey val="0"/>
              <c:showVal val="1"/>
              <c:showCatName val="0"/>
              <c:showSerName val="0"/>
              <c:showPercent val="0"/>
              <c:showBubbleSize val="0"/>
            </c:dLbl>
            <c:dLbl>
              <c:idx val="5"/>
              <c:layout>
                <c:manualLayout>
                  <c:x val="1.2800997021836284E-2"/>
                  <c:y val="0"/>
                </c:manualLayout>
              </c:layout>
              <c:showLegendKey val="0"/>
              <c:showVal val="1"/>
              <c:showCatName val="0"/>
              <c:showSerName val="0"/>
              <c:showPercent val="0"/>
              <c:showBubbleSize val="0"/>
            </c:dLbl>
            <c:dLbl>
              <c:idx val="7"/>
              <c:layout>
                <c:manualLayout>
                  <c:x val="1.1378664019410029E-2"/>
                  <c:y val="-3.5531864538535646E-17"/>
                </c:manualLayout>
              </c:layout>
              <c:showLegendKey val="0"/>
              <c:showVal val="1"/>
              <c:showCatName val="0"/>
              <c:showSerName val="0"/>
              <c:showPercent val="0"/>
              <c:showBubbleSize val="0"/>
            </c:dLbl>
            <c:dLbl>
              <c:idx val="8"/>
              <c:layout>
                <c:manualLayout>
                  <c:x val="1.1378664019410029E-2"/>
                  <c:y val="0"/>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Лист5!$A$5:$A$14</c:f>
              <c:strCache>
                <c:ptCount val="10"/>
                <c:pt idx="0">
                  <c:v>ЗОШ - 4517</c:v>
                </c:pt>
                <c:pt idx="1">
                  <c:v>НВК - 2072</c:v>
                </c:pt>
                <c:pt idx="2">
                  <c:v>спеціалізована школа - 394 </c:v>
                </c:pt>
                <c:pt idx="3">
                  <c:v>ліцей - 228</c:v>
                </c:pt>
                <c:pt idx="4">
                  <c:v>гімназія - 227</c:v>
                </c:pt>
                <c:pt idx="5">
                  <c:v>вечірня школа - 111</c:v>
                </c:pt>
                <c:pt idx="6">
                  <c:v>ЗОШ-інтернат - 57</c:v>
                </c:pt>
                <c:pt idx="7">
                  <c:v>спеціальна ЗОШ-інтернат - 17</c:v>
                </c:pt>
                <c:pt idx="8">
                  <c:v>спеціалізована школа-інтернат - 17</c:v>
                </c:pt>
                <c:pt idx="9">
                  <c:v>інші категорії учасників - 1709</c:v>
                </c:pt>
              </c:strCache>
            </c:strRef>
          </c:cat>
          <c:val>
            <c:numRef>
              <c:f>Лист5!$G$5:$G$14</c:f>
              <c:numCache>
                <c:formatCode>General</c:formatCode>
                <c:ptCount val="10"/>
                <c:pt idx="0">
                  <c:v>124</c:v>
                </c:pt>
                <c:pt idx="1">
                  <c:v>85</c:v>
                </c:pt>
                <c:pt idx="2">
                  <c:v>33</c:v>
                </c:pt>
                <c:pt idx="3">
                  <c:v>7</c:v>
                </c:pt>
                <c:pt idx="4">
                  <c:v>18</c:v>
                </c:pt>
                <c:pt idx="5">
                  <c:v>1</c:v>
                </c:pt>
                <c:pt idx="6">
                  <c:v>3</c:v>
                </c:pt>
                <c:pt idx="7">
                  <c:v>0</c:v>
                </c:pt>
                <c:pt idx="8">
                  <c:v>0</c:v>
                </c:pt>
                <c:pt idx="9">
                  <c:v>27</c:v>
                </c:pt>
              </c:numCache>
            </c:numRef>
          </c:val>
        </c:ser>
        <c:dLbls>
          <c:showLegendKey val="0"/>
          <c:showVal val="1"/>
          <c:showCatName val="0"/>
          <c:showSerName val="0"/>
          <c:showPercent val="0"/>
          <c:showBubbleSize val="0"/>
        </c:dLbls>
        <c:gapWidth val="150"/>
        <c:shape val="box"/>
        <c:axId val="230925824"/>
        <c:axId val="230932864"/>
        <c:axId val="0"/>
      </c:bar3DChart>
      <c:catAx>
        <c:axId val="230925824"/>
        <c:scaling>
          <c:orientation val="minMax"/>
        </c:scaling>
        <c:delete val="0"/>
        <c:axPos val="l"/>
        <c:majorTickMark val="out"/>
        <c:minorTickMark val="none"/>
        <c:tickLblPos val="nextTo"/>
        <c:crossAx val="230932864"/>
        <c:crosses val="autoZero"/>
        <c:auto val="1"/>
        <c:lblAlgn val="ctr"/>
        <c:lblOffset val="100"/>
        <c:noMultiLvlLbl val="0"/>
      </c:catAx>
      <c:valAx>
        <c:axId val="230932864"/>
        <c:scaling>
          <c:orientation val="minMax"/>
        </c:scaling>
        <c:delete val="1"/>
        <c:axPos val="b"/>
        <c:numFmt formatCode="0%" sourceLinked="1"/>
        <c:majorTickMark val="out"/>
        <c:minorTickMark val="none"/>
        <c:tickLblPos val="nextTo"/>
        <c:crossAx val="230925824"/>
        <c:crosses val="autoZero"/>
        <c:crossBetween val="between"/>
      </c:valAx>
    </c:plotArea>
    <c:legend>
      <c:legendPos val="b"/>
      <c:layout>
        <c:manualLayout>
          <c:xMode val="edge"/>
          <c:yMode val="edge"/>
          <c:x val="1.6536469066161106E-2"/>
          <c:y val="0.88369241024501555"/>
          <c:w val="0.96692694987295313"/>
          <c:h val="0.10467884520767534"/>
        </c:manualLayout>
      </c:layout>
      <c:overlay val="0"/>
      <c:txPr>
        <a:bodyPr/>
        <a:lstStyle/>
        <a:p>
          <a:pPr>
            <a:defRPr b="1"/>
          </a:pPr>
          <a:endParaRPr lang="uk-UA"/>
        </a:p>
      </c:txPr>
    </c:legend>
    <c:plotVisOnly val="1"/>
    <c:dispBlanksAs val="gap"/>
    <c:showDLblsOverMax val="0"/>
  </c:chart>
  <c:txPr>
    <a:bodyPr/>
    <a:lstStyle/>
    <a:p>
      <a:pPr>
        <a:defRPr sz="1800">
          <a:latin typeface="Times New Roman" panose="02020603050405020304" pitchFamily="18" charset="0"/>
          <a:cs typeface="Times New Roman" panose="02020603050405020304" pitchFamily="18" charset="0"/>
        </a:defRPr>
      </a:pPr>
      <a:endParaRPr lang="uk-UA"/>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uk-UA"/>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invertIfNegative val="0"/>
          <c:dLbls>
            <c:dLbl>
              <c:idx val="0"/>
              <c:layout>
                <c:manualLayout>
                  <c:x val="-4.3369498106766678E-3"/>
                  <c:y val="-6.5223633160529065E-2"/>
                </c:manualLayout>
              </c:layout>
              <c:tx>
                <c:rich>
                  <a:bodyPr/>
                  <a:lstStyle/>
                  <a:p>
                    <a:pPr>
                      <a:defRPr sz="2800" b="1">
                        <a:solidFill>
                          <a:srgbClr val="C00000"/>
                        </a:solidFill>
                      </a:defRPr>
                    </a:pPr>
                    <a:r>
                      <a:rPr lang="en-US" dirty="0" smtClean="0">
                        <a:solidFill>
                          <a:srgbClr val="C00000"/>
                        </a:solidFill>
                      </a:rPr>
                      <a:t>763</a:t>
                    </a:r>
                    <a:r>
                      <a:rPr lang="uk-UA" dirty="0" smtClean="0">
                        <a:solidFill>
                          <a:srgbClr val="C00000"/>
                        </a:solidFill>
                      </a:rPr>
                      <a:t> </a:t>
                    </a:r>
                    <a:r>
                      <a:rPr lang="uk-UA" b="0" i="1" dirty="0" smtClean="0">
                        <a:solidFill>
                          <a:srgbClr val="C00000"/>
                        </a:solidFill>
                      </a:rPr>
                      <a:t>(16,9)</a:t>
                    </a:r>
                    <a:endParaRPr lang="en-US" b="0" i="1" dirty="0">
                      <a:solidFill>
                        <a:srgbClr val="C00000"/>
                      </a:solidFill>
                    </a:endParaRPr>
                  </a:p>
                </c:rich>
              </c:tx>
              <c:spPr/>
              <c:showLegendKey val="0"/>
              <c:showVal val="1"/>
              <c:showCatName val="0"/>
              <c:showSerName val="0"/>
              <c:showPercent val="0"/>
              <c:showBubbleSize val="0"/>
            </c:dLbl>
            <c:dLbl>
              <c:idx val="1"/>
              <c:layout>
                <c:manualLayout>
                  <c:x val="0"/>
                  <c:y val="-2.5195613185836411E-2"/>
                </c:manualLayout>
              </c:layout>
              <c:tx>
                <c:rich>
                  <a:bodyPr/>
                  <a:lstStyle/>
                  <a:p>
                    <a:r>
                      <a:rPr lang="en-US" dirty="0" smtClean="0"/>
                      <a:t>289</a:t>
                    </a:r>
                    <a:r>
                      <a:rPr lang="uk-UA" dirty="0" smtClean="0"/>
                      <a:t> </a:t>
                    </a:r>
                    <a:r>
                      <a:rPr lang="uk-UA" b="0" i="1" dirty="0" smtClean="0"/>
                      <a:t>(13,9)</a:t>
                    </a:r>
                    <a:endParaRPr lang="en-US" b="0" i="1" dirty="0"/>
                  </a:p>
                </c:rich>
              </c:tx>
              <c:showLegendKey val="0"/>
              <c:showVal val="1"/>
              <c:showCatName val="0"/>
              <c:showSerName val="0"/>
              <c:showPercent val="0"/>
              <c:showBubbleSize val="0"/>
            </c:dLbl>
            <c:dLbl>
              <c:idx val="2"/>
              <c:layout/>
              <c:tx>
                <c:rich>
                  <a:bodyPr/>
                  <a:lstStyle/>
                  <a:p>
                    <a:r>
                      <a:rPr lang="en-US" dirty="0" smtClean="0"/>
                      <a:t>18</a:t>
                    </a:r>
                    <a:r>
                      <a:rPr lang="uk-UA" dirty="0" smtClean="0"/>
                      <a:t> </a:t>
                    </a:r>
                    <a:r>
                      <a:rPr lang="uk-UA" b="0" i="1" dirty="0" smtClean="0"/>
                      <a:t>(4,6</a:t>
                    </a:r>
                    <a:r>
                      <a:rPr lang="uk-UA" dirty="0" smtClean="0"/>
                      <a:t>)</a:t>
                    </a:r>
                    <a:endParaRPr lang="en-US" dirty="0"/>
                  </a:p>
                </c:rich>
              </c:tx>
              <c:showLegendKey val="0"/>
              <c:showVal val="1"/>
              <c:showCatName val="0"/>
              <c:showSerName val="0"/>
              <c:showPercent val="0"/>
              <c:showBubbleSize val="0"/>
            </c:dLbl>
            <c:dLbl>
              <c:idx val="3"/>
              <c:layout/>
              <c:tx>
                <c:rich>
                  <a:bodyPr/>
                  <a:lstStyle/>
                  <a:p>
                    <a:r>
                      <a:rPr lang="en-US" dirty="0" smtClean="0"/>
                      <a:t>11</a:t>
                    </a:r>
                    <a:r>
                      <a:rPr lang="uk-UA" dirty="0" smtClean="0"/>
                      <a:t> </a:t>
                    </a:r>
                    <a:r>
                      <a:rPr lang="uk-UA" b="0" i="1" dirty="0" smtClean="0"/>
                      <a:t>(4,8)</a:t>
                    </a:r>
                    <a:endParaRPr lang="en-US" b="0" i="1" dirty="0"/>
                  </a:p>
                </c:rich>
              </c:tx>
              <c:showLegendKey val="0"/>
              <c:showVal val="1"/>
              <c:showCatName val="0"/>
              <c:showSerName val="0"/>
              <c:showPercent val="0"/>
              <c:showBubbleSize val="0"/>
            </c:dLbl>
            <c:dLbl>
              <c:idx val="4"/>
              <c:layout>
                <c:manualLayout>
                  <c:x val="1.4456499368922578E-3"/>
                  <c:y val="-2.2905102896214995E-3"/>
                </c:manualLayout>
              </c:layout>
              <c:tx>
                <c:rich>
                  <a:bodyPr/>
                  <a:lstStyle/>
                  <a:p>
                    <a:r>
                      <a:rPr lang="en-US" dirty="0" smtClean="0"/>
                      <a:t>8</a:t>
                    </a:r>
                    <a:r>
                      <a:rPr lang="uk-UA" dirty="0" smtClean="0"/>
                      <a:t> </a:t>
                    </a:r>
                    <a:r>
                      <a:rPr lang="uk-UA" b="0" i="1" dirty="0" smtClean="0"/>
                      <a:t>(3,5)</a:t>
                    </a:r>
                    <a:endParaRPr lang="en-US" b="0" i="1" dirty="0"/>
                  </a:p>
                </c:rich>
              </c:tx>
              <c:showLegendKey val="0"/>
              <c:showVal val="1"/>
              <c:showCatName val="0"/>
              <c:showSerName val="0"/>
              <c:showPercent val="0"/>
              <c:showBubbleSize val="0"/>
            </c:dLbl>
            <c:dLbl>
              <c:idx val="5"/>
              <c:layout/>
              <c:tx>
                <c:rich>
                  <a:bodyPr/>
                  <a:lstStyle/>
                  <a:p>
                    <a:pPr>
                      <a:defRPr sz="2800" b="1">
                        <a:solidFill>
                          <a:srgbClr val="C00000"/>
                        </a:solidFill>
                      </a:defRPr>
                    </a:pPr>
                    <a:r>
                      <a:rPr lang="en-US" dirty="0" smtClean="0">
                        <a:solidFill>
                          <a:srgbClr val="C00000"/>
                        </a:solidFill>
                      </a:rPr>
                      <a:t>28</a:t>
                    </a:r>
                    <a:r>
                      <a:rPr lang="uk-UA" dirty="0" smtClean="0">
                        <a:solidFill>
                          <a:srgbClr val="C00000"/>
                        </a:solidFill>
                      </a:rPr>
                      <a:t> </a:t>
                    </a:r>
                    <a:r>
                      <a:rPr lang="uk-UA" b="0" i="1" dirty="0" smtClean="0">
                        <a:solidFill>
                          <a:srgbClr val="C00000"/>
                        </a:solidFill>
                      </a:rPr>
                      <a:t>(25,2)</a:t>
                    </a:r>
                    <a:endParaRPr lang="en-US" b="0" i="1" dirty="0">
                      <a:solidFill>
                        <a:srgbClr val="C00000"/>
                      </a:solidFill>
                    </a:endParaRPr>
                  </a:p>
                </c:rich>
              </c:tx>
              <c:spPr/>
              <c:showLegendKey val="0"/>
              <c:showVal val="1"/>
              <c:showCatName val="0"/>
              <c:showSerName val="0"/>
              <c:showPercent val="0"/>
              <c:showBubbleSize val="0"/>
            </c:dLbl>
            <c:dLbl>
              <c:idx val="6"/>
              <c:layout/>
              <c:tx>
                <c:rich>
                  <a:bodyPr/>
                  <a:lstStyle/>
                  <a:p>
                    <a:pPr>
                      <a:defRPr sz="2800" b="1">
                        <a:solidFill>
                          <a:srgbClr val="C00000"/>
                        </a:solidFill>
                      </a:defRPr>
                    </a:pPr>
                    <a:r>
                      <a:rPr lang="en-US" dirty="0" smtClean="0">
                        <a:solidFill>
                          <a:srgbClr val="C00000"/>
                        </a:solidFill>
                      </a:rPr>
                      <a:t>16</a:t>
                    </a:r>
                    <a:r>
                      <a:rPr lang="uk-UA" dirty="0" smtClean="0">
                        <a:solidFill>
                          <a:srgbClr val="C00000"/>
                        </a:solidFill>
                      </a:rPr>
                      <a:t> </a:t>
                    </a:r>
                    <a:r>
                      <a:rPr lang="uk-UA" b="0" i="1" dirty="0" smtClean="0">
                        <a:solidFill>
                          <a:srgbClr val="C00000"/>
                        </a:solidFill>
                      </a:rPr>
                      <a:t>(28,1)</a:t>
                    </a:r>
                    <a:endParaRPr lang="en-US" b="0" i="1" dirty="0">
                      <a:solidFill>
                        <a:srgbClr val="C00000"/>
                      </a:solidFill>
                    </a:endParaRPr>
                  </a:p>
                </c:rich>
              </c:tx>
              <c:spPr/>
              <c:showLegendKey val="0"/>
              <c:showVal val="1"/>
              <c:showCatName val="0"/>
              <c:showSerName val="0"/>
              <c:showPercent val="0"/>
              <c:showBubbleSize val="0"/>
            </c:dLbl>
            <c:dLbl>
              <c:idx val="8"/>
              <c:layout>
                <c:manualLayout>
                  <c:x val="1.8793449179599353E-2"/>
                  <c:y val="-6.8715308688644776E-3"/>
                </c:manualLayout>
              </c:layout>
              <c:tx>
                <c:rich>
                  <a:bodyPr/>
                  <a:lstStyle/>
                  <a:p>
                    <a:pPr>
                      <a:defRPr sz="2800" b="1">
                        <a:solidFill>
                          <a:srgbClr val="C00000"/>
                        </a:solidFill>
                      </a:defRPr>
                    </a:pPr>
                    <a:r>
                      <a:rPr lang="en-US" dirty="0" smtClean="0">
                        <a:solidFill>
                          <a:srgbClr val="C00000"/>
                        </a:solidFill>
                      </a:rPr>
                      <a:t>5</a:t>
                    </a:r>
                    <a:r>
                      <a:rPr lang="uk-UA" dirty="0" smtClean="0">
                        <a:solidFill>
                          <a:srgbClr val="C00000"/>
                        </a:solidFill>
                      </a:rPr>
                      <a:t> </a:t>
                    </a:r>
                    <a:r>
                      <a:rPr lang="uk-UA" b="0" i="1" dirty="0" smtClean="0">
                        <a:solidFill>
                          <a:srgbClr val="C00000"/>
                        </a:solidFill>
                      </a:rPr>
                      <a:t>(29,4</a:t>
                    </a:r>
                    <a:r>
                      <a:rPr lang="uk-UA" dirty="0" smtClean="0">
                        <a:solidFill>
                          <a:srgbClr val="C00000"/>
                        </a:solidFill>
                      </a:rPr>
                      <a:t>)</a:t>
                    </a:r>
                    <a:endParaRPr lang="en-US" dirty="0">
                      <a:solidFill>
                        <a:srgbClr val="C00000"/>
                      </a:solidFill>
                    </a:endParaRPr>
                  </a:p>
                </c:rich>
              </c:tx>
              <c:spPr/>
              <c:showLegendKey val="0"/>
              <c:showVal val="1"/>
              <c:showCatName val="0"/>
              <c:showSerName val="0"/>
              <c:showPercent val="0"/>
              <c:showBubbleSize val="0"/>
            </c:dLbl>
            <c:dLbl>
              <c:idx val="9"/>
              <c:layout/>
              <c:tx>
                <c:rich>
                  <a:bodyPr/>
                  <a:lstStyle/>
                  <a:p>
                    <a:r>
                      <a:rPr lang="en-US" dirty="0" smtClean="0"/>
                      <a:t>197</a:t>
                    </a:r>
                    <a:r>
                      <a:rPr lang="uk-UA" dirty="0" smtClean="0"/>
                      <a:t> </a:t>
                    </a:r>
                    <a:r>
                      <a:rPr lang="uk-UA" b="0" i="1" dirty="0" smtClean="0"/>
                      <a:t>(11,5)</a:t>
                    </a:r>
                    <a:endParaRPr lang="en-US" b="0" i="1" dirty="0"/>
                  </a:p>
                </c:rich>
              </c:tx>
              <c:showLegendKey val="0"/>
              <c:showVal val="1"/>
              <c:showCatName val="0"/>
              <c:showSerName val="0"/>
              <c:showPercent val="0"/>
              <c:showBubbleSize val="0"/>
            </c:dLbl>
            <c:txPr>
              <a:bodyPr/>
              <a:lstStyle/>
              <a:p>
                <a:pPr>
                  <a:defRPr sz="2800" b="1"/>
                </a:pPr>
                <a:endParaRPr lang="uk-UA"/>
              </a:p>
            </c:txPr>
            <c:showLegendKey val="0"/>
            <c:showVal val="1"/>
            <c:showCatName val="0"/>
            <c:showSerName val="0"/>
            <c:showPercent val="0"/>
            <c:showBubbleSize val="0"/>
            <c:showLeaderLines val="0"/>
          </c:dLbls>
          <c:cat>
            <c:strRef>
              <c:f>Лист4!$A$6:$A$15</c:f>
              <c:strCache>
                <c:ptCount val="10"/>
                <c:pt idx="0">
                  <c:v>ЗОШ - 4517</c:v>
                </c:pt>
                <c:pt idx="1">
                  <c:v>НВК - 2072</c:v>
                </c:pt>
                <c:pt idx="2">
                  <c:v>спеціалізована школа - 394 </c:v>
                </c:pt>
                <c:pt idx="3">
                  <c:v>ліцей - 228</c:v>
                </c:pt>
                <c:pt idx="4">
                  <c:v>гімназія - 227</c:v>
                </c:pt>
                <c:pt idx="5">
                  <c:v>вечірня школа - 111</c:v>
                </c:pt>
                <c:pt idx="6">
                  <c:v>ЗОШ-інтернат - 57</c:v>
                </c:pt>
                <c:pt idx="7">
                  <c:v>спеціальна ЗОШ-інтернат - 17</c:v>
                </c:pt>
                <c:pt idx="8">
                  <c:v>спеціалізована школа-інтернат - 17</c:v>
                </c:pt>
                <c:pt idx="9">
                  <c:v>інші категорії учасників - 1709</c:v>
                </c:pt>
              </c:strCache>
            </c:strRef>
          </c:cat>
          <c:val>
            <c:numRef>
              <c:f>Лист4!$B$6:$B$15</c:f>
              <c:numCache>
                <c:formatCode>General</c:formatCode>
                <c:ptCount val="10"/>
                <c:pt idx="0">
                  <c:v>763</c:v>
                </c:pt>
                <c:pt idx="1">
                  <c:v>289</c:v>
                </c:pt>
                <c:pt idx="2">
                  <c:v>18</c:v>
                </c:pt>
                <c:pt idx="3">
                  <c:v>11</c:v>
                </c:pt>
                <c:pt idx="4">
                  <c:v>8</c:v>
                </c:pt>
                <c:pt idx="5">
                  <c:v>28</c:v>
                </c:pt>
                <c:pt idx="6">
                  <c:v>16</c:v>
                </c:pt>
                <c:pt idx="7">
                  <c:v>0</c:v>
                </c:pt>
                <c:pt idx="8">
                  <c:v>5</c:v>
                </c:pt>
                <c:pt idx="9">
                  <c:v>197</c:v>
                </c:pt>
              </c:numCache>
            </c:numRef>
          </c:val>
        </c:ser>
        <c:dLbls>
          <c:showLegendKey val="0"/>
          <c:showVal val="1"/>
          <c:showCatName val="0"/>
          <c:showSerName val="0"/>
          <c:showPercent val="0"/>
          <c:showBubbleSize val="0"/>
        </c:dLbls>
        <c:gapWidth val="150"/>
        <c:shape val="box"/>
        <c:axId val="230874112"/>
        <c:axId val="230441728"/>
        <c:axId val="0"/>
      </c:bar3DChart>
      <c:catAx>
        <c:axId val="230874112"/>
        <c:scaling>
          <c:orientation val="minMax"/>
        </c:scaling>
        <c:delete val="0"/>
        <c:axPos val="l"/>
        <c:majorTickMark val="out"/>
        <c:minorTickMark val="none"/>
        <c:tickLblPos val="nextTo"/>
        <c:txPr>
          <a:bodyPr/>
          <a:lstStyle/>
          <a:p>
            <a:pPr>
              <a:defRPr sz="2000"/>
            </a:pPr>
            <a:endParaRPr lang="uk-UA"/>
          </a:p>
        </c:txPr>
        <c:crossAx val="230441728"/>
        <c:crosses val="autoZero"/>
        <c:auto val="1"/>
        <c:lblAlgn val="ctr"/>
        <c:lblOffset val="100"/>
        <c:noMultiLvlLbl val="0"/>
      </c:catAx>
      <c:valAx>
        <c:axId val="230441728"/>
        <c:scaling>
          <c:orientation val="minMax"/>
        </c:scaling>
        <c:delete val="1"/>
        <c:axPos val="b"/>
        <c:numFmt formatCode="General" sourceLinked="1"/>
        <c:majorTickMark val="out"/>
        <c:minorTickMark val="none"/>
        <c:tickLblPos val="nextTo"/>
        <c:crossAx val="230874112"/>
        <c:crosses val="autoZero"/>
        <c:crossBetween val="between"/>
      </c:valAx>
    </c:plotArea>
    <c:plotVisOnly val="1"/>
    <c:dispBlanksAs val="gap"/>
    <c:showDLblsOverMax val="0"/>
  </c:chart>
  <c:txPr>
    <a:bodyPr/>
    <a:lstStyle/>
    <a:p>
      <a:pPr>
        <a:defRPr sz="2400">
          <a:latin typeface="Times New Roman" panose="02020603050405020304" pitchFamily="18" charset="0"/>
          <a:cs typeface="Times New Roman" panose="02020603050405020304" pitchFamily="18" charset="0"/>
        </a:defRPr>
      </a:pPr>
      <a:endParaRPr lang="uk-UA"/>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8ED13F-8C13-4AD0-A086-002811AD0E3E}"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uk-UA"/>
        </a:p>
      </dgm:t>
    </dgm:pt>
    <dgm:pt modelId="{B8159ADF-7312-4D1E-B43E-502B9EB8FA47}">
      <dgm:prSet phldrT="[Текст]"/>
      <dgm:spPr/>
      <dgm:t>
        <a:bodyPr/>
        <a:lstStyle/>
        <a:p>
          <a:r>
            <a:rPr lang="uk-UA" dirty="0" smtClean="0">
              <a:latin typeface="Times New Roman" panose="02020603050405020304" pitchFamily="18" charset="0"/>
              <a:cs typeface="Times New Roman" panose="02020603050405020304" pitchFamily="18" charset="0"/>
            </a:rPr>
            <a:t>Мета ЗНО з історії України</a:t>
          </a:r>
          <a:endParaRPr lang="uk-UA" dirty="0">
            <a:latin typeface="Times New Roman" panose="02020603050405020304" pitchFamily="18" charset="0"/>
            <a:cs typeface="Times New Roman" panose="02020603050405020304" pitchFamily="18" charset="0"/>
          </a:endParaRPr>
        </a:p>
      </dgm:t>
    </dgm:pt>
    <dgm:pt modelId="{80F5476B-6704-453C-BA4C-713CDD6FEF50}" type="parTrans" cxnId="{AFFA519F-6526-437F-A69D-E881F02B135E}">
      <dgm:prSet/>
      <dgm:spPr/>
      <dgm:t>
        <a:bodyPr/>
        <a:lstStyle/>
        <a:p>
          <a:endParaRPr lang="uk-UA">
            <a:latin typeface="Times New Roman" panose="02020603050405020304" pitchFamily="18" charset="0"/>
            <a:cs typeface="Times New Roman" panose="02020603050405020304" pitchFamily="18" charset="0"/>
          </a:endParaRPr>
        </a:p>
      </dgm:t>
    </dgm:pt>
    <dgm:pt modelId="{519648E6-3241-4A25-8668-0D92D2B092E9}" type="sibTrans" cxnId="{AFFA519F-6526-437F-A69D-E881F02B135E}">
      <dgm:prSet/>
      <dgm:spPr/>
      <dgm:t>
        <a:bodyPr/>
        <a:lstStyle/>
        <a:p>
          <a:endParaRPr lang="uk-UA">
            <a:latin typeface="Times New Roman" panose="02020603050405020304" pitchFamily="18" charset="0"/>
            <a:cs typeface="Times New Roman" panose="02020603050405020304" pitchFamily="18" charset="0"/>
          </a:endParaRPr>
        </a:p>
      </dgm:t>
    </dgm:pt>
    <dgm:pt modelId="{DF80FDC1-947F-4453-876E-1B95F9A9439E}">
      <dgm:prSet phldrT="[Текст]"/>
      <dgm:spPr/>
      <dgm:t>
        <a:bodyPr/>
        <a:lstStyle/>
        <a:p>
          <a:r>
            <a:rPr lang="uk-UA" b="1" dirty="0" smtClean="0">
              <a:solidFill>
                <a:srgbClr val="C00000"/>
              </a:solidFill>
              <a:latin typeface="Times New Roman" panose="02020603050405020304" pitchFamily="18" charset="0"/>
              <a:cs typeface="Times New Roman" panose="02020603050405020304" pitchFamily="18" charset="0"/>
            </a:rPr>
            <a:t>Виявлення рівня сформованості </a:t>
          </a:r>
          <a:r>
            <a:rPr lang="uk-UA" dirty="0" smtClean="0">
              <a:latin typeface="Times New Roman" panose="02020603050405020304" pitchFamily="18" charset="0"/>
              <a:cs typeface="Times New Roman" panose="02020603050405020304" pitchFamily="18" charset="0"/>
            </a:rPr>
            <a:t>історичної </a:t>
          </a:r>
          <a:r>
            <a:rPr lang="uk-UA" b="1" u="sng" dirty="0" smtClean="0">
              <a:latin typeface="Times New Roman" panose="02020603050405020304" pitchFamily="18" charset="0"/>
              <a:cs typeface="Times New Roman" panose="02020603050405020304" pitchFamily="18" charset="0"/>
            </a:rPr>
            <a:t>компетентності </a:t>
          </a:r>
          <a:r>
            <a:rPr lang="uk-UA" dirty="0" smtClean="0">
              <a:latin typeface="Times New Roman" panose="02020603050405020304" pitchFamily="18" charset="0"/>
              <a:cs typeface="Times New Roman" panose="02020603050405020304" pitchFamily="18" charset="0"/>
            </a:rPr>
            <a:t>випускника школи</a:t>
          </a:r>
          <a:endParaRPr lang="uk-UA" dirty="0">
            <a:latin typeface="Times New Roman" panose="02020603050405020304" pitchFamily="18" charset="0"/>
            <a:cs typeface="Times New Roman" panose="02020603050405020304" pitchFamily="18" charset="0"/>
          </a:endParaRPr>
        </a:p>
      </dgm:t>
    </dgm:pt>
    <dgm:pt modelId="{76614AF0-CAD8-4BA6-BA02-2D0C35EE6C83}" type="parTrans" cxnId="{88698E44-DACB-4BF9-A2F5-10F2322A3A63}">
      <dgm:prSet/>
      <dgm:spPr/>
      <dgm:t>
        <a:bodyPr/>
        <a:lstStyle/>
        <a:p>
          <a:endParaRPr lang="uk-UA">
            <a:latin typeface="Times New Roman" panose="02020603050405020304" pitchFamily="18" charset="0"/>
            <a:cs typeface="Times New Roman" panose="02020603050405020304" pitchFamily="18" charset="0"/>
          </a:endParaRPr>
        </a:p>
      </dgm:t>
    </dgm:pt>
    <dgm:pt modelId="{5B7EA426-40F0-4070-BE08-D848BA588350}" type="sibTrans" cxnId="{88698E44-DACB-4BF9-A2F5-10F2322A3A63}">
      <dgm:prSet/>
      <dgm:spPr/>
      <dgm:t>
        <a:bodyPr/>
        <a:lstStyle/>
        <a:p>
          <a:endParaRPr lang="uk-UA">
            <a:latin typeface="Times New Roman" panose="02020603050405020304" pitchFamily="18" charset="0"/>
            <a:cs typeface="Times New Roman" panose="02020603050405020304" pitchFamily="18" charset="0"/>
          </a:endParaRPr>
        </a:p>
      </dgm:t>
    </dgm:pt>
    <dgm:pt modelId="{D9A4E0F8-450E-4AE3-93E6-DF1D15762BED}">
      <dgm:prSet phldrT="[Текст]"/>
      <dgm:spPr/>
      <dgm:t>
        <a:bodyPr/>
        <a:lstStyle/>
        <a:p>
          <a:r>
            <a:rPr lang="uk-UA" b="1" dirty="0" smtClean="0">
              <a:latin typeface="Times New Roman" panose="02020603050405020304" pitchFamily="18" charset="0"/>
              <a:cs typeface="Times New Roman" panose="02020603050405020304" pitchFamily="18" charset="0"/>
            </a:rPr>
            <a:t>Визначення відповідності </a:t>
          </a:r>
          <a:r>
            <a:rPr lang="uk-UA" dirty="0" smtClean="0">
              <a:latin typeface="Times New Roman" panose="02020603050405020304" pitchFamily="18" charset="0"/>
              <a:cs typeface="Times New Roman" panose="02020603050405020304" pitchFamily="18" charset="0"/>
            </a:rPr>
            <a:t>навчальних досягнень учня </a:t>
          </a:r>
          <a:r>
            <a:rPr lang="uk-UA" b="1" u="sng" dirty="0" smtClean="0">
              <a:solidFill>
                <a:srgbClr val="C00000"/>
              </a:solidFill>
              <a:latin typeface="Times New Roman" panose="02020603050405020304" pitchFamily="18" charset="0"/>
              <a:cs typeface="Times New Roman" panose="02020603050405020304" pitchFamily="18" charset="0"/>
            </a:rPr>
            <a:t>освітньому стандарту</a:t>
          </a:r>
          <a:endParaRPr lang="uk-UA" b="1" u="sng" dirty="0">
            <a:solidFill>
              <a:srgbClr val="C00000"/>
            </a:solidFill>
            <a:latin typeface="Times New Roman" panose="02020603050405020304" pitchFamily="18" charset="0"/>
            <a:cs typeface="Times New Roman" panose="02020603050405020304" pitchFamily="18" charset="0"/>
          </a:endParaRPr>
        </a:p>
      </dgm:t>
    </dgm:pt>
    <dgm:pt modelId="{D5DF7771-0865-4564-ACDC-2BAAF9198EFF}" type="parTrans" cxnId="{37EAA486-469C-40EA-B512-F15B6CC7219A}">
      <dgm:prSet/>
      <dgm:spPr/>
      <dgm:t>
        <a:bodyPr/>
        <a:lstStyle/>
        <a:p>
          <a:endParaRPr lang="uk-UA">
            <a:latin typeface="Times New Roman" panose="02020603050405020304" pitchFamily="18" charset="0"/>
            <a:cs typeface="Times New Roman" panose="02020603050405020304" pitchFamily="18" charset="0"/>
          </a:endParaRPr>
        </a:p>
      </dgm:t>
    </dgm:pt>
    <dgm:pt modelId="{C54DF915-6A30-4638-9306-A7E34E5D362C}" type="sibTrans" cxnId="{37EAA486-469C-40EA-B512-F15B6CC7219A}">
      <dgm:prSet/>
      <dgm:spPr/>
      <dgm:t>
        <a:bodyPr/>
        <a:lstStyle/>
        <a:p>
          <a:endParaRPr lang="uk-UA">
            <a:latin typeface="Times New Roman" panose="02020603050405020304" pitchFamily="18" charset="0"/>
            <a:cs typeface="Times New Roman" panose="02020603050405020304" pitchFamily="18" charset="0"/>
          </a:endParaRPr>
        </a:p>
      </dgm:t>
    </dgm:pt>
    <dgm:pt modelId="{BCE6586E-12B2-43F7-803A-F73648542275}" type="pres">
      <dgm:prSet presAssocID="{FE8ED13F-8C13-4AD0-A086-002811AD0E3E}" presName="composite" presStyleCnt="0">
        <dgm:presLayoutVars>
          <dgm:chMax val="1"/>
          <dgm:dir/>
          <dgm:resizeHandles val="exact"/>
        </dgm:presLayoutVars>
      </dgm:prSet>
      <dgm:spPr/>
      <dgm:t>
        <a:bodyPr/>
        <a:lstStyle/>
        <a:p>
          <a:endParaRPr lang="uk-UA"/>
        </a:p>
      </dgm:t>
    </dgm:pt>
    <dgm:pt modelId="{785D3211-D6A2-462B-B4BC-1B52CCEBF18E}" type="pres">
      <dgm:prSet presAssocID="{B8159ADF-7312-4D1E-B43E-502B9EB8FA47}" presName="roof" presStyleLbl="dkBgShp" presStyleIdx="0" presStyleCnt="2"/>
      <dgm:spPr/>
      <dgm:t>
        <a:bodyPr/>
        <a:lstStyle/>
        <a:p>
          <a:endParaRPr lang="uk-UA"/>
        </a:p>
      </dgm:t>
    </dgm:pt>
    <dgm:pt modelId="{82347EED-35BB-4110-B304-D48E48372162}" type="pres">
      <dgm:prSet presAssocID="{B8159ADF-7312-4D1E-B43E-502B9EB8FA47}" presName="pillars" presStyleCnt="0"/>
      <dgm:spPr/>
      <dgm:t>
        <a:bodyPr/>
        <a:lstStyle/>
        <a:p>
          <a:endParaRPr lang="uk-UA"/>
        </a:p>
      </dgm:t>
    </dgm:pt>
    <dgm:pt modelId="{4337A8C3-6415-47BA-BA5F-3648208F1A49}" type="pres">
      <dgm:prSet presAssocID="{B8159ADF-7312-4D1E-B43E-502B9EB8FA47}" presName="pillar1" presStyleLbl="node1" presStyleIdx="0" presStyleCnt="2" custLinFactNeighborX="-1653" custLinFactNeighborY="-182">
        <dgm:presLayoutVars>
          <dgm:bulletEnabled val="1"/>
        </dgm:presLayoutVars>
      </dgm:prSet>
      <dgm:spPr/>
      <dgm:t>
        <a:bodyPr/>
        <a:lstStyle/>
        <a:p>
          <a:endParaRPr lang="uk-UA"/>
        </a:p>
      </dgm:t>
    </dgm:pt>
    <dgm:pt modelId="{A5B55B2C-5C10-4CC6-B1EA-D21A9FA64113}" type="pres">
      <dgm:prSet presAssocID="{D9A4E0F8-450E-4AE3-93E6-DF1D15762BED}" presName="pillarX" presStyleLbl="node1" presStyleIdx="1" presStyleCnt="2">
        <dgm:presLayoutVars>
          <dgm:bulletEnabled val="1"/>
        </dgm:presLayoutVars>
      </dgm:prSet>
      <dgm:spPr/>
      <dgm:t>
        <a:bodyPr/>
        <a:lstStyle/>
        <a:p>
          <a:endParaRPr lang="uk-UA"/>
        </a:p>
      </dgm:t>
    </dgm:pt>
    <dgm:pt modelId="{DDFB546E-2145-4FFE-B837-E0F2FDB8228F}" type="pres">
      <dgm:prSet presAssocID="{B8159ADF-7312-4D1E-B43E-502B9EB8FA47}" presName="base" presStyleLbl="dkBgShp" presStyleIdx="1" presStyleCnt="2"/>
      <dgm:spPr/>
      <dgm:t>
        <a:bodyPr/>
        <a:lstStyle/>
        <a:p>
          <a:endParaRPr lang="uk-UA"/>
        </a:p>
      </dgm:t>
    </dgm:pt>
  </dgm:ptLst>
  <dgm:cxnLst>
    <dgm:cxn modelId="{37EAA486-469C-40EA-B512-F15B6CC7219A}" srcId="{B8159ADF-7312-4D1E-B43E-502B9EB8FA47}" destId="{D9A4E0F8-450E-4AE3-93E6-DF1D15762BED}" srcOrd="1" destOrd="0" parTransId="{D5DF7771-0865-4564-ACDC-2BAAF9198EFF}" sibTransId="{C54DF915-6A30-4638-9306-A7E34E5D362C}"/>
    <dgm:cxn modelId="{88698E44-DACB-4BF9-A2F5-10F2322A3A63}" srcId="{B8159ADF-7312-4D1E-B43E-502B9EB8FA47}" destId="{DF80FDC1-947F-4453-876E-1B95F9A9439E}" srcOrd="0" destOrd="0" parTransId="{76614AF0-CAD8-4BA6-BA02-2D0C35EE6C83}" sibTransId="{5B7EA426-40F0-4070-BE08-D848BA588350}"/>
    <dgm:cxn modelId="{E9A94D7D-9976-4C10-A1FA-87C75441C503}" type="presOf" srcId="{B8159ADF-7312-4D1E-B43E-502B9EB8FA47}" destId="{785D3211-D6A2-462B-B4BC-1B52CCEBF18E}" srcOrd="0" destOrd="0" presId="urn:microsoft.com/office/officeart/2005/8/layout/hList3"/>
    <dgm:cxn modelId="{85B381DD-AD75-4B2E-BFD9-37347C5B1672}" type="presOf" srcId="{FE8ED13F-8C13-4AD0-A086-002811AD0E3E}" destId="{BCE6586E-12B2-43F7-803A-F73648542275}" srcOrd="0" destOrd="0" presId="urn:microsoft.com/office/officeart/2005/8/layout/hList3"/>
    <dgm:cxn modelId="{4E4B1203-5E8D-4090-9337-E3B4FD5DFF44}" type="presOf" srcId="{DF80FDC1-947F-4453-876E-1B95F9A9439E}" destId="{4337A8C3-6415-47BA-BA5F-3648208F1A49}" srcOrd="0" destOrd="0" presId="urn:microsoft.com/office/officeart/2005/8/layout/hList3"/>
    <dgm:cxn modelId="{AFFA519F-6526-437F-A69D-E881F02B135E}" srcId="{FE8ED13F-8C13-4AD0-A086-002811AD0E3E}" destId="{B8159ADF-7312-4D1E-B43E-502B9EB8FA47}" srcOrd="0" destOrd="0" parTransId="{80F5476B-6704-453C-BA4C-713CDD6FEF50}" sibTransId="{519648E6-3241-4A25-8668-0D92D2B092E9}"/>
    <dgm:cxn modelId="{C5C2E09C-580F-451C-89A0-4EB544108BC8}" type="presOf" srcId="{D9A4E0F8-450E-4AE3-93E6-DF1D15762BED}" destId="{A5B55B2C-5C10-4CC6-B1EA-D21A9FA64113}" srcOrd="0" destOrd="0" presId="urn:microsoft.com/office/officeart/2005/8/layout/hList3"/>
    <dgm:cxn modelId="{A8E72943-A847-4F8A-B536-92F1406BCB28}" type="presParOf" srcId="{BCE6586E-12B2-43F7-803A-F73648542275}" destId="{785D3211-D6A2-462B-B4BC-1B52CCEBF18E}" srcOrd="0" destOrd="0" presId="urn:microsoft.com/office/officeart/2005/8/layout/hList3"/>
    <dgm:cxn modelId="{5D643751-B99F-4C31-ADD9-B20D846811C4}" type="presParOf" srcId="{BCE6586E-12B2-43F7-803A-F73648542275}" destId="{82347EED-35BB-4110-B304-D48E48372162}" srcOrd="1" destOrd="0" presId="urn:microsoft.com/office/officeart/2005/8/layout/hList3"/>
    <dgm:cxn modelId="{076826B4-9D63-4D42-B3C6-5B041874AA4A}" type="presParOf" srcId="{82347EED-35BB-4110-B304-D48E48372162}" destId="{4337A8C3-6415-47BA-BA5F-3648208F1A49}" srcOrd="0" destOrd="0" presId="urn:microsoft.com/office/officeart/2005/8/layout/hList3"/>
    <dgm:cxn modelId="{78E3F110-70A6-4217-A14D-C2D1E6D63B65}" type="presParOf" srcId="{82347EED-35BB-4110-B304-D48E48372162}" destId="{A5B55B2C-5C10-4CC6-B1EA-D21A9FA64113}" srcOrd="1" destOrd="0" presId="urn:microsoft.com/office/officeart/2005/8/layout/hList3"/>
    <dgm:cxn modelId="{CC20E819-E41C-4F9D-AFB9-F662AF4EF18F}" type="presParOf" srcId="{BCE6586E-12B2-43F7-803A-F73648542275}" destId="{DDFB546E-2145-4FFE-B837-E0F2FDB8228F}"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1A1130B-7E6F-4D83-B35E-B9191DC2ADC8}" type="doc">
      <dgm:prSet loTypeId="urn:microsoft.com/office/officeart/2005/8/layout/hList3" loCatId="list" qsTypeId="urn:microsoft.com/office/officeart/2005/8/quickstyle/simple5" qsCatId="simple" csTypeId="urn:microsoft.com/office/officeart/2005/8/colors/accent1_1" csCatId="accent1" phldr="1"/>
      <dgm:spPr/>
      <dgm:t>
        <a:bodyPr/>
        <a:lstStyle/>
        <a:p>
          <a:endParaRPr lang="uk-UA"/>
        </a:p>
      </dgm:t>
    </dgm:pt>
    <dgm:pt modelId="{17C76FF4-67E8-4C54-B54A-6FF29BC5F0D1}">
      <dgm:prSet phldrT="[Текст]" custT="1"/>
      <dgm:spPr/>
      <dgm:t>
        <a:bodyPr/>
        <a:lstStyle/>
        <a:p>
          <a:pPr>
            <a:spcAft>
              <a:spcPts val="0"/>
            </a:spcAft>
          </a:pPr>
          <a:r>
            <a:rPr lang="uk-UA" sz="3600" b="1" dirty="0" smtClean="0">
              <a:latin typeface="Times New Roman" panose="02020603050405020304" pitchFamily="18" charset="0"/>
              <a:cs typeface="Times New Roman" panose="02020603050405020304" pitchFamily="18" charset="0"/>
            </a:rPr>
            <a:t>Програма </a:t>
          </a:r>
        </a:p>
        <a:p>
          <a:pPr>
            <a:spcAft>
              <a:spcPct val="35000"/>
            </a:spcAft>
          </a:pPr>
          <a:r>
            <a:rPr lang="uk-UA" sz="3600" b="1" dirty="0" smtClean="0">
              <a:latin typeface="Times New Roman" panose="02020603050405020304" pitchFamily="18" charset="0"/>
              <a:cs typeface="Times New Roman" panose="02020603050405020304" pitchFamily="18" charset="0"/>
            </a:rPr>
            <a:t>охоплює</a:t>
          </a:r>
          <a:r>
            <a:rPr lang="uk-UA" sz="3600" dirty="0" smtClean="0">
              <a:latin typeface="Times New Roman" panose="02020603050405020304" pitchFamily="18" charset="0"/>
              <a:cs typeface="Times New Roman" panose="02020603050405020304" pitchFamily="18" charset="0"/>
            </a:rPr>
            <a:t>               і      </a:t>
          </a:r>
          <a:r>
            <a:rPr lang="uk-UA" sz="3600" b="1" dirty="0" smtClean="0">
              <a:latin typeface="Times New Roman" panose="02020603050405020304" pitchFamily="18" charset="0"/>
              <a:cs typeface="Times New Roman" panose="02020603050405020304" pitchFamily="18" charset="0"/>
            </a:rPr>
            <a:t>складається з</a:t>
          </a:r>
          <a:endParaRPr lang="uk-UA" sz="3600" b="1" dirty="0">
            <a:latin typeface="Times New Roman" panose="02020603050405020304" pitchFamily="18" charset="0"/>
            <a:cs typeface="Times New Roman" panose="02020603050405020304" pitchFamily="18" charset="0"/>
          </a:endParaRPr>
        </a:p>
      </dgm:t>
    </dgm:pt>
    <dgm:pt modelId="{F49E180F-0D9B-4F82-A63E-731501728F70}" type="parTrans" cxnId="{ADEAEFD4-555E-466B-A6A7-F87FCD13245C}">
      <dgm:prSet/>
      <dgm:spPr/>
      <dgm:t>
        <a:bodyPr/>
        <a:lstStyle/>
        <a:p>
          <a:endParaRPr lang="uk-UA">
            <a:latin typeface="Times New Roman" panose="02020603050405020304" pitchFamily="18" charset="0"/>
            <a:cs typeface="Times New Roman" panose="02020603050405020304" pitchFamily="18" charset="0"/>
          </a:endParaRPr>
        </a:p>
      </dgm:t>
    </dgm:pt>
    <dgm:pt modelId="{E73F6229-766C-4038-9731-3779886709BC}" type="sibTrans" cxnId="{ADEAEFD4-555E-466B-A6A7-F87FCD13245C}">
      <dgm:prSet/>
      <dgm:spPr/>
      <dgm:t>
        <a:bodyPr/>
        <a:lstStyle/>
        <a:p>
          <a:endParaRPr lang="uk-UA">
            <a:latin typeface="Times New Roman" panose="02020603050405020304" pitchFamily="18" charset="0"/>
            <a:cs typeface="Times New Roman" panose="02020603050405020304" pitchFamily="18" charset="0"/>
          </a:endParaRPr>
        </a:p>
      </dgm:t>
    </dgm:pt>
    <dgm:pt modelId="{DDAA7CA1-793B-46B9-8586-9903AA9F036B}">
      <dgm:prSet phldrT="[Текст]"/>
      <dgm:spPr/>
      <dgm:t>
        <a:bodyPr/>
        <a:lstStyle/>
        <a:p>
          <a:r>
            <a:rPr lang="uk-UA" b="1" dirty="0" smtClean="0">
              <a:solidFill>
                <a:srgbClr val="C00000"/>
              </a:solidFill>
              <a:latin typeface="Times New Roman" panose="02020603050405020304" pitchFamily="18" charset="0"/>
              <a:cs typeface="Times New Roman" panose="02020603050405020304" pitchFamily="18" charset="0"/>
            </a:rPr>
            <a:t>зміст</a:t>
          </a:r>
          <a:r>
            <a:rPr lang="uk-UA" dirty="0" smtClean="0">
              <a:latin typeface="Times New Roman" panose="02020603050405020304" pitchFamily="18" charset="0"/>
              <a:cs typeface="Times New Roman" panose="02020603050405020304" pitchFamily="18" charset="0"/>
            </a:rPr>
            <a:t> шкільного курсу історії України </a:t>
          </a:r>
          <a:r>
            <a:rPr lang="uk-UA" b="1" dirty="0" smtClean="0">
              <a:latin typeface="Times New Roman" panose="02020603050405020304" pitchFamily="18" charset="0"/>
              <a:cs typeface="Times New Roman" panose="02020603050405020304" pitchFamily="18" charset="0"/>
            </a:rPr>
            <a:t>від</a:t>
          </a:r>
          <a:r>
            <a:rPr lang="uk-UA" dirty="0" smtClean="0">
              <a:latin typeface="Times New Roman" panose="02020603050405020304" pitchFamily="18" charset="0"/>
              <a:cs typeface="Times New Roman" panose="02020603050405020304" pitchFamily="18" charset="0"/>
            </a:rPr>
            <a:t> найдавніших часів </a:t>
          </a:r>
          <a:r>
            <a:rPr lang="uk-UA" b="1" dirty="0" smtClean="0">
              <a:latin typeface="Times New Roman" panose="02020603050405020304" pitchFamily="18" charset="0"/>
              <a:cs typeface="Times New Roman" panose="02020603050405020304" pitchFamily="18" charset="0"/>
            </a:rPr>
            <a:t>до</a:t>
          </a:r>
          <a:r>
            <a:rPr lang="uk-UA" dirty="0" smtClean="0">
              <a:latin typeface="Times New Roman" panose="02020603050405020304" pitchFamily="18" charset="0"/>
              <a:cs typeface="Times New Roman" panose="02020603050405020304" pitchFamily="18" charset="0"/>
            </a:rPr>
            <a:t> сьогодення</a:t>
          </a:r>
          <a:endParaRPr lang="uk-UA" dirty="0">
            <a:latin typeface="Times New Roman" panose="02020603050405020304" pitchFamily="18" charset="0"/>
            <a:cs typeface="Times New Roman" panose="02020603050405020304" pitchFamily="18" charset="0"/>
          </a:endParaRPr>
        </a:p>
      </dgm:t>
    </dgm:pt>
    <dgm:pt modelId="{11037AB1-5F66-4314-AEA3-E447A0EAAEB3}" type="parTrans" cxnId="{CEF450E7-59E5-4E2E-AEBC-29D44BA3763A}">
      <dgm:prSet/>
      <dgm:spPr/>
      <dgm:t>
        <a:bodyPr/>
        <a:lstStyle/>
        <a:p>
          <a:endParaRPr lang="uk-UA">
            <a:latin typeface="Times New Roman" panose="02020603050405020304" pitchFamily="18" charset="0"/>
            <a:cs typeface="Times New Roman" panose="02020603050405020304" pitchFamily="18" charset="0"/>
          </a:endParaRPr>
        </a:p>
      </dgm:t>
    </dgm:pt>
    <dgm:pt modelId="{7634E553-0A1A-4E5C-9D28-E1E4E03EFBAF}" type="sibTrans" cxnId="{CEF450E7-59E5-4E2E-AEBC-29D44BA3763A}">
      <dgm:prSet/>
      <dgm:spPr/>
      <dgm:t>
        <a:bodyPr/>
        <a:lstStyle/>
        <a:p>
          <a:endParaRPr lang="uk-UA">
            <a:latin typeface="Times New Roman" panose="02020603050405020304" pitchFamily="18" charset="0"/>
            <a:cs typeface="Times New Roman" panose="02020603050405020304" pitchFamily="18" charset="0"/>
          </a:endParaRPr>
        </a:p>
      </dgm:t>
    </dgm:pt>
    <dgm:pt modelId="{BC113AB7-44BF-41A6-B82E-CC23394F5169}">
      <dgm:prSet phldrT="[Текст]" custT="1"/>
      <dgm:spPr/>
      <dgm:t>
        <a:bodyPr/>
        <a:lstStyle/>
        <a:p>
          <a:r>
            <a:rPr lang="uk-UA" sz="4000" b="1" dirty="0" smtClean="0">
              <a:solidFill>
                <a:srgbClr val="C00000"/>
              </a:solidFill>
              <a:latin typeface="Times New Roman" panose="02020603050405020304" pitchFamily="18" charset="0"/>
              <a:cs typeface="Times New Roman" panose="02020603050405020304" pitchFamily="18" charset="0"/>
            </a:rPr>
            <a:t>31</a:t>
          </a:r>
          <a:r>
            <a:rPr lang="uk-UA" sz="4000" b="1" dirty="0" smtClean="0">
              <a:latin typeface="Times New Roman" panose="02020603050405020304" pitchFamily="18" charset="0"/>
              <a:cs typeface="Times New Roman" panose="02020603050405020304" pitchFamily="18" charset="0"/>
            </a:rPr>
            <a:t> теми</a:t>
          </a:r>
          <a:endParaRPr lang="uk-UA" sz="4000" b="1" dirty="0">
            <a:latin typeface="Times New Roman" panose="02020603050405020304" pitchFamily="18" charset="0"/>
            <a:cs typeface="Times New Roman" panose="02020603050405020304" pitchFamily="18" charset="0"/>
          </a:endParaRPr>
        </a:p>
      </dgm:t>
    </dgm:pt>
    <dgm:pt modelId="{FB2851EF-39A4-47CB-B46D-099ECB6D101E}" type="parTrans" cxnId="{264E78E5-4977-40A8-B6BC-DFCFBEDC8BC3}">
      <dgm:prSet/>
      <dgm:spPr/>
      <dgm:t>
        <a:bodyPr/>
        <a:lstStyle/>
        <a:p>
          <a:endParaRPr lang="uk-UA">
            <a:latin typeface="Times New Roman" panose="02020603050405020304" pitchFamily="18" charset="0"/>
            <a:cs typeface="Times New Roman" panose="02020603050405020304" pitchFamily="18" charset="0"/>
          </a:endParaRPr>
        </a:p>
      </dgm:t>
    </dgm:pt>
    <dgm:pt modelId="{0DA77BF7-DC8D-4D47-BAA8-C1E0BE72CE1F}" type="sibTrans" cxnId="{264E78E5-4977-40A8-B6BC-DFCFBEDC8BC3}">
      <dgm:prSet/>
      <dgm:spPr/>
      <dgm:t>
        <a:bodyPr/>
        <a:lstStyle/>
        <a:p>
          <a:endParaRPr lang="uk-UA">
            <a:latin typeface="Times New Roman" panose="02020603050405020304" pitchFamily="18" charset="0"/>
            <a:cs typeface="Times New Roman" panose="02020603050405020304" pitchFamily="18" charset="0"/>
          </a:endParaRPr>
        </a:p>
      </dgm:t>
    </dgm:pt>
    <dgm:pt modelId="{0DE7EB59-38B5-4AEB-A582-A8BCC98E8BD6}" type="pres">
      <dgm:prSet presAssocID="{61A1130B-7E6F-4D83-B35E-B9191DC2ADC8}" presName="composite" presStyleCnt="0">
        <dgm:presLayoutVars>
          <dgm:chMax val="1"/>
          <dgm:dir/>
          <dgm:resizeHandles val="exact"/>
        </dgm:presLayoutVars>
      </dgm:prSet>
      <dgm:spPr/>
      <dgm:t>
        <a:bodyPr/>
        <a:lstStyle/>
        <a:p>
          <a:endParaRPr lang="uk-UA"/>
        </a:p>
      </dgm:t>
    </dgm:pt>
    <dgm:pt modelId="{AD91F4A7-4971-4A69-9A66-524F05328419}" type="pres">
      <dgm:prSet presAssocID="{17C76FF4-67E8-4C54-B54A-6FF29BC5F0D1}" presName="roof" presStyleLbl="dkBgShp" presStyleIdx="0" presStyleCnt="2"/>
      <dgm:spPr/>
      <dgm:t>
        <a:bodyPr/>
        <a:lstStyle/>
        <a:p>
          <a:endParaRPr lang="uk-UA"/>
        </a:p>
      </dgm:t>
    </dgm:pt>
    <dgm:pt modelId="{F4858BC5-BF29-480F-A7E5-A7DBD420F1C8}" type="pres">
      <dgm:prSet presAssocID="{17C76FF4-67E8-4C54-B54A-6FF29BC5F0D1}" presName="pillars" presStyleCnt="0"/>
      <dgm:spPr/>
    </dgm:pt>
    <dgm:pt modelId="{6B757D70-FAC9-4399-8BBB-ECD30947AFD1}" type="pres">
      <dgm:prSet presAssocID="{17C76FF4-67E8-4C54-B54A-6FF29BC5F0D1}" presName="pillar1" presStyleLbl="node1" presStyleIdx="0" presStyleCnt="2">
        <dgm:presLayoutVars>
          <dgm:bulletEnabled val="1"/>
        </dgm:presLayoutVars>
      </dgm:prSet>
      <dgm:spPr/>
      <dgm:t>
        <a:bodyPr/>
        <a:lstStyle/>
        <a:p>
          <a:endParaRPr lang="uk-UA"/>
        </a:p>
      </dgm:t>
    </dgm:pt>
    <dgm:pt modelId="{D924E6BB-FE17-417B-AAAA-5E5C6ACD8BDF}" type="pres">
      <dgm:prSet presAssocID="{BC113AB7-44BF-41A6-B82E-CC23394F5169}" presName="pillarX" presStyleLbl="node1" presStyleIdx="1" presStyleCnt="2">
        <dgm:presLayoutVars>
          <dgm:bulletEnabled val="1"/>
        </dgm:presLayoutVars>
      </dgm:prSet>
      <dgm:spPr/>
      <dgm:t>
        <a:bodyPr/>
        <a:lstStyle/>
        <a:p>
          <a:endParaRPr lang="uk-UA"/>
        </a:p>
      </dgm:t>
    </dgm:pt>
    <dgm:pt modelId="{18B67111-F41D-40FA-AC51-00BFE871FDB9}" type="pres">
      <dgm:prSet presAssocID="{17C76FF4-67E8-4C54-B54A-6FF29BC5F0D1}" presName="base" presStyleLbl="dkBgShp" presStyleIdx="1" presStyleCnt="2"/>
      <dgm:spPr/>
    </dgm:pt>
  </dgm:ptLst>
  <dgm:cxnLst>
    <dgm:cxn modelId="{ADEAEFD4-555E-466B-A6A7-F87FCD13245C}" srcId="{61A1130B-7E6F-4D83-B35E-B9191DC2ADC8}" destId="{17C76FF4-67E8-4C54-B54A-6FF29BC5F0D1}" srcOrd="0" destOrd="0" parTransId="{F49E180F-0D9B-4F82-A63E-731501728F70}" sibTransId="{E73F6229-766C-4038-9731-3779886709BC}"/>
    <dgm:cxn modelId="{D3AC18A6-FA93-480B-AF98-FB5A0EFF91A5}" type="presOf" srcId="{DDAA7CA1-793B-46B9-8586-9903AA9F036B}" destId="{6B757D70-FAC9-4399-8BBB-ECD30947AFD1}" srcOrd="0" destOrd="0" presId="urn:microsoft.com/office/officeart/2005/8/layout/hList3"/>
    <dgm:cxn modelId="{904D93CE-2063-4C22-8D5A-61127A8AE5F3}" type="presOf" srcId="{17C76FF4-67E8-4C54-B54A-6FF29BC5F0D1}" destId="{AD91F4A7-4971-4A69-9A66-524F05328419}" srcOrd="0" destOrd="0" presId="urn:microsoft.com/office/officeart/2005/8/layout/hList3"/>
    <dgm:cxn modelId="{CEF450E7-59E5-4E2E-AEBC-29D44BA3763A}" srcId="{17C76FF4-67E8-4C54-B54A-6FF29BC5F0D1}" destId="{DDAA7CA1-793B-46B9-8586-9903AA9F036B}" srcOrd="0" destOrd="0" parTransId="{11037AB1-5F66-4314-AEA3-E447A0EAAEB3}" sibTransId="{7634E553-0A1A-4E5C-9D28-E1E4E03EFBAF}"/>
    <dgm:cxn modelId="{264E78E5-4977-40A8-B6BC-DFCFBEDC8BC3}" srcId="{17C76FF4-67E8-4C54-B54A-6FF29BC5F0D1}" destId="{BC113AB7-44BF-41A6-B82E-CC23394F5169}" srcOrd="1" destOrd="0" parTransId="{FB2851EF-39A4-47CB-B46D-099ECB6D101E}" sibTransId="{0DA77BF7-DC8D-4D47-BAA8-C1E0BE72CE1F}"/>
    <dgm:cxn modelId="{E0E7AECD-3D15-4C66-AD69-834C573D8972}" type="presOf" srcId="{61A1130B-7E6F-4D83-B35E-B9191DC2ADC8}" destId="{0DE7EB59-38B5-4AEB-A582-A8BCC98E8BD6}" srcOrd="0" destOrd="0" presId="urn:microsoft.com/office/officeart/2005/8/layout/hList3"/>
    <dgm:cxn modelId="{97A4C31B-F6CA-46AC-9C62-6035645F665D}" type="presOf" srcId="{BC113AB7-44BF-41A6-B82E-CC23394F5169}" destId="{D924E6BB-FE17-417B-AAAA-5E5C6ACD8BDF}" srcOrd="0" destOrd="0" presId="urn:microsoft.com/office/officeart/2005/8/layout/hList3"/>
    <dgm:cxn modelId="{4E0C2FD1-0EF5-4C8E-ABA3-7FAE92305DD7}" type="presParOf" srcId="{0DE7EB59-38B5-4AEB-A582-A8BCC98E8BD6}" destId="{AD91F4A7-4971-4A69-9A66-524F05328419}" srcOrd="0" destOrd="0" presId="urn:microsoft.com/office/officeart/2005/8/layout/hList3"/>
    <dgm:cxn modelId="{A3F81410-B1DF-4C53-A23E-FF5986F5E9DF}" type="presParOf" srcId="{0DE7EB59-38B5-4AEB-A582-A8BCC98E8BD6}" destId="{F4858BC5-BF29-480F-A7E5-A7DBD420F1C8}" srcOrd="1" destOrd="0" presId="urn:microsoft.com/office/officeart/2005/8/layout/hList3"/>
    <dgm:cxn modelId="{50DAF0B6-078D-467C-B475-3757CAEC7B12}" type="presParOf" srcId="{F4858BC5-BF29-480F-A7E5-A7DBD420F1C8}" destId="{6B757D70-FAC9-4399-8BBB-ECD30947AFD1}" srcOrd="0" destOrd="0" presId="urn:microsoft.com/office/officeart/2005/8/layout/hList3"/>
    <dgm:cxn modelId="{02B6AE13-D3C3-45AC-B87B-2FB369D51BFE}" type="presParOf" srcId="{F4858BC5-BF29-480F-A7E5-A7DBD420F1C8}" destId="{D924E6BB-FE17-417B-AAAA-5E5C6ACD8BDF}" srcOrd="1" destOrd="0" presId="urn:microsoft.com/office/officeart/2005/8/layout/hList3"/>
    <dgm:cxn modelId="{CB85BCE6-78C5-4EA7-8B8A-5990B685FC4D}" type="presParOf" srcId="{0DE7EB59-38B5-4AEB-A582-A8BCC98E8BD6}" destId="{18B67111-F41D-40FA-AC51-00BFE871FDB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F09993-A5BC-49B8-984F-BE2ACB5FCFD7}" type="doc">
      <dgm:prSet loTypeId="urn:microsoft.com/office/officeart/2005/8/layout/lProcess2" loCatId="list" qsTypeId="urn:microsoft.com/office/officeart/2005/8/quickstyle/simple2" qsCatId="simple" csTypeId="urn:microsoft.com/office/officeart/2005/8/colors/accent1_1" csCatId="accent1" phldr="1"/>
      <dgm:spPr/>
      <dgm:t>
        <a:bodyPr/>
        <a:lstStyle/>
        <a:p>
          <a:endParaRPr lang="uk-UA"/>
        </a:p>
      </dgm:t>
    </dgm:pt>
    <dgm:pt modelId="{6233E1DF-BB12-4CA5-9083-E9C8A4AE8210}">
      <dgm:prSet phldrT="[Текст]"/>
      <dgm:spPr/>
      <dgm:t>
        <a:bodyPr/>
        <a:lstStyle/>
        <a:p>
          <a:r>
            <a:rPr lang="uk-UA" dirty="0" smtClean="0">
              <a:latin typeface="Times New Roman" panose="02020603050405020304" pitchFamily="18" charset="0"/>
              <a:cs typeface="Times New Roman" panose="02020603050405020304" pitchFamily="18" charset="0"/>
            </a:rPr>
            <a:t>Зміст історичного матеріалу</a:t>
          </a:r>
          <a:endParaRPr lang="uk-UA" dirty="0">
            <a:latin typeface="Times New Roman" panose="02020603050405020304" pitchFamily="18" charset="0"/>
            <a:cs typeface="Times New Roman" panose="02020603050405020304" pitchFamily="18" charset="0"/>
          </a:endParaRPr>
        </a:p>
      </dgm:t>
    </dgm:pt>
    <dgm:pt modelId="{00F66253-F928-4864-BD7C-1251FCCB026F}" type="parTrans" cxnId="{E1977C91-C9ED-4BDF-B09B-B9FDF73250E5}">
      <dgm:prSet/>
      <dgm:spPr/>
      <dgm:t>
        <a:bodyPr/>
        <a:lstStyle/>
        <a:p>
          <a:endParaRPr lang="uk-UA">
            <a:latin typeface="Times New Roman" panose="02020603050405020304" pitchFamily="18" charset="0"/>
            <a:cs typeface="Times New Roman" panose="02020603050405020304" pitchFamily="18" charset="0"/>
          </a:endParaRPr>
        </a:p>
      </dgm:t>
    </dgm:pt>
    <dgm:pt modelId="{E4E6A331-BB40-44DF-93BB-45C2A891B61A}" type="sibTrans" cxnId="{E1977C91-C9ED-4BDF-B09B-B9FDF73250E5}">
      <dgm:prSet/>
      <dgm:spPr/>
      <dgm:t>
        <a:bodyPr/>
        <a:lstStyle/>
        <a:p>
          <a:endParaRPr lang="uk-UA">
            <a:latin typeface="Times New Roman" panose="02020603050405020304" pitchFamily="18" charset="0"/>
            <a:cs typeface="Times New Roman" panose="02020603050405020304" pitchFamily="18" charset="0"/>
          </a:endParaRPr>
        </a:p>
      </dgm:t>
    </dgm:pt>
    <dgm:pt modelId="{5ADEC34F-434F-48E5-B498-A528D949FA26}">
      <dgm:prSet phldrT="[Текст]" custT="1"/>
      <dgm:spPr/>
      <dgm:t>
        <a:bodyPr/>
        <a:lstStyle/>
        <a:p>
          <a:r>
            <a:rPr lang="uk-UA" sz="2800" dirty="0" smtClean="0">
              <a:latin typeface="Times New Roman" panose="02020603050405020304" pitchFamily="18" charset="0"/>
              <a:cs typeface="Times New Roman" panose="02020603050405020304" pitchFamily="18" charset="0"/>
            </a:rPr>
            <a:t>Виокремлено факти, дати персоналії, поняття й терміни</a:t>
          </a:r>
          <a:endParaRPr lang="uk-UA" sz="2800" dirty="0">
            <a:latin typeface="Times New Roman" panose="02020603050405020304" pitchFamily="18" charset="0"/>
            <a:cs typeface="Times New Roman" panose="02020603050405020304" pitchFamily="18" charset="0"/>
          </a:endParaRPr>
        </a:p>
      </dgm:t>
    </dgm:pt>
    <dgm:pt modelId="{77F0F9E4-59B8-41F2-8DD1-6C962995323E}" type="parTrans" cxnId="{FDFF27FE-E510-4953-AC15-1BD21B13E75C}">
      <dgm:prSet/>
      <dgm:spPr/>
      <dgm:t>
        <a:bodyPr/>
        <a:lstStyle/>
        <a:p>
          <a:endParaRPr lang="uk-UA">
            <a:latin typeface="Times New Roman" panose="02020603050405020304" pitchFamily="18" charset="0"/>
            <a:cs typeface="Times New Roman" panose="02020603050405020304" pitchFamily="18" charset="0"/>
          </a:endParaRPr>
        </a:p>
      </dgm:t>
    </dgm:pt>
    <dgm:pt modelId="{4C89C040-5BD9-49E3-A3AB-D0BA9EFD1196}" type="sibTrans" cxnId="{FDFF27FE-E510-4953-AC15-1BD21B13E75C}">
      <dgm:prSet/>
      <dgm:spPr/>
      <dgm:t>
        <a:bodyPr/>
        <a:lstStyle/>
        <a:p>
          <a:endParaRPr lang="uk-UA">
            <a:latin typeface="Times New Roman" panose="02020603050405020304" pitchFamily="18" charset="0"/>
            <a:cs typeface="Times New Roman" panose="02020603050405020304" pitchFamily="18" charset="0"/>
          </a:endParaRPr>
        </a:p>
      </dgm:t>
    </dgm:pt>
    <dgm:pt modelId="{F8A4C35D-7B1B-4339-9538-CEFEAB0E15E5}">
      <dgm:prSet phldrT="[Текст]" custT="1"/>
      <dgm:spPr/>
      <dgm:t>
        <a:bodyPr/>
        <a:lstStyle/>
        <a:p>
          <a:r>
            <a:rPr lang="uk-UA" sz="2800" dirty="0" smtClean="0">
              <a:latin typeface="Times New Roman" panose="02020603050405020304" pitchFamily="18" charset="0"/>
              <a:cs typeface="Times New Roman" panose="02020603050405020304" pitchFamily="18" charset="0"/>
            </a:rPr>
            <a:t>Це – мінімум, з якого випускники повинні мати певні знання та уявлення</a:t>
          </a:r>
          <a:endParaRPr lang="uk-UA" sz="2800" dirty="0">
            <a:latin typeface="Times New Roman" panose="02020603050405020304" pitchFamily="18" charset="0"/>
            <a:cs typeface="Times New Roman" panose="02020603050405020304" pitchFamily="18" charset="0"/>
          </a:endParaRPr>
        </a:p>
      </dgm:t>
    </dgm:pt>
    <dgm:pt modelId="{00B9D737-EE54-4C7C-A8A3-20C3BB63F3EE}" type="parTrans" cxnId="{04C543D7-4A69-4B33-885A-2970862984EE}">
      <dgm:prSet/>
      <dgm:spPr/>
      <dgm:t>
        <a:bodyPr/>
        <a:lstStyle/>
        <a:p>
          <a:endParaRPr lang="uk-UA">
            <a:latin typeface="Times New Roman" panose="02020603050405020304" pitchFamily="18" charset="0"/>
            <a:cs typeface="Times New Roman" panose="02020603050405020304" pitchFamily="18" charset="0"/>
          </a:endParaRPr>
        </a:p>
      </dgm:t>
    </dgm:pt>
    <dgm:pt modelId="{369F9B41-BD95-4948-9005-E885ABA20D0C}" type="sibTrans" cxnId="{04C543D7-4A69-4B33-885A-2970862984EE}">
      <dgm:prSet/>
      <dgm:spPr/>
      <dgm:t>
        <a:bodyPr/>
        <a:lstStyle/>
        <a:p>
          <a:endParaRPr lang="uk-UA">
            <a:latin typeface="Times New Roman" panose="02020603050405020304" pitchFamily="18" charset="0"/>
            <a:cs typeface="Times New Roman" panose="02020603050405020304" pitchFamily="18" charset="0"/>
          </a:endParaRPr>
        </a:p>
      </dgm:t>
    </dgm:pt>
    <dgm:pt modelId="{F198C17D-5304-49EA-B9D4-F9DB3D863BA3}">
      <dgm:prSet phldrT="[Текст]"/>
      <dgm:spPr/>
      <dgm:t>
        <a:bodyPr/>
        <a:lstStyle/>
        <a:p>
          <a:r>
            <a:rPr lang="uk-UA" dirty="0" smtClean="0">
              <a:latin typeface="Times New Roman" panose="02020603050405020304" pitchFamily="18" charset="0"/>
              <a:cs typeface="Times New Roman" panose="02020603050405020304" pitchFamily="18" charset="0"/>
            </a:rPr>
            <a:t>Основні предметні вміння та навички</a:t>
          </a:r>
          <a:endParaRPr lang="uk-UA" dirty="0">
            <a:latin typeface="Times New Roman" panose="02020603050405020304" pitchFamily="18" charset="0"/>
            <a:cs typeface="Times New Roman" panose="02020603050405020304" pitchFamily="18" charset="0"/>
          </a:endParaRPr>
        </a:p>
      </dgm:t>
    </dgm:pt>
    <dgm:pt modelId="{D96C9DD5-5B40-4506-ACFB-684064233BBB}" type="parTrans" cxnId="{F4EA0D41-C52A-4977-8A61-38BF30040EF8}">
      <dgm:prSet/>
      <dgm:spPr/>
      <dgm:t>
        <a:bodyPr/>
        <a:lstStyle/>
        <a:p>
          <a:endParaRPr lang="uk-UA">
            <a:latin typeface="Times New Roman" panose="02020603050405020304" pitchFamily="18" charset="0"/>
            <a:cs typeface="Times New Roman" panose="02020603050405020304" pitchFamily="18" charset="0"/>
          </a:endParaRPr>
        </a:p>
      </dgm:t>
    </dgm:pt>
    <dgm:pt modelId="{E730C150-7561-41E8-9909-1E0AFF803EBA}" type="sibTrans" cxnId="{F4EA0D41-C52A-4977-8A61-38BF30040EF8}">
      <dgm:prSet/>
      <dgm:spPr/>
      <dgm:t>
        <a:bodyPr/>
        <a:lstStyle/>
        <a:p>
          <a:endParaRPr lang="uk-UA">
            <a:latin typeface="Times New Roman" panose="02020603050405020304" pitchFamily="18" charset="0"/>
            <a:cs typeface="Times New Roman" panose="02020603050405020304" pitchFamily="18" charset="0"/>
          </a:endParaRPr>
        </a:p>
      </dgm:t>
    </dgm:pt>
    <dgm:pt modelId="{F1658695-CA1D-4E6D-9049-4E629E89E689}">
      <dgm:prSet phldrT="[Текст]"/>
      <dgm:spPr/>
      <dgm:t>
        <a:bodyPr/>
        <a:lstStyle/>
        <a:p>
          <a:r>
            <a:rPr lang="uk-UA" dirty="0" smtClean="0">
              <a:latin typeface="Times New Roman" panose="02020603050405020304" pitchFamily="18" charset="0"/>
              <a:cs typeface="Times New Roman" panose="02020603050405020304" pitchFamily="18" charset="0"/>
            </a:rPr>
            <a:t>Розпізнавати на картосхемі (наприклад, місце стоянок)</a:t>
          </a:r>
        </a:p>
        <a:p>
          <a:r>
            <a:rPr lang="uk-UA" dirty="0" smtClean="0">
              <a:latin typeface="Times New Roman" panose="02020603050405020304" pitchFamily="18" charset="0"/>
              <a:cs typeface="Times New Roman" panose="02020603050405020304" pitchFamily="18" charset="0"/>
            </a:rPr>
            <a:t>Характеризувати (наприклад, розвиток політичного життя)</a:t>
          </a:r>
        </a:p>
        <a:p>
          <a:r>
            <a:rPr lang="uk-UA" dirty="0" smtClean="0">
              <a:latin typeface="Times New Roman" panose="02020603050405020304" pitchFamily="18" charset="0"/>
              <a:cs typeface="Times New Roman" panose="02020603050405020304" pitchFamily="18" charset="0"/>
            </a:rPr>
            <a:t>Визначати (наприклад, передумови, значення …)</a:t>
          </a:r>
        </a:p>
        <a:p>
          <a:r>
            <a:rPr lang="uk-UA" dirty="0" smtClean="0">
              <a:latin typeface="Times New Roman" panose="02020603050405020304" pitchFamily="18" charset="0"/>
              <a:cs typeface="Times New Roman" panose="02020603050405020304" pitchFamily="18" charset="0"/>
            </a:rPr>
            <a:t>Пояснювати (наприклад, у чому полягає значення …)</a:t>
          </a:r>
          <a:endParaRPr lang="uk-UA" dirty="0">
            <a:latin typeface="Times New Roman" panose="02020603050405020304" pitchFamily="18" charset="0"/>
            <a:cs typeface="Times New Roman" panose="02020603050405020304" pitchFamily="18" charset="0"/>
          </a:endParaRPr>
        </a:p>
      </dgm:t>
    </dgm:pt>
    <dgm:pt modelId="{8787AD2B-E99F-4D78-88E1-70D6E2F7876F}" type="parTrans" cxnId="{8C2F2CD8-E817-4F31-A559-DB7FDE3C088F}">
      <dgm:prSet/>
      <dgm:spPr/>
      <dgm:t>
        <a:bodyPr/>
        <a:lstStyle/>
        <a:p>
          <a:endParaRPr lang="uk-UA">
            <a:latin typeface="Times New Roman" panose="02020603050405020304" pitchFamily="18" charset="0"/>
            <a:cs typeface="Times New Roman" panose="02020603050405020304" pitchFamily="18" charset="0"/>
          </a:endParaRPr>
        </a:p>
      </dgm:t>
    </dgm:pt>
    <dgm:pt modelId="{B8B6E045-A4FE-4035-A69A-5DE39F92B5BB}" type="sibTrans" cxnId="{8C2F2CD8-E817-4F31-A559-DB7FDE3C088F}">
      <dgm:prSet/>
      <dgm:spPr/>
      <dgm:t>
        <a:bodyPr/>
        <a:lstStyle/>
        <a:p>
          <a:endParaRPr lang="uk-UA">
            <a:latin typeface="Times New Roman" panose="02020603050405020304" pitchFamily="18" charset="0"/>
            <a:cs typeface="Times New Roman" panose="02020603050405020304" pitchFamily="18" charset="0"/>
          </a:endParaRPr>
        </a:p>
      </dgm:t>
    </dgm:pt>
    <dgm:pt modelId="{A5506BB5-C690-41BC-8796-41EACA129412}" type="pres">
      <dgm:prSet presAssocID="{E7F09993-A5BC-49B8-984F-BE2ACB5FCFD7}" presName="theList" presStyleCnt="0">
        <dgm:presLayoutVars>
          <dgm:dir/>
          <dgm:animLvl val="lvl"/>
          <dgm:resizeHandles val="exact"/>
        </dgm:presLayoutVars>
      </dgm:prSet>
      <dgm:spPr/>
      <dgm:t>
        <a:bodyPr/>
        <a:lstStyle/>
        <a:p>
          <a:endParaRPr lang="uk-UA"/>
        </a:p>
      </dgm:t>
    </dgm:pt>
    <dgm:pt modelId="{593344D6-DFC2-4F8F-843D-74F5DC265987}" type="pres">
      <dgm:prSet presAssocID="{6233E1DF-BB12-4CA5-9083-E9C8A4AE8210}" presName="compNode" presStyleCnt="0"/>
      <dgm:spPr/>
    </dgm:pt>
    <dgm:pt modelId="{7D59005C-EABF-41CA-A06E-D04DF6734108}" type="pres">
      <dgm:prSet presAssocID="{6233E1DF-BB12-4CA5-9083-E9C8A4AE8210}" presName="aNode" presStyleLbl="bgShp" presStyleIdx="0" presStyleCnt="2"/>
      <dgm:spPr/>
      <dgm:t>
        <a:bodyPr/>
        <a:lstStyle/>
        <a:p>
          <a:endParaRPr lang="uk-UA"/>
        </a:p>
      </dgm:t>
    </dgm:pt>
    <dgm:pt modelId="{18A30D7B-00E1-454D-B468-733D6EF766B6}" type="pres">
      <dgm:prSet presAssocID="{6233E1DF-BB12-4CA5-9083-E9C8A4AE8210}" presName="textNode" presStyleLbl="bgShp" presStyleIdx="0" presStyleCnt="2"/>
      <dgm:spPr/>
      <dgm:t>
        <a:bodyPr/>
        <a:lstStyle/>
        <a:p>
          <a:endParaRPr lang="uk-UA"/>
        </a:p>
      </dgm:t>
    </dgm:pt>
    <dgm:pt modelId="{CA3F81C8-812C-4AE4-A042-F6A0D26E8770}" type="pres">
      <dgm:prSet presAssocID="{6233E1DF-BB12-4CA5-9083-E9C8A4AE8210}" presName="compChildNode" presStyleCnt="0"/>
      <dgm:spPr/>
    </dgm:pt>
    <dgm:pt modelId="{D072F3FD-FCA6-4305-80CF-8C6FED42EF32}" type="pres">
      <dgm:prSet presAssocID="{6233E1DF-BB12-4CA5-9083-E9C8A4AE8210}" presName="theInnerList" presStyleCnt="0"/>
      <dgm:spPr/>
    </dgm:pt>
    <dgm:pt modelId="{0D6E42EC-EF61-4067-9471-DAE779B46D2A}" type="pres">
      <dgm:prSet presAssocID="{5ADEC34F-434F-48E5-B498-A528D949FA26}" presName="childNode" presStyleLbl="node1" presStyleIdx="0" presStyleCnt="3" custScaleX="112385">
        <dgm:presLayoutVars>
          <dgm:bulletEnabled val="1"/>
        </dgm:presLayoutVars>
      </dgm:prSet>
      <dgm:spPr/>
      <dgm:t>
        <a:bodyPr/>
        <a:lstStyle/>
        <a:p>
          <a:endParaRPr lang="uk-UA"/>
        </a:p>
      </dgm:t>
    </dgm:pt>
    <dgm:pt modelId="{CEC26559-DF04-4A02-9679-BADC4023E993}" type="pres">
      <dgm:prSet presAssocID="{5ADEC34F-434F-48E5-B498-A528D949FA26}" presName="aSpace2" presStyleCnt="0"/>
      <dgm:spPr/>
    </dgm:pt>
    <dgm:pt modelId="{766FF74E-496E-46B1-AF1F-D6E31CFDBD69}" type="pres">
      <dgm:prSet presAssocID="{F8A4C35D-7B1B-4339-9538-CEFEAB0E15E5}" presName="childNode" presStyleLbl="node1" presStyleIdx="1" presStyleCnt="3" custScaleX="112385">
        <dgm:presLayoutVars>
          <dgm:bulletEnabled val="1"/>
        </dgm:presLayoutVars>
      </dgm:prSet>
      <dgm:spPr/>
      <dgm:t>
        <a:bodyPr/>
        <a:lstStyle/>
        <a:p>
          <a:endParaRPr lang="uk-UA"/>
        </a:p>
      </dgm:t>
    </dgm:pt>
    <dgm:pt modelId="{9E38A87C-F868-4FE2-9858-960F0CDD7743}" type="pres">
      <dgm:prSet presAssocID="{6233E1DF-BB12-4CA5-9083-E9C8A4AE8210}" presName="aSpace" presStyleCnt="0"/>
      <dgm:spPr/>
    </dgm:pt>
    <dgm:pt modelId="{8DBF9152-E6BB-4C0D-A357-F841729AC027}" type="pres">
      <dgm:prSet presAssocID="{F198C17D-5304-49EA-B9D4-F9DB3D863BA3}" presName="compNode" presStyleCnt="0"/>
      <dgm:spPr/>
    </dgm:pt>
    <dgm:pt modelId="{4175BEA2-5440-4FBA-B61B-6B50882E8747}" type="pres">
      <dgm:prSet presAssocID="{F198C17D-5304-49EA-B9D4-F9DB3D863BA3}" presName="aNode" presStyleLbl="bgShp" presStyleIdx="1" presStyleCnt="2"/>
      <dgm:spPr/>
      <dgm:t>
        <a:bodyPr/>
        <a:lstStyle/>
        <a:p>
          <a:endParaRPr lang="uk-UA"/>
        </a:p>
      </dgm:t>
    </dgm:pt>
    <dgm:pt modelId="{2C9D3413-58C3-4C47-B89C-9D7F22DC83B9}" type="pres">
      <dgm:prSet presAssocID="{F198C17D-5304-49EA-B9D4-F9DB3D863BA3}" presName="textNode" presStyleLbl="bgShp" presStyleIdx="1" presStyleCnt="2"/>
      <dgm:spPr/>
      <dgm:t>
        <a:bodyPr/>
        <a:lstStyle/>
        <a:p>
          <a:endParaRPr lang="uk-UA"/>
        </a:p>
      </dgm:t>
    </dgm:pt>
    <dgm:pt modelId="{A3887EFC-168E-423F-8757-30BF60CE7041}" type="pres">
      <dgm:prSet presAssocID="{F198C17D-5304-49EA-B9D4-F9DB3D863BA3}" presName="compChildNode" presStyleCnt="0"/>
      <dgm:spPr/>
    </dgm:pt>
    <dgm:pt modelId="{1F561EC5-75A6-4CF1-9888-74AB385B68FF}" type="pres">
      <dgm:prSet presAssocID="{F198C17D-5304-49EA-B9D4-F9DB3D863BA3}" presName="theInnerList" presStyleCnt="0"/>
      <dgm:spPr/>
    </dgm:pt>
    <dgm:pt modelId="{8D4F9613-FBAB-4780-970F-DAF220C35E89}" type="pres">
      <dgm:prSet presAssocID="{F1658695-CA1D-4E6D-9049-4E629E89E689}" presName="childNode" presStyleLbl="node1" presStyleIdx="2" presStyleCnt="3" custScaleX="115063">
        <dgm:presLayoutVars>
          <dgm:bulletEnabled val="1"/>
        </dgm:presLayoutVars>
      </dgm:prSet>
      <dgm:spPr/>
      <dgm:t>
        <a:bodyPr/>
        <a:lstStyle/>
        <a:p>
          <a:endParaRPr lang="uk-UA"/>
        </a:p>
      </dgm:t>
    </dgm:pt>
  </dgm:ptLst>
  <dgm:cxnLst>
    <dgm:cxn modelId="{66AEF202-B1FD-4F6E-A350-A5F1D9D06D5F}" type="presOf" srcId="{E7F09993-A5BC-49B8-984F-BE2ACB5FCFD7}" destId="{A5506BB5-C690-41BC-8796-41EACA129412}" srcOrd="0" destOrd="0" presId="urn:microsoft.com/office/officeart/2005/8/layout/lProcess2"/>
    <dgm:cxn modelId="{F4EA0D41-C52A-4977-8A61-38BF30040EF8}" srcId="{E7F09993-A5BC-49B8-984F-BE2ACB5FCFD7}" destId="{F198C17D-5304-49EA-B9D4-F9DB3D863BA3}" srcOrd="1" destOrd="0" parTransId="{D96C9DD5-5B40-4506-ACFB-684064233BBB}" sibTransId="{E730C150-7561-41E8-9909-1E0AFF803EBA}"/>
    <dgm:cxn modelId="{71333F40-5303-4022-9E63-429F788446F7}" type="presOf" srcId="{6233E1DF-BB12-4CA5-9083-E9C8A4AE8210}" destId="{18A30D7B-00E1-454D-B468-733D6EF766B6}" srcOrd="1" destOrd="0" presId="urn:microsoft.com/office/officeart/2005/8/layout/lProcess2"/>
    <dgm:cxn modelId="{8C2F2CD8-E817-4F31-A559-DB7FDE3C088F}" srcId="{F198C17D-5304-49EA-B9D4-F9DB3D863BA3}" destId="{F1658695-CA1D-4E6D-9049-4E629E89E689}" srcOrd="0" destOrd="0" parTransId="{8787AD2B-E99F-4D78-88E1-70D6E2F7876F}" sibTransId="{B8B6E045-A4FE-4035-A69A-5DE39F92B5BB}"/>
    <dgm:cxn modelId="{DE26058F-DB58-496A-ABEA-57B6C7E8A678}" type="presOf" srcId="{F198C17D-5304-49EA-B9D4-F9DB3D863BA3}" destId="{2C9D3413-58C3-4C47-B89C-9D7F22DC83B9}" srcOrd="1" destOrd="0" presId="urn:microsoft.com/office/officeart/2005/8/layout/lProcess2"/>
    <dgm:cxn modelId="{83C8486C-64D5-4C9C-99BB-548F1DE1F708}" type="presOf" srcId="{6233E1DF-BB12-4CA5-9083-E9C8A4AE8210}" destId="{7D59005C-EABF-41CA-A06E-D04DF6734108}" srcOrd="0" destOrd="0" presId="urn:microsoft.com/office/officeart/2005/8/layout/lProcess2"/>
    <dgm:cxn modelId="{21DB1862-0FF5-4B68-AD30-A332FBC75E8F}" type="presOf" srcId="{F8A4C35D-7B1B-4339-9538-CEFEAB0E15E5}" destId="{766FF74E-496E-46B1-AF1F-D6E31CFDBD69}" srcOrd="0" destOrd="0" presId="urn:microsoft.com/office/officeart/2005/8/layout/lProcess2"/>
    <dgm:cxn modelId="{F0D2D4BC-A884-41C7-B030-CF891AF8ADEF}" type="presOf" srcId="{F198C17D-5304-49EA-B9D4-F9DB3D863BA3}" destId="{4175BEA2-5440-4FBA-B61B-6B50882E8747}" srcOrd="0" destOrd="0" presId="urn:microsoft.com/office/officeart/2005/8/layout/lProcess2"/>
    <dgm:cxn modelId="{04C543D7-4A69-4B33-885A-2970862984EE}" srcId="{6233E1DF-BB12-4CA5-9083-E9C8A4AE8210}" destId="{F8A4C35D-7B1B-4339-9538-CEFEAB0E15E5}" srcOrd="1" destOrd="0" parTransId="{00B9D737-EE54-4C7C-A8A3-20C3BB63F3EE}" sibTransId="{369F9B41-BD95-4948-9005-E885ABA20D0C}"/>
    <dgm:cxn modelId="{159373DB-13C9-484E-B26A-FC41A262115C}" type="presOf" srcId="{5ADEC34F-434F-48E5-B498-A528D949FA26}" destId="{0D6E42EC-EF61-4067-9471-DAE779B46D2A}" srcOrd="0" destOrd="0" presId="urn:microsoft.com/office/officeart/2005/8/layout/lProcess2"/>
    <dgm:cxn modelId="{FDFF27FE-E510-4953-AC15-1BD21B13E75C}" srcId="{6233E1DF-BB12-4CA5-9083-E9C8A4AE8210}" destId="{5ADEC34F-434F-48E5-B498-A528D949FA26}" srcOrd="0" destOrd="0" parTransId="{77F0F9E4-59B8-41F2-8DD1-6C962995323E}" sibTransId="{4C89C040-5BD9-49E3-A3AB-D0BA9EFD1196}"/>
    <dgm:cxn modelId="{E1977C91-C9ED-4BDF-B09B-B9FDF73250E5}" srcId="{E7F09993-A5BC-49B8-984F-BE2ACB5FCFD7}" destId="{6233E1DF-BB12-4CA5-9083-E9C8A4AE8210}" srcOrd="0" destOrd="0" parTransId="{00F66253-F928-4864-BD7C-1251FCCB026F}" sibTransId="{E4E6A331-BB40-44DF-93BB-45C2A891B61A}"/>
    <dgm:cxn modelId="{C40280DA-D76E-45F5-AFCA-CC131AA2A601}" type="presOf" srcId="{F1658695-CA1D-4E6D-9049-4E629E89E689}" destId="{8D4F9613-FBAB-4780-970F-DAF220C35E89}" srcOrd="0" destOrd="0" presId="urn:microsoft.com/office/officeart/2005/8/layout/lProcess2"/>
    <dgm:cxn modelId="{29B890D6-52AB-404C-A606-3338CAC811A0}" type="presParOf" srcId="{A5506BB5-C690-41BC-8796-41EACA129412}" destId="{593344D6-DFC2-4F8F-843D-74F5DC265987}" srcOrd="0" destOrd="0" presId="urn:microsoft.com/office/officeart/2005/8/layout/lProcess2"/>
    <dgm:cxn modelId="{21F69744-87B1-4087-B0CF-E3C626852273}" type="presParOf" srcId="{593344D6-DFC2-4F8F-843D-74F5DC265987}" destId="{7D59005C-EABF-41CA-A06E-D04DF6734108}" srcOrd="0" destOrd="0" presId="urn:microsoft.com/office/officeart/2005/8/layout/lProcess2"/>
    <dgm:cxn modelId="{0865B6E3-F336-42CA-B6BF-490DB9418854}" type="presParOf" srcId="{593344D6-DFC2-4F8F-843D-74F5DC265987}" destId="{18A30D7B-00E1-454D-B468-733D6EF766B6}" srcOrd="1" destOrd="0" presId="urn:microsoft.com/office/officeart/2005/8/layout/lProcess2"/>
    <dgm:cxn modelId="{F4A2D747-C1BB-4E73-8C7C-FFF17477B664}" type="presParOf" srcId="{593344D6-DFC2-4F8F-843D-74F5DC265987}" destId="{CA3F81C8-812C-4AE4-A042-F6A0D26E8770}" srcOrd="2" destOrd="0" presId="urn:microsoft.com/office/officeart/2005/8/layout/lProcess2"/>
    <dgm:cxn modelId="{72208CC6-85CE-44BF-A35D-09463B0D998B}" type="presParOf" srcId="{CA3F81C8-812C-4AE4-A042-F6A0D26E8770}" destId="{D072F3FD-FCA6-4305-80CF-8C6FED42EF32}" srcOrd="0" destOrd="0" presId="urn:microsoft.com/office/officeart/2005/8/layout/lProcess2"/>
    <dgm:cxn modelId="{B0C2818A-8B7E-499A-919E-7924A6DDC671}" type="presParOf" srcId="{D072F3FD-FCA6-4305-80CF-8C6FED42EF32}" destId="{0D6E42EC-EF61-4067-9471-DAE779B46D2A}" srcOrd="0" destOrd="0" presId="urn:microsoft.com/office/officeart/2005/8/layout/lProcess2"/>
    <dgm:cxn modelId="{503B4FC9-B3A4-4BB6-90BD-38678F902815}" type="presParOf" srcId="{D072F3FD-FCA6-4305-80CF-8C6FED42EF32}" destId="{CEC26559-DF04-4A02-9679-BADC4023E993}" srcOrd="1" destOrd="0" presId="urn:microsoft.com/office/officeart/2005/8/layout/lProcess2"/>
    <dgm:cxn modelId="{8EA7E9D6-E305-4138-857F-1A25AEF11FDA}" type="presParOf" srcId="{D072F3FD-FCA6-4305-80CF-8C6FED42EF32}" destId="{766FF74E-496E-46B1-AF1F-D6E31CFDBD69}" srcOrd="2" destOrd="0" presId="urn:microsoft.com/office/officeart/2005/8/layout/lProcess2"/>
    <dgm:cxn modelId="{D94A6C1F-DC24-47C5-829C-100758F9CD21}" type="presParOf" srcId="{A5506BB5-C690-41BC-8796-41EACA129412}" destId="{9E38A87C-F868-4FE2-9858-960F0CDD7743}" srcOrd="1" destOrd="0" presId="urn:microsoft.com/office/officeart/2005/8/layout/lProcess2"/>
    <dgm:cxn modelId="{91FE8A77-3608-4E3C-8244-2A3D86F3C133}" type="presParOf" srcId="{A5506BB5-C690-41BC-8796-41EACA129412}" destId="{8DBF9152-E6BB-4C0D-A357-F841729AC027}" srcOrd="2" destOrd="0" presId="urn:microsoft.com/office/officeart/2005/8/layout/lProcess2"/>
    <dgm:cxn modelId="{8292E852-1B9C-40D8-A61A-09EE1D6E9C5B}" type="presParOf" srcId="{8DBF9152-E6BB-4C0D-A357-F841729AC027}" destId="{4175BEA2-5440-4FBA-B61B-6B50882E8747}" srcOrd="0" destOrd="0" presId="urn:microsoft.com/office/officeart/2005/8/layout/lProcess2"/>
    <dgm:cxn modelId="{043732AC-2E0B-4E75-A3D1-601F8BB84C16}" type="presParOf" srcId="{8DBF9152-E6BB-4C0D-A357-F841729AC027}" destId="{2C9D3413-58C3-4C47-B89C-9D7F22DC83B9}" srcOrd="1" destOrd="0" presId="urn:microsoft.com/office/officeart/2005/8/layout/lProcess2"/>
    <dgm:cxn modelId="{D8CEBEC2-7F0A-4EC3-8F91-37BC215FDB8F}" type="presParOf" srcId="{8DBF9152-E6BB-4C0D-A357-F841729AC027}" destId="{A3887EFC-168E-423F-8757-30BF60CE7041}" srcOrd="2" destOrd="0" presId="urn:microsoft.com/office/officeart/2005/8/layout/lProcess2"/>
    <dgm:cxn modelId="{0C7B0DE1-14BE-40C8-B251-10CB78672924}" type="presParOf" srcId="{A3887EFC-168E-423F-8757-30BF60CE7041}" destId="{1F561EC5-75A6-4CF1-9888-74AB385B68FF}" srcOrd="0" destOrd="0" presId="urn:microsoft.com/office/officeart/2005/8/layout/lProcess2"/>
    <dgm:cxn modelId="{C7E81EC2-80BF-4E66-A94B-B783567BFEE4}" type="presParOf" srcId="{1F561EC5-75A6-4CF1-9888-74AB385B68FF}" destId="{8D4F9613-FBAB-4780-970F-DAF220C35E89}"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2F21E90-E272-49FC-A991-FD24418F99F2}" type="doc">
      <dgm:prSet loTypeId="urn:microsoft.com/office/officeart/2005/8/layout/hList3" loCatId="list" qsTypeId="urn:microsoft.com/office/officeart/2005/8/quickstyle/3d2" qsCatId="3D" csTypeId="urn:microsoft.com/office/officeart/2005/8/colors/accent1_1" csCatId="accent1" phldr="1"/>
      <dgm:spPr/>
      <dgm:t>
        <a:bodyPr/>
        <a:lstStyle/>
        <a:p>
          <a:endParaRPr lang="uk-UA"/>
        </a:p>
      </dgm:t>
    </dgm:pt>
    <dgm:pt modelId="{40C30C89-DC99-499C-B31E-A729FD3E56CC}">
      <dgm:prSet phldrT="[Текст]"/>
      <dgm:spPr/>
      <dgm:t>
        <a:bodyPr/>
        <a:lstStyle/>
        <a:p>
          <a:r>
            <a:rPr lang="uk-UA" dirty="0" smtClean="0">
              <a:latin typeface="Times New Roman" panose="02020603050405020304" pitchFamily="18" charset="0"/>
              <a:cs typeface="Times New Roman" panose="02020603050405020304" pitchFamily="18" charset="0"/>
            </a:rPr>
            <a:t>Учні мають:</a:t>
          </a:r>
          <a:endParaRPr lang="uk-UA" dirty="0">
            <a:latin typeface="Times New Roman" panose="02020603050405020304" pitchFamily="18" charset="0"/>
            <a:cs typeface="Times New Roman" panose="02020603050405020304" pitchFamily="18" charset="0"/>
          </a:endParaRPr>
        </a:p>
      </dgm:t>
    </dgm:pt>
    <dgm:pt modelId="{146E8963-336B-40CD-8336-482BB96F2413}" type="parTrans" cxnId="{70B0E2AB-8FA3-4EAA-AED1-F68B277A0DC2}">
      <dgm:prSet/>
      <dgm:spPr/>
      <dgm:t>
        <a:bodyPr/>
        <a:lstStyle/>
        <a:p>
          <a:endParaRPr lang="uk-UA">
            <a:latin typeface="Times New Roman" panose="02020603050405020304" pitchFamily="18" charset="0"/>
            <a:cs typeface="Times New Roman" panose="02020603050405020304" pitchFamily="18" charset="0"/>
          </a:endParaRPr>
        </a:p>
      </dgm:t>
    </dgm:pt>
    <dgm:pt modelId="{EE37A227-FA3D-4D83-829B-5EB2EBACF9FD}" type="sibTrans" cxnId="{70B0E2AB-8FA3-4EAA-AED1-F68B277A0DC2}">
      <dgm:prSet/>
      <dgm:spPr/>
      <dgm:t>
        <a:bodyPr/>
        <a:lstStyle/>
        <a:p>
          <a:endParaRPr lang="uk-UA">
            <a:latin typeface="Times New Roman" panose="02020603050405020304" pitchFamily="18" charset="0"/>
            <a:cs typeface="Times New Roman" panose="02020603050405020304" pitchFamily="18" charset="0"/>
          </a:endParaRPr>
        </a:p>
      </dgm:t>
    </dgm:pt>
    <dgm:pt modelId="{2ABA6E89-46EB-43D6-B676-19FDAC59199C}">
      <dgm:prSet phldrT="[Текст]"/>
      <dgm:spPr/>
      <dgm:t>
        <a:bodyPr/>
        <a:lstStyle/>
        <a:p>
          <a:r>
            <a:rPr lang="uk-UA" b="1" dirty="0" smtClean="0">
              <a:latin typeface="Times New Roman" panose="02020603050405020304" pitchFamily="18" charset="0"/>
              <a:cs typeface="Times New Roman" panose="02020603050405020304" pitchFamily="18" charset="0"/>
            </a:rPr>
            <a:t>Характеризувати </a:t>
          </a:r>
          <a:r>
            <a:rPr lang="uk-UA" dirty="0" smtClean="0">
              <a:latin typeface="Times New Roman" panose="02020603050405020304" pitchFamily="18" charset="0"/>
              <a:cs typeface="Times New Roman" panose="02020603050405020304" pitchFamily="18" charset="0"/>
            </a:rPr>
            <a:t>діяльність історичних діячів, </a:t>
          </a:r>
          <a:endParaRPr lang="uk-UA" dirty="0">
            <a:latin typeface="Times New Roman" panose="02020603050405020304" pitchFamily="18" charset="0"/>
            <a:cs typeface="Times New Roman" panose="02020603050405020304" pitchFamily="18" charset="0"/>
          </a:endParaRPr>
        </a:p>
      </dgm:t>
    </dgm:pt>
    <dgm:pt modelId="{780539F2-945E-426E-A43E-FB80D366E6B9}" type="parTrans" cxnId="{767FE3A0-BA54-4FDE-8FF8-0A05AB4BF357}">
      <dgm:prSet/>
      <dgm:spPr/>
      <dgm:t>
        <a:bodyPr/>
        <a:lstStyle/>
        <a:p>
          <a:endParaRPr lang="uk-UA">
            <a:latin typeface="Times New Roman" panose="02020603050405020304" pitchFamily="18" charset="0"/>
            <a:cs typeface="Times New Roman" panose="02020603050405020304" pitchFamily="18" charset="0"/>
          </a:endParaRPr>
        </a:p>
      </dgm:t>
    </dgm:pt>
    <dgm:pt modelId="{446ACF15-9B90-48E9-BA3C-4B5C05B2096D}" type="sibTrans" cxnId="{767FE3A0-BA54-4FDE-8FF8-0A05AB4BF357}">
      <dgm:prSet/>
      <dgm:spPr/>
      <dgm:t>
        <a:bodyPr/>
        <a:lstStyle/>
        <a:p>
          <a:endParaRPr lang="uk-UA">
            <a:latin typeface="Times New Roman" panose="02020603050405020304" pitchFamily="18" charset="0"/>
            <a:cs typeface="Times New Roman" panose="02020603050405020304" pitchFamily="18" charset="0"/>
          </a:endParaRPr>
        </a:p>
      </dgm:t>
    </dgm:pt>
    <dgm:pt modelId="{2087808E-DBAD-45F6-A166-E29784C06A8E}">
      <dgm:prSet phldrT="[Текст]"/>
      <dgm:spPr/>
      <dgm:t>
        <a:bodyPr/>
        <a:lstStyle/>
        <a:p>
          <a:r>
            <a:rPr lang="uk-UA" b="1" dirty="0" smtClean="0">
              <a:latin typeface="Times New Roman" panose="02020603050405020304" pitchFamily="18" charset="0"/>
              <a:cs typeface="Times New Roman" panose="02020603050405020304" pitchFamily="18" charset="0"/>
            </a:rPr>
            <a:t>Оцінювати</a:t>
          </a:r>
          <a:r>
            <a:rPr lang="uk-UA" dirty="0" smtClean="0">
              <a:latin typeface="Times New Roman" panose="02020603050405020304" pitchFamily="18" charset="0"/>
              <a:cs typeface="Times New Roman" panose="02020603050405020304" pitchFamily="18" charset="0"/>
            </a:rPr>
            <a:t> їх вплив на хід історичних подій</a:t>
          </a:r>
          <a:endParaRPr lang="uk-UA" dirty="0">
            <a:latin typeface="Times New Roman" panose="02020603050405020304" pitchFamily="18" charset="0"/>
            <a:cs typeface="Times New Roman" panose="02020603050405020304" pitchFamily="18" charset="0"/>
          </a:endParaRPr>
        </a:p>
      </dgm:t>
    </dgm:pt>
    <dgm:pt modelId="{5D3C9DDC-CB63-467C-93A2-59A1895E5D20}" type="parTrans" cxnId="{06014BC8-754B-41A7-9353-71BA46141B31}">
      <dgm:prSet/>
      <dgm:spPr/>
      <dgm:t>
        <a:bodyPr/>
        <a:lstStyle/>
        <a:p>
          <a:endParaRPr lang="uk-UA">
            <a:latin typeface="Times New Roman" panose="02020603050405020304" pitchFamily="18" charset="0"/>
            <a:cs typeface="Times New Roman" panose="02020603050405020304" pitchFamily="18" charset="0"/>
          </a:endParaRPr>
        </a:p>
      </dgm:t>
    </dgm:pt>
    <dgm:pt modelId="{B8C2F3CE-2C01-4863-AA7C-9A6B1A5D7EC8}" type="sibTrans" cxnId="{06014BC8-754B-41A7-9353-71BA46141B31}">
      <dgm:prSet/>
      <dgm:spPr/>
      <dgm:t>
        <a:bodyPr/>
        <a:lstStyle/>
        <a:p>
          <a:endParaRPr lang="uk-UA">
            <a:latin typeface="Times New Roman" panose="02020603050405020304" pitchFamily="18" charset="0"/>
            <a:cs typeface="Times New Roman" panose="02020603050405020304" pitchFamily="18" charset="0"/>
          </a:endParaRPr>
        </a:p>
      </dgm:t>
    </dgm:pt>
    <dgm:pt modelId="{98C8DBB9-4C64-40DD-90BD-05A5FA646F85}">
      <dgm:prSet/>
      <dgm:spPr/>
      <dgm:t>
        <a:bodyPr/>
        <a:lstStyle/>
        <a:p>
          <a:r>
            <a:rPr lang="uk-UA" b="1" dirty="0" smtClean="0">
              <a:latin typeface="Times New Roman" panose="02020603050405020304" pitchFamily="18" charset="0"/>
              <a:cs typeface="Times New Roman" panose="02020603050405020304" pitchFamily="18" charset="0"/>
            </a:rPr>
            <a:t>Вміти розпізнавати </a:t>
          </a:r>
          <a:r>
            <a:rPr lang="uk-UA" dirty="0" smtClean="0">
              <a:latin typeface="Times New Roman" panose="02020603050405020304" pitchFamily="18" charset="0"/>
              <a:cs typeface="Times New Roman" panose="02020603050405020304" pitchFamily="18" charset="0"/>
            </a:rPr>
            <a:t>їх за портретними рисами (автентичними пам’ятками – фотографіями тощо)</a:t>
          </a:r>
          <a:endParaRPr lang="uk-UA" dirty="0">
            <a:latin typeface="Times New Roman" panose="02020603050405020304" pitchFamily="18" charset="0"/>
            <a:cs typeface="Times New Roman" panose="02020603050405020304" pitchFamily="18" charset="0"/>
          </a:endParaRPr>
        </a:p>
      </dgm:t>
    </dgm:pt>
    <dgm:pt modelId="{BAF44AC6-1041-46DD-B287-B7CF7AA8E002}" type="parTrans" cxnId="{FBC071E6-1FD3-4431-BB1A-BE00AFFEDAC2}">
      <dgm:prSet/>
      <dgm:spPr/>
      <dgm:t>
        <a:bodyPr/>
        <a:lstStyle/>
        <a:p>
          <a:endParaRPr lang="uk-UA">
            <a:latin typeface="Times New Roman" panose="02020603050405020304" pitchFamily="18" charset="0"/>
            <a:cs typeface="Times New Roman" panose="02020603050405020304" pitchFamily="18" charset="0"/>
          </a:endParaRPr>
        </a:p>
      </dgm:t>
    </dgm:pt>
    <dgm:pt modelId="{E7E1F5A7-F72A-48F0-A9A3-42875387671D}" type="sibTrans" cxnId="{FBC071E6-1FD3-4431-BB1A-BE00AFFEDAC2}">
      <dgm:prSet/>
      <dgm:spPr/>
      <dgm:t>
        <a:bodyPr/>
        <a:lstStyle/>
        <a:p>
          <a:endParaRPr lang="uk-UA">
            <a:latin typeface="Times New Roman" panose="02020603050405020304" pitchFamily="18" charset="0"/>
            <a:cs typeface="Times New Roman" panose="02020603050405020304" pitchFamily="18" charset="0"/>
          </a:endParaRPr>
        </a:p>
      </dgm:t>
    </dgm:pt>
    <dgm:pt modelId="{BBAF402A-4788-4F61-AA3E-02922DE6597E}" type="pres">
      <dgm:prSet presAssocID="{C2F21E90-E272-49FC-A991-FD24418F99F2}" presName="composite" presStyleCnt="0">
        <dgm:presLayoutVars>
          <dgm:chMax val="1"/>
          <dgm:dir/>
          <dgm:resizeHandles val="exact"/>
        </dgm:presLayoutVars>
      </dgm:prSet>
      <dgm:spPr/>
      <dgm:t>
        <a:bodyPr/>
        <a:lstStyle/>
        <a:p>
          <a:endParaRPr lang="uk-UA"/>
        </a:p>
      </dgm:t>
    </dgm:pt>
    <dgm:pt modelId="{CCACB327-9064-4AB8-ADCA-58075F424F14}" type="pres">
      <dgm:prSet presAssocID="{40C30C89-DC99-499C-B31E-A729FD3E56CC}" presName="roof" presStyleLbl="dkBgShp" presStyleIdx="0" presStyleCnt="2"/>
      <dgm:spPr/>
      <dgm:t>
        <a:bodyPr/>
        <a:lstStyle/>
        <a:p>
          <a:endParaRPr lang="uk-UA"/>
        </a:p>
      </dgm:t>
    </dgm:pt>
    <dgm:pt modelId="{4D70B3B4-E265-451F-9366-B05B4EE81A5A}" type="pres">
      <dgm:prSet presAssocID="{40C30C89-DC99-499C-B31E-A729FD3E56CC}" presName="pillars" presStyleCnt="0"/>
      <dgm:spPr/>
    </dgm:pt>
    <dgm:pt modelId="{8153E441-842C-4177-A079-5AB9FE2F6330}" type="pres">
      <dgm:prSet presAssocID="{40C30C89-DC99-499C-B31E-A729FD3E56CC}" presName="pillar1" presStyleLbl="node1" presStyleIdx="0" presStyleCnt="3" custScaleX="129703">
        <dgm:presLayoutVars>
          <dgm:bulletEnabled val="1"/>
        </dgm:presLayoutVars>
      </dgm:prSet>
      <dgm:spPr/>
      <dgm:t>
        <a:bodyPr/>
        <a:lstStyle/>
        <a:p>
          <a:endParaRPr lang="uk-UA"/>
        </a:p>
      </dgm:t>
    </dgm:pt>
    <dgm:pt modelId="{334D21A9-CE9A-4347-BB99-13EF8D74796C}" type="pres">
      <dgm:prSet presAssocID="{2087808E-DBAD-45F6-A166-E29784C06A8E}" presName="pillarX" presStyleLbl="node1" presStyleIdx="1" presStyleCnt="3">
        <dgm:presLayoutVars>
          <dgm:bulletEnabled val="1"/>
        </dgm:presLayoutVars>
      </dgm:prSet>
      <dgm:spPr/>
      <dgm:t>
        <a:bodyPr/>
        <a:lstStyle/>
        <a:p>
          <a:endParaRPr lang="uk-UA"/>
        </a:p>
      </dgm:t>
    </dgm:pt>
    <dgm:pt modelId="{90ECB2B9-0744-4B27-A12C-6D004B780840}" type="pres">
      <dgm:prSet presAssocID="{98C8DBB9-4C64-40DD-90BD-05A5FA646F85}" presName="pillarX" presStyleLbl="node1" presStyleIdx="2" presStyleCnt="3">
        <dgm:presLayoutVars>
          <dgm:bulletEnabled val="1"/>
        </dgm:presLayoutVars>
      </dgm:prSet>
      <dgm:spPr/>
      <dgm:t>
        <a:bodyPr/>
        <a:lstStyle/>
        <a:p>
          <a:endParaRPr lang="uk-UA"/>
        </a:p>
      </dgm:t>
    </dgm:pt>
    <dgm:pt modelId="{7B14CAA9-1EC8-4F0A-939C-42D17D73D73B}" type="pres">
      <dgm:prSet presAssocID="{40C30C89-DC99-499C-B31E-A729FD3E56CC}" presName="base" presStyleLbl="dkBgShp" presStyleIdx="1" presStyleCnt="2"/>
      <dgm:spPr/>
    </dgm:pt>
  </dgm:ptLst>
  <dgm:cxnLst>
    <dgm:cxn modelId="{70B0E2AB-8FA3-4EAA-AED1-F68B277A0DC2}" srcId="{C2F21E90-E272-49FC-A991-FD24418F99F2}" destId="{40C30C89-DC99-499C-B31E-A729FD3E56CC}" srcOrd="0" destOrd="0" parTransId="{146E8963-336B-40CD-8336-482BB96F2413}" sibTransId="{EE37A227-FA3D-4D83-829B-5EB2EBACF9FD}"/>
    <dgm:cxn modelId="{767FE3A0-BA54-4FDE-8FF8-0A05AB4BF357}" srcId="{40C30C89-DC99-499C-B31E-A729FD3E56CC}" destId="{2ABA6E89-46EB-43D6-B676-19FDAC59199C}" srcOrd="0" destOrd="0" parTransId="{780539F2-945E-426E-A43E-FB80D366E6B9}" sibTransId="{446ACF15-9B90-48E9-BA3C-4B5C05B2096D}"/>
    <dgm:cxn modelId="{30298AEF-B678-4E1A-B2C0-E71B331A45A2}" type="presOf" srcId="{C2F21E90-E272-49FC-A991-FD24418F99F2}" destId="{BBAF402A-4788-4F61-AA3E-02922DE6597E}" srcOrd="0" destOrd="0" presId="urn:microsoft.com/office/officeart/2005/8/layout/hList3"/>
    <dgm:cxn modelId="{06014BC8-754B-41A7-9353-71BA46141B31}" srcId="{40C30C89-DC99-499C-B31E-A729FD3E56CC}" destId="{2087808E-DBAD-45F6-A166-E29784C06A8E}" srcOrd="1" destOrd="0" parTransId="{5D3C9DDC-CB63-467C-93A2-59A1895E5D20}" sibTransId="{B8C2F3CE-2C01-4863-AA7C-9A6B1A5D7EC8}"/>
    <dgm:cxn modelId="{F72E3C1B-B447-4F26-951E-9FBA1C429115}" type="presOf" srcId="{2087808E-DBAD-45F6-A166-E29784C06A8E}" destId="{334D21A9-CE9A-4347-BB99-13EF8D74796C}" srcOrd="0" destOrd="0" presId="urn:microsoft.com/office/officeart/2005/8/layout/hList3"/>
    <dgm:cxn modelId="{FBC071E6-1FD3-4431-BB1A-BE00AFFEDAC2}" srcId="{40C30C89-DC99-499C-B31E-A729FD3E56CC}" destId="{98C8DBB9-4C64-40DD-90BD-05A5FA646F85}" srcOrd="2" destOrd="0" parTransId="{BAF44AC6-1041-46DD-B287-B7CF7AA8E002}" sibTransId="{E7E1F5A7-F72A-48F0-A9A3-42875387671D}"/>
    <dgm:cxn modelId="{714BCB82-F66B-4F8C-B0E7-F192BFC0853A}" type="presOf" srcId="{40C30C89-DC99-499C-B31E-A729FD3E56CC}" destId="{CCACB327-9064-4AB8-ADCA-58075F424F14}" srcOrd="0" destOrd="0" presId="urn:microsoft.com/office/officeart/2005/8/layout/hList3"/>
    <dgm:cxn modelId="{461A652B-33F6-47E7-83CF-AADF3A6DAD2E}" type="presOf" srcId="{98C8DBB9-4C64-40DD-90BD-05A5FA646F85}" destId="{90ECB2B9-0744-4B27-A12C-6D004B780840}" srcOrd="0" destOrd="0" presId="urn:microsoft.com/office/officeart/2005/8/layout/hList3"/>
    <dgm:cxn modelId="{B24FE7BC-0465-4D45-BDB4-F4B1A7FF4E6C}" type="presOf" srcId="{2ABA6E89-46EB-43D6-B676-19FDAC59199C}" destId="{8153E441-842C-4177-A079-5AB9FE2F6330}" srcOrd="0" destOrd="0" presId="urn:microsoft.com/office/officeart/2005/8/layout/hList3"/>
    <dgm:cxn modelId="{5D7D8ADB-19B1-453C-8227-C99DDEA09721}" type="presParOf" srcId="{BBAF402A-4788-4F61-AA3E-02922DE6597E}" destId="{CCACB327-9064-4AB8-ADCA-58075F424F14}" srcOrd="0" destOrd="0" presId="urn:microsoft.com/office/officeart/2005/8/layout/hList3"/>
    <dgm:cxn modelId="{CA587E0A-029A-45B2-B1F1-8170687B5282}" type="presParOf" srcId="{BBAF402A-4788-4F61-AA3E-02922DE6597E}" destId="{4D70B3B4-E265-451F-9366-B05B4EE81A5A}" srcOrd="1" destOrd="0" presId="urn:microsoft.com/office/officeart/2005/8/layout/hList3"/>
    <dgm:cxn modelId="{07441100-DAA3-4D58-9E4E-806E8D13BCA7}" type="presParOf" srcId="{4D70B3B4-E265-451F-9366-B05B4EE81A5A}" destId="{8153E441-842C-4177-A079-5AB9FE2F6330}" srcOrd="0" destOrd="0" presId="urn:microsoft.com/office/officeart/2005/8/layout/hList3"/>
    <dgm:cxn modelId="{264D428E-B975-4399-B97C-A9ACF2DF7B8F}" type="presParOf" srcId="{4D70B3B4-E265-451F-9366-B05B4EE81A5A}" destId="{334D21A9-CE9A-4347-BB99-13EF8D74796C}" srcOrd="1" destOrd="0" presId="urn:microsoft.com/office/officeart/2005/8/layout/hList3"/>
    <dgm:cxn modelId="{5CB40643-AC63-48A2-87E5-9F432C5C064C}" type="presParOf" srcId="{4D70B3B4-E265-451F-9366-B05B4EE81A5A}" destId="{90ECB2B9-0744-4B27-A12C-6D004B780840}" srcOrd="2" destOrd="0" presId="urn:microsoft.com/office/officeart/2005/8/layout/hList3"/>
    <dgm:cxn modelId="{EDFFCE1F-85E1-4218-9F78-9E02133B637F}" type="presParOf" srcId="{BBAF402A-4788-4F61-AA3E-02922DE6597E}" destId="{7B14CAA9-1EC8-4F0A-939C-42D17D73D73B}"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D3211-D6A2-462B-B4BC-1B52CCEBF18E}">
      <dsp:nvSpPr>
        <dsp:cNvPr id="0" name=""/>
        <dsp:cNvSpPr/>
      </dsp:nvSpPr>
      <dsp:spPr>
        <a:xfrm>
          <a:off x="0" y="0"/>
          <a:ext cx="8712968" cy="1879408"/>
        </a:xfrm>
        <a:prstGeom prst="rect">
          <a:avLst/>
        </a:prstGeom>
        <a:solidFill>
          <a:schemeClr val="dk2">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09550" tIns="209550" rIns="209550" bIns="209550" numCol="1" spcCol="1270" anchor="ctr" anchorCtr="0">
          <a:noAutofit/>
        </a:bodyPr>
        <a:lstStyle/>
        <a:p>
          <a:pPr lvl="0" algn="ctr" defTabSz="2444750">
            <a:lnSpc>
              <a:spcPct val="90000"/>
            </a:lnSpc>
            <a:spcBef>
              <a:spcPct val="0"/>
            </a:spcBef>
            <a:spcAft>
              <a:spcPct val="35000"/>
            </a:spcAft>
          </a:pPr>
          <a:r>
            <a:rPr lang="uk-UA" sz="5500" kern="1200" dirty="0" smtClean="0">
              <a:latin typeface="Times New Roman" panose="02020603050405020304" pitchFamily="18" charset="0"/>
              <a:cs typeface="Times New Roman" panose="02020603050405020304" pitchFamily="18" charset="0"/>
            </a:rPr>
            <a:t>Мета ЗНО з історії України</a:t>
          </a:r>
          <a:endParaRPr lang="uk-UA" sz="5500" kern="1200" dirty="0">
            <a:latin typeface="Times New Roman" panose="02020603050405020304" pitchFamily="18" charset="0"/>
            <a:cs typeface="Times New Roman" panose="02020603050405020304" pitchFamily="18" charset="0"/>
          </a:endParaRPr>
        </a:p>
      </dsp:txBody>
      <dsp:txXfrm>
        <a:off x="0" y="0"/>
        <a:ext cx="8712968" cy="1879408"/>
      </dsp:txXfrm>
    </dsp:sp>
    <dsp:sp modelId="{4337A8C3-6415-47BA-BA5F-3648208F1A49}">
      <dsp:nvSpPr>
        <dsp:cNvPr id="0" name=""/>
        <dsp:cNvSpPr/>
      </dsp:nvSpPr>
      <dsp:spPr>
        <a:xfrm>
          <a:off x="0" y="1872225"/>
          <a:ext cx="4356483" cy="3946758"/>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uk-UA" sz="4100" b="1" kern="1200" dirty="0" smtClean="0">
              <a:solidFill>
                <a:srgbClr val="C00000"/>
              </a:solidFill>
              <a:latin typeface="Times New Roman" panose="02020603050405020304" pitchFamily="18" charset="0"/>
              <a:cs typeface="Times New Roman" panose="02020603050405020304" pitchFamily="18" charset="0"/>
            </a:rPr>
            <a:t>Виявлення рівня сформованості </a:t>
          </a:r>
          <a:r>
            <a:rPr lang="uk-UA" sz="4100" kern="1200" dirty="0" smtClean="0">
              <a:latin typeface="Times New Roman" panose="02020603050405020304" pitchFamily="18" charset="0"/>
              <a:cs typeface="Times New Roman" panose="02020603050405020304" pitchFamily="18" charset="0"/>
            </a:rPr>
            <a:t>історичної </a:t>
          </a:r>
          <a:r>
            <a:rPr lang="uk-UA" sz="4100" b="1" u="sng" kern="1200" dirty="0" smtClean="0">
              <a:latin typeface="Times New Roman" panose="02020603050405020304" pitchFamily="18" charset="0"/>
              <a:cs typeface="Times New Roman" panose="02020603050405020304" pitchFamily="18" charset="0"/>
            </a:rPr>
            <a:t>компетентності </a:t>
          </a:r>
          <a:r>
            <a:rPr lang="uk-UA" sz="4100" kern="1200" dirty="0" smtClean="0">
              <a:latin typeface="Times New Roman" panose="02020603050405020304" pitchFamily="18" charset="0"/>
              <a:cs typeface="Times New Roman" panose="02020603050405020304" pitchFamily="18" charset="0"/>
            </a:rPr>
            <a:t>випускника школи</a:t>
          </a:r>
          <a:endParaRPr lang="uk-UA" sz="4100" kern="1200" dirty="0">
            <a:latin typeface="Times New Roman" panose="02020603050405020304" pitchFamily="18" charset="0"/>
            <a:cs typeface="Times New Roman" panose="02020603050405020304" pitchFamily="18" charset="0"/>
          </a:endParaRPr>
        </a:p>
      </dsp:txBody>
      <dsp:txXfrm>
        <a:off x="0" y="1872225"/>
        <a:ext cx="4356483" cy="3946758"/>
      </dsp:txXfrm>
    </dsp:sp>
    <dsp:sp modelId="{A5B55B2C-5C10-4CC6-B1EA-D21A9FA64113}">
      <dsp:nvSpPr>
        <dsp:cNvPr id="0" name=""/>
        <dsp:cNvSpPr/>
      </dsp:nvSpPr>
      <dsp:spPr>
        <a:xfrm>
          <a:off x="4356484" y="1879408"/>
          <a:ext cx="4356483" cy="3946758"/>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uk-UA" sz="4100" b="1" kern="1200" dirty="0" smtClean="0">
              <a:latin typeface="Times New Roman" panose="02020603050405020304" pitchFamily="18" charset="0"/>
              <a:cs typeface="Times New Roman" panose="02020603050405020304" pitchFamily="18" charset="0"/>
            </a:rPr>
            <a:t>Визначення відповідності </a:t>
          </a:r>
          <a:r>
            <a:rPr lang="uk-UA" sz="4100" kern="1200" dirty="0" smtClean="0">
              <a:latin typeface="Times New Roman" panose="02020603050405020304" pitchFamily="18" charset="0"/>
              <a:cs typeface="Times New Roman" panose="02020603050405020304" pitchFamily="18" charset="0"/>
            </a:rPr>
            <a:t>навчальних досягнень учня </a:t>
          </a:r>
          <a:r>
            <a:rPr lang="uk-UA" sz="4100" b="1" u="sng" kern="1200" dirty="0" smtClean="0">
              <a:solidFill>
                <a:srgbClr val="C00000"/>
              </a:solidFill>
              <a:latin typeface="Times New Roman" panose="02020603050405020304" pitchFamily="18" charset="0"/>
              <a:cs typeface="Times New Roman" panose="02020603050405020304" pitchFamily="18" charset="0"/>
            </a:rPr>
            <a:t>освітньому стандарту</a:t>
          </a:r>
          <a:endParaRPr lang="uk-UA" sz="4100" b="1" u="sng" kern="1200" dirty="0">
            <a:solidFill>
              <a:srgbClr val="C00000"/>
            </a:solidFill>
            <a:latin typeface="Times New Roman" panose="02020603050405020304" pitchFamily="18" charset="0"/>
            <a:cs typeface="Times New Roman" panose="02020603050405020304" pitchFamily="18" charset="0"/>
          </a:endParaRPr>
        </a:p>
      </dsp:txBody>
      <dsp:txXfrm>
        <a:off x="4356484" y="1879408"/>
        <a:ext cx="4356483" cy="3946758"/>
      </dsp:txXfrm>
    </dsp:sp>
    <dsp:sp modelId="{DDFB546E-2145-4FFE-B837-E0F2FDB8228F}">
      <dsp:nvSpPr>
        <dsp:cNvPr id="0" name=""/>
        <dsp:cNvSpPr/>
      </dsp:nvSpPr>
      <dsp:spPr>
        <a:xfrm>
          <a:off x="0" y="5826167"/>
          <a:ext cx="8712968" cy="438528"/>
        </a:xfrm>
        <a:prstGeom prst="rect">
          <a:avLst/>
        </a:prstGeom>
        <a:solidFill>
          <a:schemeClr val="dk2">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91F4A7-4971-4A69-9A66-524F05328419}">
      <dsp:nvSpPr>
        <dsp:cNvPr id="0" name=""/>
        <dsp:cNvSpPr/>
      </dsp:nvSpPr>
      <dsp:spPr>
        <a:xfrm>
          <a:off x="0" y="0"/>
          <a:ext cx="8784975" cy="1814601"/>
        </a:xfrm>
        <a:prstGeom prst="rect">
          <a:avLst/>
        </a:prstGeom>
        <a:solidFill>
          <a:schemeClr val="accent1">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ts val="0"/>
            </a:spcAft>
          </a:pPr>
          <a:r>
            <a:rPr lang="uk-UA" sz="3600" b="1" kern="1200" dirty="0" smtClean="0">
              <a:latin typeface="Times New Roman" panose="02020603050405020304" pitchFamily="18" charset="0"/>
              <a:cs typeface="Times New Roman" panose="02020603050405020304" pitchFamily="18" charset="0"/>
            </a:rPr>
            <a:t>Програма </a:t>
          </a:r>
        </a:p>
        <a:p>
          <a:pPr lvl="0" algn="ctr" defTabSz="1600200">
            <a:lnSpc>
              <a:spcPct val="90000"/>
            </a:lnSpc>
            <a:spcBef>
              <a:spcPct val="0"/>
            </a:spcBef>
            <a:spcAft>
              <a:spcPct val="35000"/>
            </a:spcAft>
          </a:pPr>
          <a:r>
            <a:rPr lang="uk-UA" sz="3600" b="1" kern="1200" dirty="0" smtClean="0">
              <a:latin typeface="Times New Roman" panose="02020603050405020304" pitchFamily="18" charset="0"/>
              <a:cs typeface="Times New Roman" panose="02020603050405020304" pitchFamily="18" charset="0"/>
            </a:rPr>
            <a:t>охоплює</a:t>
          </a:r>
          <a:r>
            <a:rPr lang="uk-UA" sz="3600" kern="1200" dirty="0" smtClean="0">
              <a:latin typeface="Times New Roman" panose="02020603050405020304" pitchFamily="18" charset="0"/>
              <a:cs typeface="Times New Roman" panose="02020603050405020304" pitchFamily="18" charset="0"/>
            </a:rPr>
            <a:t>               і      </a:t>
          </a:r>
          <a:r>
            <a:rPr lang="uk-UA" sz="3600" b="1" kern="1200" dirty="0" smtClean="0">
              <a:latin typeface="Times New Roman" panose="02020603050405020304" pitchFamily="18" charset="0"/>
              <a:cs typeface="Times New Roman" panose="02020603050405020304" pitchFamily="18" charset="0"/>
            </a:rPr>
            <a:t>складається з</a:t>
          </a:r>
          <a:endParaRPr lang="uk-UA" sz="3600" b="1" kern="1200" dirty="0">
            <a:latin typeface="Times New Roman" panose="02020603050405020304" pitchFamily="18" charset="0"/>
            <a:cs typeface="Times New Roman" panose="02020603050405020304" pitchFamily="18" charset="0"/>
          </a:endParaRPr>
        </a:p>
      </dsp:txBody>
      <dsp:txXfrm>
        <a:off x="0" y="0"/>
        <a:ext cx="8784975" cy="1814601"/>
      </dsp:txXfrm>
    </dsp:sp>
    <dsp:sp modelId="{6B757D70-FAC9-4399-8BBB-ECD30947AFD1}">
      <dsp:nvSpPr>
        <dsp:cNvPr id="0" name=""/>
        <dsp:cNvSpPr/>
      </dsp:nvSpPr>
      <dsp:spPr>
        <a:xfrm>
          <a:off x="0" y="1814601"/>
          <a:ext cx="4392487" cy="381066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uk-UA" sz="4400" b="1" kern="1200" dirty="0" smtClean="0">
              <a:solidFill>
                <a:srgbClr val="C00000"/>
              </a:solidFill>
              <a:latin typeface="Times New Roman" panose="02020603050405020304" pitchFamily="18" charset="0"/>
              <a:cs typeface="Times New Roman" panose="02020603050405020304" pitchFamily="18" charset="0"/>
            </a:rPr>
            <a:t>зміст</a:t>
          </a:r>
          <a:r>
            <a:rPr lang="uk-UA" sz="4400" kern="1200" dirty="0" smtClean="0">
              <a:latin typeface="Times New Roman" panose="02020603050405020304" pitchFamily="18" charset="0"/>
              <a:cs typeface="Times New Roman" panose="02020603050405020304" pitchFamily="18" charset="0"/>
            </a:rPr>
            <a:t> шкільного курсу історії України </a:t>
          </a:r>
          <a:r>
            <a:rPr lang="uk-UA" sz="4400" b="1" kern="1200" dirty="0" smtClean="0">
              <a:latin typeface="Times New Roman" panose="02020603050405020304" pitchFamily="18" charset="0"/>
              <a:cs typeface="Times New Roman" panose="02020603050405020304" pitchFamily="18" charset="0"/>
            </a:rPr>
            <a:t>від</a:t>
          </a:r>
          <a:r>
            <a:rPr lang="uk-UA" sz="4400" kern="1200" dirty="0" smtClean="0">
              <a:latin typeface="Times New Roman" panose="02020603050405020304" pitchFamily="18" charset="0"/>
              <a:cs typeface="Times New Roman" panose="02020603050405020304" pitchFamily="18" charset="0"/>
            </a:rPr>
            <a:t> найдавніших часів </a:t>
          </a:r>
          <a:r>
            <a:rPr lang="uk-UA" sz="4400" b="1" kern="1200" dirty="0" smtClean="0">
              <a:latin typeface="Times New Roman" panose="02020603050405020304" pitchFamily="18" charset="0"/>
              <a:cs typeface="Times New Roman" panose="02020603050405020304" pitchFamily="18" charset="0"/>
            </a:rPr>
            <a:t>до</a:t>
          </a:r>
          <a:r>
            <a:rPr lang="uk-UA" sz="4400" kern="1200" dirty="0" smtClean="0">
              <a:latin typeface="Times New Roman" panose="02020603050405020304" pitchFamily="18" charset="0"/>
              <a:cs typeface="Times New Roman" panose="02020603050405020304" pitchFamily="18" charset="0"/>
            </a:rPr>
            <a:t> сьогодення</a:t>
          </a:r>
          <a:endParaRPr lang="uk-UA" sz="4400" kern="1200" dirty="0">
            <a:latin typeface="Times New Roman" panose="02020603050405020304" pitchFamily="18" charset="0"/>
            <a:cs typeface="Times New Roman" panose="02020603050405020304" pitchFamily="18" charset="0"/>
          </a:endParaRPr>
        </a:p>
      </dsp:txBody>
      <dsp:txXfrm>
        <a:off x="0" y="1814601"/>
        <a:ext cx="4392487" cy="3810663"/>
      </dsp:txXfrm>
    </dsp:sp>
    <dsp:sp modelId="{D924E6BB-FE17-417B-AAAA-5E5C6ACD8BDF}">
      <dsp:nvSpPr>
        <dsp:cNvPr id="0" name=""/>
        <dsp:cNvSpPr/>
      </dsp:nvSpPr>
      <dsp:spPr>
        <a:xfrm>
          <a:off x="4392487" y="1814601"/>
          <a:ext cx="4392487" cy="381066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uk-UA" sz="4000" b="1" kern="1200" dirty="0" smtClean="0">
              <a:solidFill>
                <a:srgbClr val="C00000"/>
              </a:solidFill>
              <a:latin typeface="Times New Roman" panose="02020603050405020304" pitchFamily="18" charset="0"/>
              <a:cs typeface="Times New Roman" panose="02020603050405020304" pitchFamily="18" charset="0"/>
            </a:rPr>
            <a:t>31</a:t>
          </a:r>
          <a:r>
            <a:rPr lang="uk-UA" sz="4000" b="1" kern="1200" dirty="0" smtClean="0">
              <a:latin typeface="Times New Roman" panose="02020603050405020304" pitchFamily="18" charset="0"/>
              <a:cs typeface="Times New Roman" panose="02020603050405020304" pitchFamily="18" charset="0"/>
            </a:rPr>
            <a:t> теми</a:t>
          </a:r>
          <a:endParaRPr lang="uk-UA" sz="4000" b="1" kern="1200" dirty="0">
            <a:latin typeface="Times New Roman" panose="02020603050405020304" pitchFamily="18" charset="0"/>
            <a:cs typeface="Times New Roman" panose="02020603050405020304" pitchFamily="18" charset="0"/>
          </a:endParaRPr>
        </a:p>
      </dsp:txBody>
      <dsp:txXfrm>
        <a:off x="4392487" y="1814601"/>
        <a:ext cx="4392487" cy="3810663"/>
      </dsp:txXfrm>
    </dsp:sp>
    <dsp:sp modelId="{18B67111-F41D-40FA-AC51-00BFE871FDB9}">
      <dsp:nvSpPr>
        <dsp:cNvPr id="0" name=""/>
        <dsp:cNvSpPr/>
      </dsp:nvSpPr>
      <dsp:spPr>
        <a:xfrm>
          <a:off x="0" y="5625264"/>
          <a:ext cx="8784975" cy="423407"/>
        </a:xfrm>
        <a:prstGeom prst="rect">
          <a:avLst/>
        </a:prstGeom>
        <a:solidFill>
          <a:schemeClr val="accent1">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59005C-EABF-41CA-A06E-D04DF6734108}">
      <dsp:nvSpPr>
        <dsp:cNvPr id="0" name=""/>
        <dsp:cNvSpPr/>
      </dsp:nvSpPr>
      <dsp:spPr>
        <a:xfrm>
          <a:off x="4360" y="0"/>
          <a:ext cx="4194817" cy="499715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uk-UA" sz="3800" kern="1200" dirty="0" smtClean="0">
              <a:latin typeface="Times New Roman" panose="02020603050405020304" pitchFamily="18" charset="0"/>
              <a:cs typeface="Times New Roman" panose="02020603050405020304" pitchFamily="18" charset="0"/>
            </a:rPr>
            <a:t>Зміст історичного матеріалу</a:t>
          </a:r>
          <a:endParaRPr lang="uk-UA" sz="3800" kern="1200" dirty="0">
            <a:latin typeface="Times New Roman" panose="02020603050405020304" pitchFamily="18" charset="0"/>
            <a:cs typeface="Times New Roman" panose="02020603050405020304" pitchFamily="18" charset="0"/>
          </a:endParaRPr>
        </a:p>
      </dsp:txBody>
      <dsp:txXfrm>
        <a:off x="4360" y="0"/>
        <a:ext cx="4194817" cy="1499145"/>
      </dsp:txXfrm>
    </dsp:sp>
    <dsp:sp modelId="{0D6E42EC-EF61-4067-9471-DAE779B46D2A}">
      <dsp:nvSpPr>
        <dsp:cNvPr id="0" name=""/>
        <dsp:cNvSpPr/>
      </dsp:nvSpPr>
      <dsp:spPr>
        <a:xfrm>
          <a:off x="216031" y="1500609"/>
          <a:ext cx="3771476" cy="1506709"/>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1120" tIns="53340" rIns="71120" bIns="53340" numCol="1" spcCol="1270" anchor="ctr" anchorCtr="0">
          <a:noAutofit/>
        </a:bodyPr>
        <a:lstStyle/>
        <a:p>
          <a:pPr lvl="0" algn="ctr" defTabSz="1244600">
            <a:lnSpc>
              <a:spcPct val="90000"/>
            </a:lnSpc>
            <a:spcBef>
              <a:spcPct val="0"/>
            </a:spcBef>
            <a:spcAft>
              <a:spcPct val="35000"/>
            </a:spcAft>
          </a:pPr>
          <a:r>
            <a:rPr lang="uk-UA" sz="2800" kern="1200" dirty="0" smtClean="0">
              <a:latin typeface="Times New Roman" panose="02020603050405020304" pitchFamily="18" charset="0"/>
              <a:cs typeface="Times New Roman" panose="02020603050405020304" pitchFamily="18" charset="0"/>
            </a:rPr>
            <a:t>Виокремлено факти, дати персоналії, поняття й терміни</a:t>
          </a:r>
          <a:endParaRPr lang="uk-UA" sz="2800" kern="1200" dirty="0">
            <a:latin typeface="Times New Roman" panose="02020603050405020304" pitchFamily="18" charset="0"/>
            <a:cs typeface="Times New Roman" panose="02020603050405020304" pitchFamily="18" charset="0"/>
          </a:endParaRPr>
        </a:p>
      </dsp:txBody>
      <dsp:txXfrm>
        <a:off x="260161" y="1544739"/>
        <a:ext cx="3683216" cy="1418449"/>
      </dsp:txXfrm>
    </dsp:sp>
    <dsp:sp modelId="{766FF74E-496E-46B1-AF1F-D6E31CFDBD69}">
      <dsp:nvSpPr>
        <dsp:cNvPr id="0" name=""/>
        <dsp:cNvSpPr/>
      </dsp:nvSpPr>
      <dsp:spPr>
        <a:xfrm>
          <a:off x="216031" y="3239120"/>
          <a:ext cx="3771476" cy="1506709"/>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1120" tIns="53340" rIns="71120" bIns="53340" numCol="1" spcCol="1270" anchor="ctr" anchorCtr="0">
          <a:noAutofit/>
        </a:bodyPr>
        <a:lstStyle/>
        <a:p>
          <a:pPr lvl="0" algn="ctr" defTabSz="1244600">
            <a:lnSpc>
              <a:spcPct val="90000"/>
            </a:lnSpc>
            <a:spcBef>
              <a:spcPct val="0"/>
            </a:spcBef>
            <a:spcAft>
              <a:spcPct val="35000"/>
            </a:spcAft>
          </a:pPr>
          <a:r>
            <a:rPr lang="uk-UA" sz="2800" kern="1200" dirty="0" smtClean="0">
              <a:latin typeface="Times New Roman" panose="02020603050405020304" pitchFamily="18" charset="0"/>
              <a:cs typeface="Times New Roman" panose="02020603050405020304" pitchFamily="18" charset="0"/>
            </a:rPr>
            <a:t>Це – мінімум, з якого випускники повинні мати певні знання та уявлення</a:t>
          </a:r>
          <a:endParaRPr lang="uk-UA" sz="2800" kern="1200" dirty="0">
            <a:latin typeface="Times New Roman" panose="02020603050405020304" pitchFamily="18" charset="0"/>
            <a:cs typeface="Times New Roman" panose="02020603050405020304" pitchFamily="18" charset="0"/>
          </a:endParaRPr>
        </a:p>
      </dsp:txBody>
      <dsp:txXfrm>
        <a:off x="260161" y="3283250"/>
        <a:ext cx="3683216" cy="1418449"/>
      </dsp:txXfrm>
    </dsp:sp>
    <dsp:sp modelId="{4175BEA2-5440-4FBA-B61B-6B50882E8747}">
      <dsp:nvSpPr>
        <dsp:cNvPr id="0" name=""/>
        <dsp:cNvSpPr/>
      </dsp:nvSpPr>
      <dsp:spPr>
        <a:xfrm>
          <a:off x="4513789" y="0"/>
          <a:ext cx="4194817" cy="499715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uk-UA" sz="3800" kern="1200" dirty="0" smtClean="0">
              <a:latin typeface="Times New Roman" panose="02020603050405020304" pitchFamily="18" charset="0"/>
              <a:cs typeface="Times New Roman" panose="02020603050405020304" pitchFamily="18" charset="0"/>
            </a:rPr>
            <a:t>Основні предметні вміння та навички</a:t>
          </a:r>
          <a:endParaRPr lang="uk-UA" sz="3800" kern="1200" dirty="0">
            <a:latin typeface="Times New Roman" panose="02020603050405020304" pitchFamily="18" charset="0"/>
            <a:cs typeface="Times New Roman" panose="02020603050405020304" pitchFamily="18" charset="0"/>
          </a:endParaRPr>
        </a:p>
      </dsp:txBody>
      <dsp:txXfrm>
        <a:off x="4513789" y="0"/>
        <a:ext cx="4194817" cy="1499145"/>
      </dsp:txXfrm>
    </dsp:sp>
    <dsp:sp modelId="{8D4F9613-FBAB-4780-970F-DAF220C35E89}">
      <dsp:nvSpPr>
        <dsp:cNvPr id="0" name=""/>
        <dsp:cNvSpPr/>
      </dsp:nvSpPr>
      <dsp:spPr>
        <a:xfrm>
          <a:off x="4680525" y="1499145"/>
          <a:ext cx="3861346" cy="3248148"/>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uk-UA" sz="2200" kern="1200" dirty="0" smtClean="0">
              <a:latin typeface="Times New Roman" panose="02020603050405020304" pitchFamily="18" charset="0"/>
              <a:cs typeface="Times New Roman" panose="02020603050405020304" pitchFamily="18" charset="0"/>
            </a:rPr>
            <a:t>Розпізнавати на картосхемі (наприклад, місце стоянок)</a:t>
          </a:r>
        </a:p>
        <a:p>
          <a:pPr lvl="0" algn="ctr" defTabSz="977900">
            <a:lnSpc>
              <a:spcPct val="90000"/>
            </a:lnSpc>
            <a:spcBef>
              <a:spcPct val="0"/>
            </a:spcBef>
            <a:spcAft>
              <a:spcPct val="35000"/>
            </a:spcAft>
          </a:pPr>
          <a:r>
            <a:rPr lang="uk-UA" sz="2200" kern="1200" dirty="0" smtClean="0">
              <a:latin typeface="Times New Roman" panose="02020603050405020304" pitchFamily="18" charset="0"/>
              <a:cs typeface="Times New Roman" panose="02020603050405020304" pitchFamily="18" charset="0"/>
            </a:rPr>
            <a:t>Характеризувати (наприклад, розвиток політичного життя)</a:t>
          </a:r>
        </a:p>
        <a:p>
          <a:pPr lvl="0" algn="ctr" defTabSz="977900">
            <a:lnSpc>
              <a:spcPct val="90000"/>
            </a:lnSpc>
            <a:spcBef>
              <a:spcPct val="0"/>
            </a:spcBef>
            <a:spcAft>
              <a:spcPct val="35000"/>
            </a:spcAft>
          </a:pPr>
          <a:r>
            <a:rPr lang="uk-UA" sz="2200" kern="1200" dirty="0" smtClean="0">
              <a:latin typeface="Times New Roman" panose="02020603050405020304" pitchFamily="18" charset="0"/>
              <a:cs typeface="Times New Roman" panose="02020603050405020304" pitchFamily="18" charset="0"/>
            </a:rPr>
            <a:t>Визначати (наприклад, передумови, значення …)</a:t>
          </a:r>
        </a:p>
        <a:p>
          <a:pPr lvl="0" algn="ctr" defTabSz="977900">
            <a:lnSpc>
              <a:spcPct val="90000"/>
            </a:lnSpc>
            <a:spcBef>
              <a:spcPct val="0"/>
            </a:spcBef>
            <a:spcAft>
              <a:spcPct val="35000"/>
            </a:spcAft>
          </a:pPr>
          <a:r>
            <a:rPr lang="uk-UA" sz="2200" kern="1200" dirty="0" smtClean="0">
              <a:latin typeface="Times New Roman" panose="02020603050405020304" pitchFamily="18" charset="0"/>
              <a:cs typeface="Times New Roman" panose="02020603050405020304" pitchFamily="18" charset="0"/>
            </a:rPr>
            <a:t>Пояснювати (наприклад, у чому полягає значення …)</a:t>
          </a:r>
          <a:endParaRPr lang="uk-UA" sz="2200" kern="1200" dirty="0">
            <a:latin typeface="Times New Roman" panose="02020603050405020304" pitchFamily="18" charset="0"/>
            <a:cs typeface="Times New Roman" panose="02020603050405020304" pitchFamily="18" charset="0"/>
          </a:endParaRPr>
        </a:p>
      </dsp:txBody>
      <dsp:txXfrm>
        <a:off x="4775660" y="1594280"/>
        <a:ext cx="3671076" cy="30578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ACB327-9064-4AB8-ADCA-58075F424F14}">
      <dsp:nvSpPr>
        <dsp:cNvPr id="0" name=""/>
        <dsp:cNvSpPr/>
      </dsp:nvSpPr>
      <dsp:spPr>
        <a:xfrm>
          <a:off x="0" y="0"/>
          <a:ext cx="8712968" cy="1922613"/>
        </a:xfrm>
        <a:prstGeom prst="rect">
          <a:avLst/>
        </a:prstGeom>
        <a:solidFill>
          <a:schemeClr val="accent1">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uk-UA" sz="6500" kern="1200" dirty="0" smtClean="0">
              <a:latin typeface="Times New Roman" panose="02020603050405020304" pitchFamily="18" charset="0"/>
              <a:cs typeface="Times New Roman" panose="02020603050405020304" pitchFamily="18" charset="0"/>
            </a:rPr>
            <a:t>Учні мають:</a:t>
          </a:r>
          <a:endParaRPr lang="uk-UA" sz="6500" kern="1200" dirty="0">
            <a:latin typeface="Times New Roman" panose="02020603050405020304" pitchFamily="18" charset="0"/>
            <a:cs typeface="Times New Roman" panose="02020603050405020304" pitchFamily="18" charset="0"/>
          </a:endParaRPr>
        </a:p>
      </dsp:txBody>
      <dsp:txXfrm>
        <a:off x="0" y="0"/>
        <a:ext cx="8712968" cy="1922613"/>
      </dsp:txXfrm>
    </dsp:sp>
    <dsp:sp modelId="{8153E441-842C-4177-A079-5AB9FE2F6330}">
      <dsp:nvSpPr>
        <dsp:cNvPr id="0" name=""/>
        <dsp:cNvSpPr/>
      </dsp:nvSpPr>
      <dsp:spPr>
        <a:xfrm>
          <a:off x="1157" y="1922613"/>
          <a:ext cx="3426713" cy="4037488"/>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uk-UA" sz="2900" b="1" kern="1200" dirty="0" smtClean="0">
              <a:latin typeface="Times New Roman" panose="02020603050405020304" pitchFamily="18" charset="0"/>
              <a:cs typeface="Times New Roman" panose="02020603050405020304" pitchFamily="18" charset="0"/>
            </a:rPr>
            <a:t>Характеризувати </a:t>
          </a:r>
          <a:r>
            <a:rPr lang="uk-UA" sz="2900" kern="1200" dirty="0" smtClean="0">
              <a:latin typeface="Times New Roman" panose="02020603050405020304" pitchFamily="18" charset="0"/>
              <a:cs typeface="Times New Roman" panose="02020603050405020304" pitchFamily="18" charset="0"/>
            </a:rPr>
            <a:t>діяльність історичних діячів, </a:t>
          </a:r>
          <a:endParaRPr lang="uk-UA" sz="2900" kern="1200" dirty="0">
            <a:latin typeface="Times New Roman" panose="02020603050405020304" pitchFamily="18" charset="0"/>
            <a:cs typeface="Times New Roman" panose="02020603050405020304" pitchFamily="18" charset="0"/>
          </a:endParaRPr>
        </a:p>
      </dsp:txBody>
      <dsp:txXfrm>
        <a:off x="1157" y="1922613"/>
        <a:ext cx="3426713" cy="4037488"/>
      </dsp:txXfrm>
    </dsp:sp>
    <dsp:sp modelId="{334D21A9-CE9A-4347-BB99-13EF8D74796C}">
      <dsp:nvSpPr>
        <dsp:cNvPr id="0" name=""/>
        <dsp:cNvSpPr/>
      </dsp:nvSpPr>
      <dsp:spPr>
        <a:xfrm>
          <a:off x="3427871" y="1922613"/>
          <a:ext cx="2641969" cy="4037488"/>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uk-UA" sz="2900" b="1" kern="1200" dirty="0" smtClean="0">
              <a:latin typeface="Times New Roman" panose="02020603050405020304" pitchFamily="18" charset="0"/>
              <a:cs typeface="Times New Roman" panose="02020603050405020304" pitchFamily="18" charset="0"/>
            </a:rPr>
            <a:t>Оцінювати</a:t>
          </a:r>
          <a:r>
            <a:rPr lang="uk-UA" sz="2900" kern="1200" dirty="0" smtClean="0">
              <a:latin typeface="Times New Roman" panose="02020603050405020304" pitchFamily="18" charset="0"/>
              <a:cs typeface="Times New Roman" panose="02020603050405020304" pitchFamily="18" charset="0"/>
            </a:rPr>
            <a:t> їх вплив на хід історичних подій</a:t>
          </a:r>
          <a:endParaRPr lang="uk-UA" sz="2900" kern="1200" dirty="0">
            <a:latin typeface="Times New Roman" panose="02020603050405020304" pitchFamily="18" charset="0"/>
            <a:cs typeface="Times New Roman" panose="02020603050405020304" pitchFamily="18" charset="0"/>
          </a:endParaRPr>
        </a:p>
      </dsp:txBody>
      <dsp:txXfrm>
        <a:off x="3427871" y="1922613"/>
        <a:ext cx="2641969" cy="4037488"/>
      </dsp:txXfrm>
    </dsp:sp>
    <dsp:sp modelId="{90ECB2B9-0744-4B27-A12C-6D004B780840}">
      <dsp:nvSpPr>
        <dsp:cNvPr id="0" name=""/>
        <dsp:cNvSpPr/>
      </dsp:nvSpPr>
      <dsp:spPr>
        <a:xfrm>
          <a:off x="6069840" y="1922613"/>
          <a:ext cx="2641969" cy="4037488"/>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uk-UA" sz="2900" b="1" kern="1200" dirty="0" smtClean="0">
              <a:latin typeface="Times New Roman" panose="02020603050405020304" pitchFamily="18" charset="0"/>
              <a:cs typeface="Times New Roman" panose="02020603050405020304" pitchFamily="18" charset="0"/>
            </a:rPr>
            <a:t>Вміти розпізнавати </a:t>
          </a:r>
          <a:r>
            <a:rPr lang="uk-UA" sz="2900" kern="1200" dirty="0" smtClean="0">
              <a:latin typeface="Times New Roman" panose="02020603050405020304" pitchFamily="18" charset="0"/>
              <a:cs typeface="Times New Roman" panose="02020603050405020304" pitchFamily="18" charset="0"/>
            </a:rPr>
            <a:t>їх за портретними рисами (автентичними пам’ятками – фотографіями тощо)</a:t>
          </a:r>
          <a:endParaRPr lang="uk-UA" sz="2900" kern="1200" dirty="0">
            <a:latin typeface="Times New Roman" panose="02020603050405020304" pitchFamily="18" charset="0"/>
            <a:cs typeface="Times New Roman" panose="02020603050405020304" pitchFamily="18" charset="0"/>
          </a:endParaRPr>
        </a:p>
      </dsp:txBody>
      <dsp:txXfrm>
        <a:off x="6069840" y="1922613"/>
        <a:ext cx="2641969" cy="4037488"/>
      </dsp:txXfrm>
    </dsp:sp>
    <dsp:sp modelId="{7B14CAA9-1EC8-4F0A-939C-42D17D73D73B}">
      <dsp:nvSpPr>
        <dsp:cNvPr id="0" name=""/>
        <dsp:cNvSpPr/>
      </dsp:nvSpPr>
      <dsp:spPr>
        <a:xfrm>
          <a:off x="0" y="5960102"/>
          <a:ext cx="8712968" cy="448609"/>
        </a:xfrm>
        <a:prstGeom prst="rect">
          <a:avLst/>
        </a:prstGeom>
        <a:solidFill>
          <a:schemeClr val="accent1">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0.02419</cdr:x>
      <cdr:y>0</cdr:y>
    </cdr:from>
    <cdr:to>
      <cdr:x>0.35484</cdr:x>
      <cdr:y>0.05495</cdr:y>
    </cdr:to>
    <cdr:sp macro="" textlink="">
      <cdr:nvSpPr>
        <cdr:cNvPr id="2" name="TextBox 1"/>
        <cdr:cNvSpPr txBox="1"/>
      </cdr:nvSpPr>
      <cdr:spPr>
        <a:xfrm xmlns:a="http://schemas.openxmlformats.org/drawingml/2006/main">
          <a:off x="216024" y="0"/>
          <a:ext cx="2952328"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uk-UA" sz="2000" b="1" dirty="0" smtClean="0">
              <a:solidFill>
                <a:srgbClr val="C00000"/>
              </a:solidFill>
              <a:latin typeface="Times New Roman" panose="02020603050405020304" pitchFamily="18" charset="0"/>
              <a:cs typeface="Times New Roman" panose="02020603050405020304" pitchFamily="18" charset="0"/>
            </a:rPr>
            <a:t>ОДЕСЬКА ОБЛАСТЬ</a:t>
          </a:r>
          <a:endParaRPr lang="uk-UA" sz="2000" b="1" dirty="0">
            <a:solidFill>
              <a:srgbClr val="C00000"/>
            </a:solidFill>
            <a:latin typeface="Times New Roman" panose="02020603050405020304" pitchFamily="18" charset="0"/>
            <a:cs typeface="Times New Roman" panose="02020603050405020304"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B1EE0D-FD1B-4AAA-9FDA-9B522A8472F8}" type="datetimeFigureOut">
              <a:rPr lang="uk-UA" smtClean="0"/>
              <a:t>30.01.2017</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8817F9-E07F-41BC-8AA4-87C591B29BCD}" type="slidenum">
              <a:rPr lang="uk-UA" smtClean="0"/>
              <a:t>‹#›</a:t>
            </a:fld>
            <a:endParaRPr lang="uk-UA"/>
          </a:p>
        </p:txBody>
      </p:sp>
    </p:spTree>
    <p:extLst>
      <p:ext uri="{BB962C8B-B14F-4D97-AF65-F5344CB8AC3E}">
        <p14:creationId xmlns:p14="http://schemas.microsoft.com/office/powerpoint/2010/main" val="2026686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fontScale="25000" lnSpcReduction="20000"/>
          </a:bodyPr>
          <a:lstStyle/>
          <a:p>
            <a:pPr>
              <a:defRPr/>
            </a:pPr>
            <a:r>
              <a:rPr lang="en-US" sz="1400" b="1" dirty="0" smtClean="0"/>
              <a:t>Animated title moves behind picture</a:t>
            </a:r>
          </a:p>
          <a:p>
            <a:pPr eaLnBrk="1" fontAlgn="auto" hangingPunct="1">
              <a:spcBef>
                <a:spcPts val="0"/>
              </a:spcBef>
              <a:spcAft>
                <a:spcPts val="0"/>
              </a:spcAft>
              <a:defRPr/>
            </a:pPr>
            <a:r>
              <a:rPr lang="en-US" sz="1400" dirty="0" smtClean="0"/>
              <a:t>(Intermediate)</a:t>
            </a:r>
          </a:p>
          <a:p>
            <a:pPr>
              <a:defRPr/>
            </a:pPr>
            <a:endParaRPr lang="en-US" dirty="0" smtClean="0"/>
          </a:p>
          <a:p>
            <a:pPr>
              <a:defRPr/>
            </a:pPr>
            <a:endParaRPr lang="en-US" dirty="0" smtClean="0"/>
          </a:p>
          <a:p>
            <a:pPr>
              <a:defRPr/>
            </a:pPr>
            <a:r>
              <a:rPr lang="en-US" dirty="0" smtClean="0"/>
              <a:t>To reproduce the shape effects on this slide, do the following:</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Shapes</a:t>
            </a:r>
            <a:r>
              <a:rPr lang="en-US" dirty="0" smtClean="0"/>
              <a:t>, and then under </a:t>
            </a:r>
            <a:r>
              <a:rPr lang="en-US" b="1" dirty="0" smtClean="0"/>
              <a:t>Rectangles</a:t>
            </a:r>
            <a:r>
              <a:rPr lang="en-US" dirty="0" smtClean="0"/>
              <a:t> click </a:t>
            </a:r>
            <a:r>
              <a:rPr lang="en-US" b="1" dirty="0" smtClean="0"/>
              <a:t>Rectangle </a:t>
            </a:r>
            <a:r>
              <a:rPr lang="en-US" dirty="0" smtClean="0"/>
              <a:t>(first option from the left). On the slide, drag to draw a rectangle.</a:t>
            </a:r>
          </a:p>
          <a:p>
            <a:pPr marL="228600" indent="-228600">
              <a:buFont typeface="+mj-lt"/>
              <a:buAutoNum type="arabicPeriod"/>
              <a:defRPr/>
            </a:pPr>
            <a:r>
              <a:rPr lang="en-US" dirty="0" smtClean="0"/>
              <a:t>Select the rectangle. 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Size</a:t>
            </a:r>
            <a:r>
              <a:rPr lang="en-US" dirty="0" smtClean="0"/>
              <a:t> group, do the following: </a:t>
            </a:r>
          </a:p>
          <a:p>
            <a:pPr marL="685800" lvl="1" indent="-228600">
              <a:buFont typeface="Arial" pitchFamily="34" charset="0"/>
              <a:buChar char="•"/>
              <a:defRPr/>
            </a:pPr>
            <a:r>
              <a:rPr lang="en-US" dirty="0" smtClean="0"/>
              <a:t>In the </a:t>
            </a:r>
            <a:r>
              <a:rPr lang="en-US" b="1" dirty="0" smtClean="0"/>
              <a:t>Shape</a:t>
            </a:r>
            <a:r>
              <a:rPr lang="en-US" dirty="0" smtClean="0"/>
              <a:t> </a:t>
            </a:r>
            <a:r>
              <a:rPr lang="en-US" b="1" dirty="0" smtClean="0"/>
              <a:t>Height</a:t>
            </a:r>
            <a:r>
              <a:rPr lang="en-US" dirty="0" smtClean="0"/>
              <a:t> box, enter </a:t>
            </a:r>
            <a:r>
              <a:rPr lang="en-US" b="1" dirty="0" smtClean="0"/>
              <a:t>3.17”</a:t>
            </a:r>
            <a:r>
              <a:rPr lang="en-US" dirty="0" smtClean="0"/>
              <a:t>.</a:t>
            </a:r>
          </a:p>
          <a:p>
            <a:pPr marL="685800" lvl="1" indent="-228600">
              <a:buFont typeface="Arial" pitchFamily="34" charset="0"/>
              <a:buChar char="•"/>
              <a:defRPr/>
            </a:pPr>
            <a:r>
              <a:rPr lang="en-US" dirty="0" smtClean="0"/>
              <a:t>In the  </a:t>
            </a:r>
            <a:r>
              <a:rPr lang="en-US" b="1" dirty="0" smtClean="0"/>
              <a:t>Shape</a:t>
            </a:r>
            <a:r>
              <a:rPr lang="en-US" dirty="0" smtClean="0"/>
              <a:t> </a:t>
            </a:r>
            <a:r>
              <a:rPr lang="en-US" b="1" dirty="0" smtClean="0"/>
              <a:t>Width</a:t>
            </a:r>
            <a:r>
              <a:rPr lang="en-US" dirty="0" smtClean="0"/>
              <a:t> box, enter </a:t>
            </a:r>
            <a:r>
              <a:rPr lang="en-US" b="1" dirty="0" smtClean="0"/>
              <a:t>9.5”</a:t>
            </a:r>
            <a:r>
              <a:rPr lang="en-US" dirty="0" smtClean="0"/>
              <a:t>.</a:t>
            </a:r>
          </a:p>
          <a:p>
            <a:pPr marL="228600" indent="-228600">
              <a:buFont typeface="+mj-lt"/>
              <a:buAutoNum type="arabicPeriod"/>
              <a:defRPr/>
            </a:pPr>
            <a:r>
              <a:rPr lang="en-US" dirty="0" smtClean="0"/>
              <a:t>Drag the rectangle slightly above the middle of the slide. </a:t>
            </a:r>
          </a:p>
          <a:p>
            <a:pPr marL="228600" indent="-228600">
              <a:buFont typeface="+mj-lt"/>
              <a:buAutoNum type="arabicPeriod"/>
              <a:defRPr/>
            </a:pPr>
            <a:r>
              <a:rPr lang="en-US" dirty="0" smtClean="0"/>
              <a:t>Select the rectangle.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 Left</a:t>
            </a:r>
            <a:r>
              <a:rPr lang="en-US" dirty="0" smtClean="0"/>
              <a:t>.</a:t>
            </a:r>
          </a:p>
          <a:p>
            <a:pPr marL="228600" indent="-228600">
              <a:buFont typeface="+mj-lt"/>
              <a:buAutoNum type="arabicPeriod"/>
              <a:defRPr/>
            </a:pPr>
            <a:r>
              <a:rPr lang="en-US" dirty="0" smtClean="0"/>
              <a:t>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Shape</a:t>
            </a:r>
            <a:r>
              <a:rPr lang="en-US" dirty="0" smtClean="0"/>
              <a:t> </a:t>
            </a:r>
            <a:r>
              <a:rPr lang="en-US" b="1" dirty="0" smtClean="0"/>
              <a:t>Styles</a:t>
            </a:r>
            <a:r>
              <a:rPr lang="en-US" dirty="0" smtClean="0"/>
              <a:t> group, click the next to </a:t>
            </a:r>
            <a:r>
              <a:rPr lang="en-US" b="1" dirty="0" smtClean="0"/>
              <a:t>Shape</a:t>
            </a:r>
            <a:r>
              <a:rPr lang="en-US" dirty="0" smtClean="0"/>
              <a:t> </a:t>
            </a:r>
            <a:r>
              <a:rPr lang="en-US" b="1" dirty="0" smtClean="0"/>
              <a:t>Outline</a:t>
            </a:r>
            <a:r>
              <a:rPr lang="en-US" dirty="0" smtClean="0"/>
              <a:t>, and then click </a:t>
            </a:r>
            <a:r>
              <a:rPr lang="en-US" b="1" dirty="0" smtClean="0"/>
              <a:t>No</a:t>
            </a:r>
            <a:r>
              <a:rPr lang="en-US" dirty="0" smtClean="0"/>
              <a:t> </a:t>
            </a:r>
            <a:r>
              <a:rPr lang="en-US" b="1" dirty="0" smtClean="0"/>
              <a:t>Outline</a:t>
            </a:r>
            <a:r>
              <a:rPr lang="en-US" dirty="0" smtClean="0"/>
              <a:t>.</a:t>
            </a:r>
            <a:endParaRPr lang="en-US" b="1" dirty="0" smtClean="0"/>
          </a:p>
          <a:p>
            <a:pPr marL="228600" indent="-228600">
              <a:buFont typeface="+mj-lt"/>
              <a:buAutoNum type="arabicPeriod"/>
              <a:defRPr/>
            </a:pPr>
            <a:r>
              <a:rPr lang="en-US" dirty="0" smtClean="0"/>
              <a:t>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Shape</a:t>
            </a:r>
            <a:r>
              <a:rPr lang="en-US" dirty="0" smtClean="0"/>
              <a:t> </a:t>
            </a:r>
            <a:r>
              <a:rPr lang="en-US" b="1" dirty="0" smtClean="0"/>
              <a:t>Styles</a:t>
            </a:r>
            <a:r>
              <a:rPr lang="en-US" dirty="0" smtClean="0"/>
              <a:t> group, click the </a:t>
            </a:r>
            <a:r>
              <a:rPr lang="en-US" b="1" dirty="0" smtClean="0"/>
              <a:t>Format</a:t>
            </a:r>
            <a:r>
              <a:rPr lang="en-US" dirty="0" smtClean="0"/>
              <a:t> </a:t>
            </a:r>
            <a:r>
              <a:rPr lang="en-US" b="1" dirty="0" smtClean="0"/>
              <a:t>Shape</a:t>
            </a:r>
            <a:r>
              <a:rPr lang="en-US" dirty="0" smtClean="0"/>
              <a:t> dialog box launcher. In the </a:t>
            </a:r>
            <a:r>
              <a:rPr lang="en-US" b="1" dirty="0" smtClean="0"/>
              <a:t>Format</a:t>
            </a:r>
            <a:r>
              <a:rPr lang="en-US" dirty="0" smtClean="0"/>
              <a:t> </a:t>
            </a:r>
            <a:r>
              <a:rPr lang="en-US" b="1" dirty="0" smtClean="0"/>
              <a:t>Shape</a:t>
            </a:r>
            <a:r>
              <a:rPr lang="en-US" dirty="0" smtClean="0"/>
              <a:t> dialog box, click </a:t>
            </a:r>
            <a:r>
              <a:rPr lang="en-US" b="1" dirty="0" smtClean="0"/>
              <a:t>Fill</a:t>
            </a:r>
            <a:r>
              <a:rPr lang="en-US" dirty="0" smtClean="0"/>
              <a:t> in the left pane, select </a:t>
            </a:r>
            <a:r>
              <a:rPr lang="en-US" b="1" dirty="0" smtClean="0"/>
              <a:t>Gradient fill </a:t>
            </a:r>
            <a:r>
              <a:rPr lang="en-US" dirty="0" smtClean="0"/>
              <a:t>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Linear</a:t>
            </a:r>
            <a:r>
              <a:rPr lang="en-US" dirty="0" smtClean="0"/>
              <a:t>.</a:t>
            </a:r>
          </a:p>
          <a:p>
            <a:pPr marL="685800" lvl="1" indent="-228600">
              <a:buFont typeface="Arial" pitchFamily="34" charset="0"/>
              <a:buChar char="•"/>
              <a:defRPr/>
            </a:pPr>
            <a:r>
              <a:rPr lang="en-US" dirty="0" smtClean="0"/>
              <a:t>In the </a:t>
            </a:r>
            <a:r>
              <a:rPr lang="en-US" b="1" dirty="0" smtClean="0"/>
              <a:t>Angle</a:t>
            </a:r>
            <a:r>
              <a:rPr lang="en-US" dirty="0" smtClean="0"/>
              <a:t> box, enter </a:t>
            </a:r>
            <a:r>
              <a:rPr lang="en-US" b="1" dirty="0" smtClean="0"/>
              <a:t>0</a:t>
            </a:r>
            <a:r>
              <a:rPr lang="en-US" dirty="0" smtClean="0"/>
              <a:t>. </a:t>
            </a:r>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 gradient stops</a:t>
            </a:r>
            <a:r>
              <a:rPr lang="en-US" dirty="0" smtClean="0"/>
              <a:t> or </a:t>
            </a:r>
            <a:r>
              <a:rPr lang="en-US" b="1" dirty="0" smtClean="0"/>
              <a:t>Remove gradient stops</a:t>
            </a:r>
            <a:r>
              <a:rPr lang="en-US" dirty="0" smtClean="0"/>
              <a:t> until two stops appear in the slider.</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as follows:</a:t>
            </a:r>
          </a:p>
          <a:p>
            <a:pPr marL="685800" lvl="1" indent="-228600">
              <a:buFont typeface="Arial" pitchFamily="34" charset="0"/>
              <a:buChar char="•"/>
              <a:defRPr/>
            </a:pPr>
            <a:r>
              <a:rPr lang="en-US" dirty="0" smtClean="0"/>
              <a:t>Select the first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Orange, Accent 6, Darker 50% </a:t>
            </a:r>
            <a:r>
              <a:rPr lang="en-US" dirty="0" smtClean="0"/>
              <a:t>(fifth row, 10</a:t>
            </a:r>
            <a:r>
              <a:rPr lang="en-US" baseline="30000" dirty="0" smtClean="0"/>
              <a:t>th</a:t>
            </a:r>
            <a:r>
              <a:rPr lang="en-US" dirty="0" smtClean="0"/>
              <a:t> option from the left).</a:t>
            </a:r>
          </a:p>
          <a:p>
            <a:pPr marL="685800" lvl="1" indent="-228600">
              <a:buFont typeface="Arial" pitchFamily="34" charset="0"/>
              <a:buChar char="•"/>
              <a:defRPr/>
            </a:pPr>
            <a:r>
              <a:rPr lang="en-US" dirty="0" smtClean="0"/>
              <a:t>Select the next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100%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Orange, Accent 6, Darker 25%</a:t>
            </a:r>
            <a:r>
              <a:rPr lang="en-US" dirty="0" smtClean="0"/>
              <a:t> (fourth row, 10</a:t>
            </a:r>
            <a:r>
              <a:rPr lang="en-US" baseline="30000" dirty="0" smtClean="0"/>
              <a:t>th</a:t>
            </a:r>
            <a:r>
              <a:rPr lang="en-US" dirty="0" smtClean="0"/>
              <a:t> option from the left).</a:t>
            </a:r>
          </a:p>
          <a:p>
            <a:pPr>
              <a:defRPr/>
            </a:pPr>
            <a:endParaRPr lang="en-US" dirty="0" smtClean="0"/>
          </a:p>
          <a:p>
            <a:pPr>
              <a:defRPr/>
            </a:pPr>
            <a:endParaRPr lang="en-US" dirty="0" smtClean="0"/>
          </a:p>
          <a:p>
            <a:pPr>
              <a:defRPr/>
            </a:pPr>
            <a:r>
              <a:rPr lang="en-US" dirty="0" smtClean="0"/>
              <a:t>To reproduce the “heading” text box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select </a:t>
            </a:r>
            <a:r>
              <a:rPr lang="en-US" b="1" dirty="0" smtClean="0"/>
              <a:t>Text</a:t>
            </a:r>
            <a:r>
              <a:rPr lang="en-US" dirty="0" smtClean="0"/>
              <a:t> </a:t>
            </a:r>
            <a:r>
              <a:rPr lang="en-US" b="1" dirty="0" smtClean="0"/>
              <a:t>Box</a:t>
            </a:r>
            <a:r>
              <a:rPr lang="en-US" dirty="0" smtClean="0"/>
              <a:t>. On the slide, drag to draw a text box.</a:t>
            </a:r>
          </a:p>
          <a:p>
            <a:pPr marL="228600" indent="-228600">
              <a:buFont typeface="+mj-lt"/>
              <a:buAutoNum type="arabicPeriod"/>
              <a:defRPr/>
            </a:pPr>
            <a:r>
              <a:rPr lang="en-US" dirty="0" smtClean="0"/>
              <a:t>Enter the heading text, and then select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Calibri</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38</a:t>
            </a:r>
            <a:r>
              <a:rPr lang="en-US" dirty="0" smtClean="0"/>
              <a:t>.</a:t>
            </a:r>
          </a:p>
          <a:p>
            <a:pPr marL="685800" lvl="1" indent="-228600" eaLnBrk="1" fontAlgn="auto" hangingPunct="1">
              <a:spcBef>
                <a:spcPts val="0"/>
              </a:spcBef>
              <a:spcAft>
                <a:spcPts val="0"/>
              </a:spcAft>
              <a:buFont typeface="Arial" pitchFamily="34" charset="0"/>
              <a:buChar char="•"/>
              <a:defRPr/>
            </a:pPr>
            <a:r>
              <a:rPr lang="en-US" dirty="0" smtClean="0"/>
              <a:t>Click </a:t>
            </a:r>
            <a:r>
              <a:rPr lang="en-US" b="1" dirty="0" smtClean="0"/>
              <a:t>Bold</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Orange, Accent 6, Darker 25% </a:t>
            </a:r>
            <a:r>
              <a:rPr lang="en-US" dirty="0" smtClean="0"/>
              <a:t>(fourth row, 10</a:t>
            </a:r>
            <a:r>
              <a:rPr lang="en-US" baseline="30000" dirty="0" smtClean="0"/>
              <a:t>th</a:t>
            </a:r>
            <a:r>
              <a:rPr lang="en-US" dirty="0" smtClean="0"/>
              <a: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Paragraph</a:t>
            </a:r>
            <a:r>
              <a:rPr lang="en-US" dirty="0" smtClean="0"/>
              <a:t> group, click </a:t>
            </a:r>
            <a:r>
              <a:rPr lang="en-US" b="1" dirty="0" smtClean="0"/>
              <a:t>Align</a:t>
            </a:r>
            <a:r>
              <a:rPr lang="en-US" dirty="0" smtClean="0"/>
              <a:t> </a:t>
            </a:r>
            <a:r>
              <a:rPr lang="en-US" b="1" dirty="0" smtClean="0"/>
              <a:t>Text</a:t>
            </a:r>
            <a:r>
              <a:rPr lang="en-US" dirty="0" smtClean="0"/>
              <a:t> </a:t>
            </a:r>
            <a:r>
              <a:rPr lang="en-US" b="1" dirty="0" smtClean="0"/>
              <a:t>Left</a:t>
            </a:r>
            <a:r>
              <a:rPr lang="en-US" dirty="0" smtClean="0"/>
              <a:t>.</a:t>
            </a:r>
          </a:p>
          <a:p>
            <a:pPr marL="228600" indent="-228600">
              <a:buFont typeface="+mj-lt"/>
              <a:buAutoNum type="arabicPeriod"/>
              <a:defRPr/>
            </a:pPr>
            <a:r>
              <a:rPr lang="en-US" dirty="0" smtClean="0"/>
              <a:t>Drag the text box just above the rectangle, in the right half of the slide. </a:t>
            </a:r>
          </a:p>
          <a:p>
            <a:pPr marL="228600" indent="-228600">
              <a:buFont typeface="+mj-lt"/>
              <a:buAutoNum type="arabicPeriod"/>
              <a:defRPr/>
            </a:pPr>
            <a:endParaRPr lang="en-US" dirty="0" smtClean="0"/>
          </a:p>
          <a:p>
            <a:pPr marL="228600" indent="-228600">
              <a:buFont typeface="+mj-lt"/>
              <a:buAutoNum type="arabicPeriod"/>
              <a:defRPr/>
            </a:pPr>
            <a:endParaRPr lang="en-US" dirty="0" smtClean="0"/>
          </a:p>
          <a:p>
            <a:pPr marL="228600" indent="-228600">
              <a:buFont typeface="+mj-lt"/>
              <a:buNone/>
              <a:defRPr/>
            </a:pPr>
            <a:r>
              <a:rPr lang="en-US" dirty="0" smtClean="0"/>
              <a:t>To reproduce the second text box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On the slide, drag to draw a text box.</a:t>
            </a:r>
            <a:endParaRPr lang="en-US" b="1" dirty="0" smtClean="0"/>
          </a:p>
          <a:p>
            <a:pPr marL="228600" indent="-228600">
              <a:buFont typeface="+mj-lt"/>
              <a:buAutoNum type="arabicPeriod"/>
              <a:defRPr/>
            </a:pPr>
            <a:r>
              <a:rPr lang="en-US" dirty="0" smtClean="0"/>
              <a:t>Enter three lines of text with paragraph breaks, and then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Calibri</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28</a:t>
            </a:r>
            <a:r>
              <a:rPr lang="en-US" dirty="0" smtClean="0"/>
              <a:t>.</a:t>
            </a:r>
          </a:p>
          <a:p>
            <a:pPr marL="685800" lvl="1" indent="-228600" eaLnBrk="1" fontAlgn="auto" hangingPunct="1">
              <a:spcBef>
                <a:spcPts val="0"/>
              </a:spcBef>
              <a:spcAft>
                <a:spcPts val="0"/>
              </a:spcAft>
              <a:buFont typeface="Arial" pitchFamily="34" charset="0"/>
              <a:buChar char="•"/>
              <a:defRPr/>
            </a:pPr>
            <a:r>
              <a:rPr lang="en-US" dirty="0" smtClean="0"/>
              <a:t>Click </a:t>
            </a:r>
            <a:r>
              <a:rPr lang="en-US" b="1" dirty="0" smtClean="0"/>
              <a:t>Bold</a:t>
            </a:r>
            <a:r>
              <a:rPr lang="en-US" dirty="0" smtClean="0"/>
              <a:t>.</a:t>
            </a:r>
          </a:p>
          <a:p>
            <a:pPr marL="685800" lvl="1" indent="-228600" eaLnBrk="1" fontAlgn="auto" hangingPunct="1">
              <a:spcBef>
                <a:spcPts val="0"/>
              </a:spcBef>
              <a:spcAft>
                <a:spcPts val="0"/>
              </a:spcAft>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Paragraph</a:t>
            </a:r>
            <a:r>
              <a:rPr lang="en-US" dirty="0" smtClean="0"/>
              <a:t> group, click the </a:t>
            </a:r>
            <a:r>
              <a:rPr lang="en-US" b="1" dirty="0" smtClean="0"/>
              <a:t>Paragraph</a:t>
            </a:r>
            <a:r>
              <a:rPr lang="en-US" dirty="0" smtClean="0"/>
              <a:t> dialog box launcher. In the </a:t>
            </a:r>
            <a:r>
              <a:rPr lang="en-US" b="1" dirty="0" smtClean="0"/>
              <a:t>Paragraph</a:t>
            </a:r>
            <a:r>
              <a:rPr lang="en-US" dirty="0" smtClean="0"/>
              <a:t> dialog box, do the following:</a:t>
            </a:r>
          </a:p>
          <a:p>
            <a:pPr marL="685800" lvl="1" indent="-228600">
              <a:buFont typeface="+mj-lt"/>
              <a:buAutoNum type="arabicPeriod"/>
              <a:defRPr/>
            </a:pPr>
            <a:r>
              <a:rPr lang="en-US" dirty="0" smtClean="0"/>
              <a:t>On the </a:t>
            </a:r>
            <a:r>
              <a:rPr lang="en-US" b="1" dirty="0" smtClean="0"/>
              <a:t>Indents and Spacing </a:t>
            </a:r>
            <a:r>
              <a:rPr lang="en-US" dirty="0" smtClean="0"/>
              <a:t>tab, under </a:t>
            </a:r>
            <a:r>
              <a:rPr lang="en-US" b="1" dirty="0" smtClean="0"/>
              <a:t>General</a:t>
            </a:r>
            <a:r>
              <a:rPr lang="en-US" dirty="0" smtClean="0"/>
              <a:t>, select </a:t>
            </a:r>
            <a:r>
              <a:rPr lang="en-US" b="1" dirty="0" smtClean="0"/>
              <a:t>Left</a:t>
            </a:r>
            <a:r>
              <a:rPr lang="en-US" dirty="0" smtClean="0"/>
              <a:t> in the </a:t>
            </a:r>
            <a:r>
              <a:rPr lang="en-US" b="1" dirty="0" smtClean="0"/>
              <a:t>Alignment</a:t>
            </a:r>
            <a:r>
              <a:rPr lang="en-US" dirty="0" smtClean="0"/>
              <a:t> box.</a:t>
            </a:r>
          </a:p>
          <a:p>
            <a:pPr marL="685800" lvl="1" indent="-228600">
              <a:buFont typeface="+mj-lt"/>
              <a:buAutoNum type="arabicPeriod"/>
              <a:defRPr/>
            </a:pPr>
            <a:r>
              <a:rPr lang="en-US" dirty="0" smtClean="0"/>
              <a:t>Under </a:t>
            </a:r>
            <a:r>
              <a:rPr lang="en-US" b="1" dirty="0" smtClean="0"/>
              <a:t>Spacing</a:t>
            </a:r>
            <a:r>
              <a:rPr lang="en-US" dirty="0" smtClean="0"/>
              <a:t>, select </a:t>
            </a:r>
            <a:r>
              <a:rPr lang="en-US" b="1" dirty="0" smtClean="0"/>
              <a:t>12</a:t>
            </a:r>
            <a:r>
              <a:rPr lang="en-US" dirty="0" smtClean="0"/>
              <a:t> in the </a:t>
            </a:r>
            <a:r>
              <a:rPr lang="en-US" b="1" dirty="0" smtClean="0"/>
              <a:t>After</a:t>
            </a:r>
            <a:r>
              <a:rPr lang="en-US" dirty="0" smtClean="0"/>
              <a:t> box.</a:t>
            </a:r>
          </a:p>
          <a:p>
            <a:pPr marL="228600" indent="-228600">
              <a:buFont typeface="+mj-lt"/>
              <a:buAutoNum type="arabicPeriod"/>
              <a:defRPr/>
            </a:pPr>
            <a:r>
              <a:rPr lang="en-US" dirty="0" smtClean="0"/>
              <a:t>Drag the second text box onto the rectangle, below the “heading” text box. </a:t>
            </a:r>
          </a:p>
          <a:p>
            <a:pPr>
              <a:defRPr/>
            </a:pPr>
            <a:endParaRPr lang="en-US" dirty="0" smtClean="0"/>
          </a:p>
          <a:p>
            <a:pPr>
              <a:defRPr/>
            </a:pPr>
            <a:endParaRPr lang="en-US" dirty="0" smtClean="0"/>
          </a:p>
          <a:p>
            <a:pPr>
              <a:defRPr/>
            </a:pPr>
            <a:r>
              <a:rPr lang="en-US" dirty="0" smtClean="0"/>
              <a:t>To reproduce the full-color picture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Images </a:t>
            </a:r>
            <a:r>
              <a:rPr lang="en-US" dirty="0" smtClean="0"/>
              <a:t>group, click </a:t>
            </a:r>
            <a:r>
              <a:rPr lang="en-US" b="1" dirty="0" smtClean="0"/>
              <a:t>Picture</a:t>
            </a:r>
            <a:r>
              <a:rPr lang="en-US" dirty="0" smtClean="0"/>
              <a:t>. In the </a:t>
            </a:r>
            <a:r>
              <a:rPr lang="en-US" b="1" dirty="0" smtClean="0"/>
              <a:t>Insert</a:t>
            </a:r>
            <a:r>
              <a:rPr lang="en-US" dirty="0" smtClean="0"/>
              <a:t> </a:t>
            </a:r>
            <a:r>
              <a:rPr lang="en-US" b="1" dirty="0" smtClean="0"/>
              <a:t>Picture</a:t>
            </a:r>
            <a:r>
              <a:rPr lang="en-US" dirty="0" smtClean="0"/>
              <a:t> dialog box, select a picture, and then click </a:t>
            </a:r>
            <a:r>
              <a:rPr lang="en-US" b="1" dirty="0" smtClean="0"/>
              <a:t>Insert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picture. Under </a:t>
            </a:r>
            <a:r>
              <a:rPr lang="en-US" b="1" dirty="0" smtClean="0"/>
              <a:t>Picture</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Size</a:t>
            </a:r>
            <a:r>
              <a:rPr lang="en-US" dirty="0" smtClean="0"/>
              <a:t> group, click the </a:t>
            </a:r>
            <a:r>
              <a:rPr lang="en-US" b="1" dirty="0" smtClean="0"/>
              <a:t>Size and Position</a:t>
            </a:r>
            <a:r>
              <a:rPr lang="en-US" dirty="0" smtClean="0"/>
              <a:t> dialog box launcher. In the </a:t>
            </a:r>
            <a:r>
              <a:rPr lang="en-US" b="1" dirty="0" smtClean="0"/>
              <a:t>Format Picture </a:t>
            </a:r>
            <a:r>
              <a:rPr lang="en-US" dirty="0" smtClean="0"/>
              <a:t>dialog box, resize or crop the image so that the height is set to </a:t>
            </a:r>
            <a:r>
              <a:rPr lang="en-US" b="1" dirty="0" smtClean="0"/>
              <a:t>5.08”</a:t>
            </a:r>
            <a:r>
              <a:rPr lang="en-US" dirty="0" smtClean="0"/>
              <a:t> and the width</a:t>
            </a:r>
            <a:r>
              <a:rPr lang="en-US" b="1" dirty="0" smtClean="0"/>
              <a:t> </a:t>
            </a:r>
            <a:r>
              <a:rPr lang="en-US" dirty="0" smtClean="0"/>
              <a:t>is set to </a:t>
            </a:r>
            <a:r>
              <a:rPr lang="en-US" b="1" dirty="0" smtClean="0"/>
              <a:t>2.61”</a:t>
            </a:r>
            <a:r>
              <a:rPr lang="en-US" dirty="0" smtClean="0"/>
              <a:t>. To crop the picture, click </a:t>
            </a:r>
            <a:r>
              <a:rPr lang="en-US" b="1" dirty="0" smtClean="0"/>
              <a:t>Crop</a:t>
            </a:r>
            <a:r>
              <a:rPr lang="en-US" dirty="0" smtClean="0"/>
              <a:t> in the left pane, and in the right pane, under </a:t>
            </a:r>
            <a:r>
              <a:rPr lang="en-US" b="1" dirty="0" smtClean="0"/>
              <a:t>Crop position</a:t>
            </a:r>
            <a:r>
              <a:rPr lang="en-US" dirty="0" smtClean="0"/>
              <a:t>, enter values into the </a:t>
            </a:r>
            <a:r>
              <a:rPr lang="en-US" b="1" dirty="0" smtClean="0"/>
              <a:t>Height</a:t>
            </a:r>
            <a:r>
              <a:rPr lang="en-US" dirty="0" smtClean="0"/>
              <a:t>, </a:t>
            </a:r>
            <a:r>
              <a:rPr lang="en-US" b="1" dirty="0" smtClean="0"/>
              <a:t>Width</a:t>
            </a:r>
            <a:r>
              <a:rPr lang="en-US" dirty="0" smtClean="0"/>
              <a:t>, </a:t>
            </a:r>
            <a:r>
              <a:rPr lang="en-US" b="1" dirty="0" smtClean="0"/>
              <a:t>Left</a:t>
            </a:r>
            <a:r>
              <a:rPr lang="en-US" dirty="0" smtClean="0"/>
              <a:t>, and </a:t>
            </a:r>
            <a:r>
              <a:rPr lang="en-US" b="1" dirty="0" smtClean="0"/>
              <a:t>Top</a:t>
            </a:r>
            <a:r>
              <a:rPr lang="en-US" dirty="0" smtClean="0"/>
              <a:t> boxes. To resize the picture, click </a:t>
            </a:r>
            <a:r>
              <a:rPr lang="en-US" b="1" dirty="0" smtClean="0"/>
              <a:t>Size</a:t>
            </a:r>
            <a:r>
              <a:rPr lang="en-US" dirty="0" smtClean="0"/>
              <a:t> in the left pane, and in the right pane, under </a:t>
            </a:r>
            <a:r>
              <a:rPr lang="en-US" b="1" dirty="0" smtClean="0"/>
              <a:t>Size and rotate</a:t>
            </a:r>
            <a:r>
              <a:rPr lang="en-US" dirty="0" smtClean="0"/>
              <a:t>, enter values into the </a:t>
            </a:r>
            <a:r>
              <a:rPr lang="en-US" b="1" dirty="0" smtClean="0"/>
              <a:t>Height</a:t>
            </a:r>
            <a:r>
              <a:rPr lang="en-US" dirty="0" smtClean="0"/>
              <a:t> and </a:t>
            </a:r>
            <a:r>
              <a:rPr lang="en-US" b="1" dirty="0" smtClean="0"/>
              <a:t>Width</a:t>
            </a:r>
            <a:r>
              <a:rPr lang="en-US" dirty="0" smtClean="0"/>
              <a:t> boxes.</a:t>
            </a:r>
          </a:p>
          <a:p>
            <a:pPr marL="228600" indent="-228600">
              <a:buFont typeface="+mj-lt"/>
              <a:buAutoNum type="arabicPeriod"/>
              <a:defRPr/>
            </a:pPr>
            <a:r>
              <a:rPr lang="en-US" dirty="0" smtClean="0"/>
              <a:t>Also in the </a:t>
            </a:r>
            <a:r>
              <a:rPr lang="en-US" b="1" dirty="0" smtClean="0"/>
              <a:t>Format Picture </a:t>
            </a:r>
            <a:r>
              <a:rPr lang="en-US" dirty="0" smtClean="0"/>
              <a:t>dialog box, click </a:t>
            </a:r>
            <a:r>
              <a:rPr lang="en-US" b="1" dirty="0" smtClean="0"/>
              <a:t>Glow and Soft Edges </a:t>
            </a:r>
            <a:r>
              <a:rPr lang="en-US" dirty="0" smtClean="0"/>
              <a:t>in the left pane, and then, in the </a:t>
            </a:r>
            <a:r>
              <a:rPr lang="en-US" b="1" dirty="0" smtClean="0"/>
              <a:t>Glow and Soft Edges </a:t>
            </a:r>
            <a:r>
              <a:rPr lang="en-US" dirty="0" smtClean="0"/>
              <a:t>pane, do the following:</a:t>
            </a:r>
          </a:p>
          <a:p>
            <a:pPr marL="685800" lvl="1" indent="-228600">
              <a:buFont typeface="+mj-lt"/>
              <a:buAutoNum type="arabicPeriod"/>
              <a:defRPr/>
            </a:pPr>
            <a:r>
              <a:rPr lang="en-US" dirty="0" smtClean="0"/>
              <a:t>Under </a:t>
            </a:r>
            <a:r>
              <a:rPr lang="en-US" b="1" dirty="0" smtClean="0"/>
              <a:t>Glow</a:t>
            </a:r>
            <a:r>
              <a:rPr lang="en-US" dirty="0" smtClean="0"/>
              <a:t>, click the button next to </a:t>
            </a:r>
            <a:r>
              <a:rPr lang="en-US" b="1" dirty="0" smtClean="0"/>
              <a:t>Presets</a:t>
            </a:r>
            <a:r>
              <a:rPr lang="en-US" dirty="0" smtClean="0"/>
              <a:t>, and then click </a:t>
            </a:r>
            <a:r>
              <a:rPr lang="en-US" b="1" dirty="0" smtClean="0"/>
              <a:t>Blue, 5 </a:t>
            </a:r>
            <a:r>
              <a:rPr lang="en-US" b="1" dirty="0" err="1" smtClean="0"/>
              <a:t>pt</a:t>
            </a:r>
            <a:r>
              <a:rPr lang="en-US" b="1" dirty="0" smtClean="0"/>
              <a:t> glow Accent color 1 </a:t>
            </a:r>
            <a:r>
              <a:rPr lang="en-US" dirty="0" smtClean="0"/>
              <a:t>(first row, first option from the left).</a:t>
            </a:r>
          </a:p>
          <a:p>
            <a:pPr marL="685800" lvl="1" indent="-228600">
              <a:buFont typeface="+mj-lt"/>
              <a:buAutoNum type="arabicPeriod"/>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Drag the full-color picture on top of the rectangle, to the left of the text boxes. </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 Top</a:t>
            </a:r>
            <a:r>
              <a:rPr lang="en-US" dirty="0" smtClean="0"/>
              <a:t>. </a:t>
            </a:r>
          </a:p>
          <a:p>
            <a:pPr marL="228600" indent="-228600">
              <a:buFont typeface="+mj-lt"/>
              <a:buAutoNum type="arabicPeriod"/>
              <a:defRPr/>
            </a:pPr>
            <a:endParaRPr lang="en-US" dirty="0" smtClean="0"/>
          </a:p>
          <a:p>
            <a:pPr marL="228600" indent="-228600">
              <a:buFont typeface="+mj-lt"/>
              <a:buAutoNum type="arabicPeriod"/>
              <a:defRPr/>
            </a:pPr>
            <a:endParaRPr lang="en-US" dirty="0" smtClean="0"/>
          </a:p>
          <a:p>
            <a:pPr marL="228600" indent="-228600" eaLnBrk="1" fontAlgn="auto" hangingPunct="1">
              <a:spcBef>
                <a:spcPts val="0"/>
              </a:spcBef>
              <a:spcAft>
                <a:spcPts val="0"/>
              </a:spcAft>
              <a:buFont typeface="+mj-lt"/>
              <a:buNone/>
              <a:defRPr/>
            </a:pPr>
            <a:r>
              <a:rPr lang="en-US" dirty="0" smtClean="0"/>
              <a:t>To reproduce the second picture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Images </a:t>
            </a:r>
            <a:r>
              <a:rPr lang="en-US" dirty="0" smtClean="0"/>
              <a:t>group, click </a:t>
            </a:r>
            <a:r>
              <a:rPr lang="en-US" b="1" dirty="0" smtClean="0"/>
              <a:t>Picture</a:t>
            </a:r>
            <a:r>
              <a:rPr lang="en-US" dirty="0" smtClean="0"/>
              <a:t>. In the </a:t>
            </a:r>
            <a:r>
              <a:rPr lang="en-US" b="1" dirty="0" smtClean="0"/>
              <a:t>Insert</a:t>
            </a:r>
            <a:r>
              <a:rPr lang="en-US" dirty="0" smtClean="0"/>
              <a:t> </a:t>
            </a:r>
            <a:r>
              <a:rPr lang="en-US" b="1" dirty="0" smtClean="0"/>
              <a:t>Picture</a:t>
            </a:r>
            <a:r>
              <a:rPr lang="en-US" dirty="0" smtClean="0"/>
              <a:t> dialog box, select the same picture, and then click </a:t>
            </a:r>
            <a:r>
              <a:rPr lang="en-US" b="1" dirty="0" smtClean="0"/>
              <a:t>Insert</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picture. On the slide, select the picture. Under </a:t>
            </a:r>
            <a:r>
              <a:rPr lang="en-US" b="1" dirty="0" smtClean="0"/>
              <a:t>Picture</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Size</a:t>
            </a:r>
            <a:r>
              <a:rPr lang="en-US" dirty="0" smtClean="0"/>
              <a:t> group, click the </a:t>
            </a:r>
            <a:r>
              <a:rPr lang="en-US" b="1" dirty="0" smtClean="0"/>
              <a:t>Size and Position</a:t>
            </a:r>
            <a:r>
              <a:rPr lang="en-US" dirty="0" smtClean="0"/>
              <a:t> dialog box launcher. In the </a:t>
            </a:r>
            <a:r>
              <a:rPr lang="en-US" b="1" dirty="0" smtClean="0"/>
              <a:t>Format Picture </a:t>
            </a:r>
            <a:r>
              <a:rPr lang="en-US" dirty="0" smtClean="0"/>
              <a:t>dialog box, resize or crop the image so that the height is set to </a:t>
            </a:r>
            <a:r>
              <a:rPr lang="en-US" b="1" dirty="0" smtClean="0"/>
              <a:t>2.44”</a:t>
            </a:r>
            <a:r>
              <a:rPr lang="en-US" dirty="0" smtClean="0"/>
              <a:t> and the width</a:t>
            </a:r>
            <a:r>
              <a:rPr lang="en-US" b="1" dirty="0" smtClean="0"/>
              <a:t> </a:t>
            </a:r>
            <a:r>
              <a:rPr lang="en-US" dirty="0" smtClean="0"/>
              <a:t>is set to </a:t>
            </a:r>
            <a:r>
              <a:rPr lang="en-US" b="1" dirty="0" smtClean="0"/>
              <a:t>2.61”</a:t>
            </a:r>
            <a:r>
              <a:rPr lang="en-US" dirty="0" smtClean="0"/>
              <a:t>. To crop the picture, click </a:t>
            </a:r>
            <a:r>
              <a:rPr lang="en-US" b="1" dirty="0" smtClean="0"/>
              <a:t>Crop</a:t>
            </a:r>
            <a:r>
              <a:rPr lang="en-US" dirty="0" smtClean="0"/>
              <a:t> in the left pane, and in the right pane, under </a:t>
            </a:r>
            <a:r>
              <a:rPr lang="en-US" b="1" dirty="0" smtClean="0"/>
              <a:t>Crop position</a:t>
            </a:r>
            <a:r>
              <a:rPr lang="en-US" dirty="0" smtClean="0"/>
              <a:t>, enter values into the </a:t>
            </a:r>
            <a:r>
              <a:rPr lang="en-US" b="1" dirty="0" smtClean="0"/>
              <a:t>Height</a:t>
            </a:r>
            <a:r>
              <a:rPr lang="en-US" dirty="0" smtClean="0"/>
              <a:t>, </a:t>
            </a:r>
            <a:r>
              <a:rPr lang="en-US" b="1" dirty="0" smtClean="0"/>
              <a:t>Width</a:t>
            </a:r>
            <a:r>
              <a:rPr lang="en-US" dirty="0" smtClean="0"/>
              <a:t>, </a:t>
            </a:r>
            <a:r>
              <a:rPr lang="en-US" b="1" dirty="0" smtClean="0"/>
              <a:t>Left</a:t>
            </a:r>
            <a:r>
              <a:rPr lang="en-US" dirty="0" smtClean="0"/>
              <a:t>, and </a:t>
            </a:r>
            <a:r>
              <a:rPr lang="en-US" b="1" dirty="0" smtClean="0"/>
              <a:t>Top</a:t>
            </a:r>
            <a:r>
              <a:rPr lang="en-US" dirty="0" smtClean="0"/>
              <a:t> boxes. To resize the picture, click </a:t>
            </a:r>
            <a:r>
              <a:rPr lang="en-US" b="1" dirty="0" smtClean="0"/>
              <a:t>Size</a:t>
            </a:r>
            <a:r>
              <a:rPr lang="en-US" dirty="0" smtClean="0"/>
              <a:t> in the left pane, and in the right pane, under </a:t>
            </a:r>
            <a:r>
              <a:rPr lang="en-US" b="1" dirty="0" smtClean="0"/>
              <a:t>Size and rotate</a:t>
            </a:r>
            <a:r>
              <a:rPr lang="en-US" dirty="0" smtClean="0"/>
              <a:t>, enter values into the </a:t>
            </a:r>
            <a:r>
              <a:rPr lang="en-US" b="1" dirty="0" smtClean="0"/>
              <a:t>Height</a:t>
            </a:r>
            <a:r>
              <a:rPr lang="en-US" dirty="0" smtClean="0"/>
              <a:t> and </a:t>
            </a:r>
            <a:r>
              <a:rPr lang="en-US" b="1" dirty="0" smtClean="0"/>
              <a:t>Width</a:t>
            </a:r>
            <a:r>
              <a:rPr lang="en-US" dirty="0" smtClean="0"/>
              <a:t> boxes.</a:t>
            </a:r>
          </a:p>
          <a:p>
            <a:pPr marL="228600" indent="-228600">
              <a:buFont typeface="+mj-lt"/>
              <a:buAutoNum type="arabicPeriod"/>
              <a:defRPr/>
            </a:pPr>
            <a:r>
              <a:rPr lang="en-US" dirty="0" smtClean="0"/>
              <a:t>On the slide, drag the new picture directly below the first one, and then, in the </a:t>
            </a:r>
            <a:r>
              <a:rPr lang="en-US" b="1" dirty="0" smtClean="0"/>
              <a:t>Format Picture </a:t>
            </a:r>
            <a:r>
              <a:rPr lang="en-US" dirty="0" smtClean="0"/>
              <a:t>dialog box, in the </a:t>
            </a:r>
            <a:r>
              <a:rPr lang="en-US" b="1" dirty="0" smtClean="0"/>
              <a:t>Crop</a:t>
            </a:r>
            <a:r>
              <a:rPr lang="en-US" dirty="0" smtClean="0"/>
              <a:t> tab, under </a:t>
            </a:r>
            <a:r>
              <a:rPr lang="en-US" b="1" dirty="0" smtClean="0"/>
              <a:t>Picture Position</a:t>
            </a:r>
            <a:r>
              <a:rPr lang="en-US" dirty="0" smtClean="0"/>
              <a:t>, adjust the </a:t>
            </a:r>
            <a:r>
              <a:rPr lang="en-US" b="1" dirty="0" smtClean="0"/>
              <a:t>Offset X </a:t>
            </a:r>
            <a:r>
              <a:rPr lang="en-US" dirty="0" smtClean="0"/>
              <a:t>and </a:t>
            </a:r>
            <a:r>
              <a:rPr lang="en-US" b="1" dirty="0" smtClean="0"/>
              <a:t>Offset Y</a:t>
            </a:r>
            <a:r>
              <a:rPr lang="en-US" dirty="0" smtClean="0"/>
              <a:t> settings to align the content of the two images so that they appear continuous.</a:t>
            </a:r>
          </a:p>
          <a:p>
            <a:pPr marL="228600" indent="-228600">
              <a:buFont typeface="+mj-lt"/>
              <a:buAutoNum type="arabicPeriod"/>
              <a:defRPr/>
            </a:pPr>
            <a:r>
              <a:rPr lang="en-US" dirty="0" smtClean="0"/>
              <a:t>Also in the </a:t>
            </a:r>
            <a:r>
              <a:rPr lang="en-US" b="1" dirty="0" smtClean="0"/>
              <a:t>Format</a:t>
            </a:r>
            <a:r>
              <a:rPr lang="en-US" dirty="0" smtClean="0"/>
              <a:t> </a:t>
            </a:r>
            <a:r>
              <a:rPr lang="en-US" b="1" dirty="0" smtClean="0"/>
              <a:t>Picture</a:t>
            </a:r>
            <a:r>
              <a:rPr lang="en-US" dirty="0" smtClean="0"/>
              <a:t> dialog box, click </a:t>
            </a:r>
            <a:r>
              <a:rPr lang="en-US" b="1" dirty="0" smtClean="0"/>
              <a:t>Picture Corrections</a:t>
            </a:r>
            <a:r>
              <a:rPr lang="en-US" dirty="0" smtClean="0"/>
              <a:t> in the left pane, and in the </a:t>
            </a:r>
            <a:r>
              <a:rPr lang="en-US" b="1" dirty="0" smtClean="0"/>
              <a:t>Picture Corrections</a:t>
            </a:r>
            <a:r>
              <a:rPr lang="en-US" dirty="0" smtClean="0"/>
              <a:t> pane, under </a:t>
            </a:r>
            <a:r>
              <a:rPr lang="en-US" b="1" dirty="0" smtClean="0"/>
              <a:t>Brightness and Contrast</a:t>
            </a:r>
            <a:r>
              <a:rPr lang="en-US" dirty="0" smtClean="0"/>
              <a:t>, do the following:</a:t>
            </a:r>
          </a:p>
          <a:p>
            <a:pPr marL="685800" lvl="1" indent="-228600">
              <a:buFont typeface="Arial" pitchFamily="34" charset="0"/>
              <a:buChar char="•"/>
              <a:defRPr/>
            </a:pPr>
            <a:r>
              <a:rPr lang="en-US" dirty="0" smtClean="0"/>
              <a:t>In the </a:t>
            </a:r>
            <a:r>
              <a:rPr lang="en-US" b="1" dirty="0" smtClean="0"/>
              <a:t>Brightness</a:t>
            </a:r>
            <a:r>
              <a:rPr lang="en-US" dirty="0" smtClean="0"/>
              <a:t> box, enter </a:t>
            </a:r>
            <a:r>
              <a:rPr lang="en-US" b="1" dirty="0" smtClean="0"/>
              <a:t>70%</a:t>
            </a:r>
            <a:r>
              <a:rPr lang="en-US" dirty="0" smtClean="0"/>
              <a:t>.</a:t>
            </a:r>
          </a:p>
          <a:p>
            <a:pPr marL="685800" lvl="1" indent="-228600">
              <a:buFont typeface="Arial" pitchFamily="34" charset="0"/>
              <a:buChar char="•"/>
              <a:defRPr/>
            </a:pPr>
            <a:r>
              <a:rPr lang="en-US" dirty="0" smtClean="0"/>
              <a:t>In the </a:t>
            </a:r>
            <a:r>
              <a:rPr lang="en-US" b="1" dirty="0" smtClean="0"/>
              <a:t>Contrast</a:t>
            </a:r>
            <a:r>
              <a:rPr lang="en-US" dirty="0" smtClean="0"/>
              <a:t> box, enter </a:t>
            </a:r>
            <a:r>
              <a:rPr lang="en-US" b="1" dirty="0" smtClean="0"/>
              <a:t>-70%</a:t>
            </a:r>
            <a:r>
              <a:rPr lang="en-US" dirty="0" smtClean="0"/>
              <a:t>.</a:t>
            </a:r>
          </a:p>
          <a:p>
            <a:pPr marL="228600" indent="-228600">
              <a:buFont typeface="+mj-lt"/>
              <a:buAutoNum type="arabicPeriod"/>
              <a:defRPr/>
            </a:pPr>
            <a:r>
              <a:rPr lang="en-US" dirty="0" smtClean="0"/>
              <a:t>Select the smaller picture.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 Bottom</a:t>
            </a:r>
            <a:r>
              <a:rPr lang="en-US" dirty="0" smtClean="0"/>
              <a:t>. </a:t>
            </a:r>
          </a:p>
          <a:p>
            <a:pPr marL="228600" indent="-228600">
              <a:buFont typeface="+mj-lt"/>
              <a:buAutoNum type="arabicPeriod"/>
              <a:defRPr/>
            </a:pPr>
            <a:r>
              <a:rPr lang="en-US" dirty="0" smtClean="0"/>
              <a:t>Press and hold CTRL, and then select both pictures.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Selected Objects</a:t>
            </a:r>
            <a:r>
              <a:rPr lang="en-US" dirty="0" smtClean="0"/>
              <a:t>.</a:t>
            </a:r>
          </a:p>
          <a:p>
            <a:pPr marL="685800" lvl="1" indent="-228600">
              <a:buFont typeface="+mj-lt"/>
              <a:buAutoNum type="arabicPeriod"/>
              <a:defRPr/>
            </a:pPr>
            <a:r>
              <a:rPr lang="en-US" dirty="0" smtClean="0"/>
              <a:t>Click </a:t>
            </a:r>
            <a:r>
              <a:rPr lang="en-US" b="1" dirty="0" smtClean="0"/>
              <a:t>Align Center</a:t>
            </a:r>
            <a:r>
              <a:rPr lang="en-US" dirty="0" smtClean="0"/>
              <a:t>.  </a:t>
            </a:r>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slide, select the “heading” text box. On the </a:t>
            </a:r>
            <a:r>
              <a:rPr lang="en-US" b="1" dirty="0" smtClean="0"/>
              <a:t>Animations</a:t>
            </a:r>
            <a:r>
              <a:rPr lang="en-US" dirty="0" smtClean="0"/>
              <a:t> tab, in the </a:t>
            </a:r>
            <a:r>
              <a:rPr lang="en-US" b="1" dirty="0" smtClean="0"/>
              <a:t>Advanced</a:t>
            </a:r>
            <a:r>
              <a:rPr lang="en-US" dirty="0" smtClean="0"/>
              <a:t> </a:t>
            </a:r>
            <a:r>
              <a:rPr lang="en-US" b="1" dirty="0" smtClean="0"/>
              <a:t>Animation</a:t>
            </a:r>
            <a:r>
              <a:rPr lang="en-US" dirty="0" smtClean="0"/>
              <a:t> group, click </a:t>
            </a:r>
            <a:r>
              <a:rPr lang="en-US" b="1" dirty="0" smtClean="0"/>
              <a:t>Add</a:t>
            </a:r>
            <a:r>
              <a:rPr lang="en-US" dirty="0" smtClean="0"/>
              <a:t> </a:t>
            </a:r>
            <a:r>
              <a:rPr lang="en-US" b="1" dirty="0" smtClean="0"/>
              <a:t>Animation</a:t>
            </a:r>
            <a:r>
              <a:rPr lang="en-US" dirty="0" smtClean="0"/>
              <a:t>, and then under </a:t>
            </a:r>
            <a:r>
              <a:rPr lang="en-US" b="1" dirty="0" smtClean="0"/>
              <a:t>Entrance</a:t>
            </a:r>
            <a:r>
              <a:rPr lang="en-US" dirty="0" smtClean="0"/>
              <a:t> click </a:t>
            </a:r>
            <a:r>
              <a:rPr lang="en-US" b="1" dirty="0" smtClean="0"/>
              <a:t>Fade.</a:t>
            </a:r>
            <a:endParaRPr lang="en-US" dirty="0" smtClean="0"/>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Duration </a:t>
            </a:r>
            <a:r>
              <a:rPr lang="en-US" dirty="0" smtClean="0"/>
              <a:t>box, enter </a:t>
            </a:r>
            <a:r>
              <a:rPr lang="en-US" b="1" dirty="0" smtClean="0"/>
              <a:t>2</a:t>
            </a:r>
            <a:r>
              <a:rPr lang="en-US" dirty="0" smtClean="0"/>
              <a:t>. </a:t>
            </a:r>
          </a:p>
          <a:p>
            <a:pPr marL="228600" indent="-228600">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Delay</a:t>
            </a:r>
            <a:r>
              <a:rPr lang="en-US" dirty="0" smtClean="0"/>
              <a:t> box, enter </a:t>
            </a:r>
            <a:r>
              <a:rPr lang="en-US" b="1" dirty="0" smtClean="0"/>
              <a:t>1.5</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“heading” text box. On the </a:t>
            </a:r>
            <a:r>
              <a:rPr lang="en-US" b="1" dirty="0" smtClean="0"/>
              <a:t>Animations</a:t>
            </a:r>
            <a:r>
              <a:rPr lang="en-US" dirty="0" smtClean="0"/>
              <a:t> tab, in the </a:t>
            </a:r>
            <a:r>
              <a:rPr lang="en-US" b="1" dirty="0" smtClean="0"/>
              <a:t>Advanced</a:t>
            </a:r>
            <a:r>
              <a:rPr lang="en-US" dirty="0" smtClean="0"/>
              <a:t> </a:t>
            </a:r>
            <a:r>
              <a:rPr lang="en-US" b="1" dirty="0" smtClean="0"/>
              <a:t>Animation</a:t>
            </a:r>
            <a:r>
              <a:rPr lang="en-US" dirty="0" smtClean="0"/>
              <a:t> group, click </a:t>
            </a:r>
            <a:r>
              <a:rPr lang="en-US" b="1" dirty="0" smtClean="0"/>
              <a:t>Add</a:t>
            </a:r>
            <a:r>
              <a:rPr lang="en-US" dirty="0" smtClean="0"/>
              <a:t> </a:t>
            </a:r>
            <a:r>
              <a:rPr lang="en-US" b="1" dirty="0" smtClean="0"/>
              <a:t>Animation</a:t>
            </a:r>
            <a:r>
              <a:rPr lang="en-US" dirty="0" smtClean="0"/>
              <a:t>, and then under </a:t>
            </a:r>
            <a:r>
              <a:rPr lang="en-US" b="1" dirty="0" smtClean="0"/>
              <a:t>Motion Paths </a:t>
            </a:r>
            <a:r>
              <a:rPr lang="en-US" dirty="0" smtClean="0"/>
              <a:t>click </a:t>
            </a:r>
            <a:r>
              <a:rPr lang="en-US" b="1" dirty="0" smtClean="0"/>
              <a:t>Lines.</a:t>
            </a:r>
            <a:endParaRPr lang="en-US" dirty="0" smtClean="0"/>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Duration </a:t>
            </a:r>
            <a:r>
              <a:rPr lang="en-US" dirty="0" smtClean="0"/>
              <a:t>box, enter </a:t>
            </a:r>
            <a:r>
              <a:rPr lang="en-US" b="1" dirty="0" smtClean="0"/>
              <a:t>2</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a:t>
            </a:r>
            <a:r>
              <a:rPr lang="en-US" dirty="0" smtClean="0"/>
              <a:t> group, click </a:t>
            </a:r>
            <a:r>
              <a:rPr lang="en-US" b="1" dirty="0" smtClean="0"/>
              <a:t>Effect</a:t>
            </a:r>
            <a:r>
              <a:rPr lang="en-US" dirty="0" smtClean="0"/>
              <a:t> </a:t>
            </a:r>
            <a:r>
              <a:rPr lang="en-US" b="1" dirty="0" smtClean="0"/>
              <a:t>Options</a:t>
            </a:r>
            <a:r>
              <a:rPr lang="en-US" dirty="0" smtClean="0"/>
              <a:t>, and then click </a:t>
            </a:r>
            <a:r>
              <a:rPr lang="en-US" b="1" dirty="0" smtClean="0"/>
              <a:t>Left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a:t>
            </a:r>
            <a:r>
              <a:rPr lang="en-US" dirty="0" smtClean="0"/>
              <a:t> group, click </a:t>
            </a:r>
            <a:r>
              <a:rPr lang="en-US" b="1" dirty="0" smtClean="0"/>
              <a:t>Effect</a:t>
            </a:r>
            <a:r>
              <a:rPr lang="en-US" dirty="0" smtClean="0"/>
              <a:t> </a:t>
            </a:r>
            <a:r>
              <a:rPr lang="en-US" b="1" dirty="0" smtClean="0"/>
              <a:t>Options</a:t>
            </a:r>
            <a:r>
              <a:rPr lang="en-US" dirty="0" smtClean="0"/>
              <a:t>, and then click </a:t>
            </a:r>
            <a:r>
              <a:rPr lang="en-US" b="1" dirty="0" smtClean="0"/>
              <a:t>Reverse Path Direction</a:t>
            </a:r>
            <a:r>
              <a:rPr lang="en-US" dirty="0" smtClean="0"/>
              <a:t>.</a:t>
            </a:r>
          </a:p>
          <a:p>
            <a:pPr marL="228600" indent="-228600">
              <a:buFont typeface="+mj-lt"/>
              <a:buAutoNum type="arabicPeriod"/>
              <a:defRPr/>
            </a:pPr>
            <a:r>
              <a:rPr lang="en-US" dirty="0" smtClean="0"/>
              <a:t>On the slide, select the motion path for the “heading” text box, point to the starting point (green arrow) of the motion path until the cursor becomes a two-headed arrow. Press and hold SHIFT, and then drag the starting point about 1.5” off the left edge of the slide. (</a:t>
            </a:r>
            <a:r>
              <a:rPr lang="en-US" b="1" dirty="0" smtClean="0"/>
              <a:t>Note:</a:t>
            </a:r>
            <a:r>
              <a:rPr lang="en-US" dirty="0" smtClean="0"/>
              <a:t> If your lines of text are longer than in the example above, you may need to further increase the length of the motion path. ) </a:t>
            </a:r>
          </a:p>
          <a:p>
            <a:pPr marL="228600" indent="-228600" eaLnBrk="1" fontAlgn="auto" hangingPunct="1">
              <a:spcBef>
                <a:spcPts val="0"/>
              </a:spcBef>
              <a:spcAft>
                <a:spcPts val="0"/>
              </a:spcAft>
              <a:buFont typeface="+mj-lt"/>
              <a:buAutoNum type="arabicPeriod"/>
              <a:defRPr/>
            </a:pPr>
            <a:r>
              <a:rPr lang="en-US" dirty="0" smtClean="0"/>
              <a:t>On the slide, select the second text box. On the slide, select the “heading” text box. On the </a:t>
            </a:r>
            <a:r>
              <a:rPr lang="en-US" b="1" dirty="0" smtClean="0"/>
              <a:t>Animations</a:t>
            </a:r>
            <a:r>
              <a:rPr lang="en-US" dirty="0" smtClean="0"/>
              <a:t> tab, in the </a:t>
            </a:r>
            <a:r>
              <a:rPr lang="en-US" b="1" dirty="0" smtClean="0"/>
              <a:t>Advanced</a:t>
            </a:r>
            <a:r>
              <a:rPr lang="en-US" dirty="0" smtClean="0"/>
              <a:t> </a:t>
            </a:r>
            <a:r>
              <a:rPr lang="en-US" b="1" dirty="0" smtClean="0"/>
              <a:t>Animation</a:t>
            </a:r>
            <a:r>
              <a:rPr lang="en-US" dirty="0" smtClean="0"/>
              <a:t> group, click </a:t>
            </a:r>
            <a:r>
              <a:rPr lang="en-US" b="1" dirty="0" smtClean="0"/>
              <a:t>Add</a:t>
            </a:r>
            <a:r>
              <a:rPr lang="en-US" dirty="0" smtClean="0"/>
              <a:t> </a:t>
            </a:r>
            <a:r>
              <a:rPr lang="en-US" b="1" dirty="0" smtClean="0"/>
              <a:t>Animation</a:t>
            </a:r>
            <a:r>
              <a:rPr lang="en-US" dirty="0" smtClean="0"/>
              <a:t>, and then under </a:t>
            </a:r>
            <a:r>
              <a:rPr lang="en-US" b="1" dirty="0" smtClean="0"/>
              <a:t>Entrance</a:t>
            </a:r>
            <a:r>
              <a:rPr lang="en-US" dirty="0" smtClean="0"/>
              <a:t> click </a:t>
            </a:r>
            <a:r>
              <a:rPr lang="en-US" b="1" dirty="0" smtClean="0"/>
              <a:t>Fade.</a:t>
            </a:r>
            <a:endParaRPr lang="en-US" dirty="0" smtClean="0"/>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 </a:t>
            </a:r>
            <a:r>
              <a:rPr lang="en-US" dirty="0" smtClean="0"/>
              <a:t>group, click the </a:t>
            </a:r>
            <a:r>
              <a:rPr lang="en-US" b="1" dirty="0" smtClean="0"/>
              <a:t>Show Additional Effect Options </a:t>
            </a:r>
            <a:r>
              <a:rPr lang="en-US" dirty="0" smtClean="0"/>
              <a:t>dialog box launcher. In the </a:t>
            </a:r>
            <a:r>
              <a:rPr lang="en-US" b="1" dirty="0" smtClean="0"/>
              <a:t>Fade</a:t>
            </a:r>
            <a:r>
              <a:rPr lang="en-US" dirty="0" smtClean="0"/>
              <a:t> dialog box, do the following:</a:t>
            </a:r>
          </a:p>
          <a:p>
            <a:pPr marL="685800" lvl="1" indent="-228600">
              <a:buFont typeface="Arial" pitchFamily="34" charset="0"/>
              <a:buChar char="•"/>
              <a:defRPr/>
            </a:pPr>
            <a:r>
              <a:rPr lang="en-US" dirty="0" smtClean="0"/>
              <a:t>On the </a:t>
            </a:r>
            <a:r>
              <a:rPr lang="en-US" b="1" dirty="0" smtClean="0"/>
              <a:t>Effect</a:t>
            </a:r>
            <a:r>
              <a:rPr lang="en-US" dirty="0" smtClean="0"/>
              <a:t> tab, in the </a:t>
            </a:r>
            <a:r>
              <a:rPr lang="en-US" b="1" dirty="0" smtClean="0"/>
              <a:t>Animate text </a:t>
            </a:r>
            <a:r>
              <a:rPr lang="en-US" dirty="0" smtClean="0"/>
              <a:t>list, select </a:t>
            </a:r>
            <a:r>
              <a:rPr lang="en-US" b="1" dirty="0" smtClean="0"/>
              <a:t>By Letter</a:t>
            </a:r>
            <a:r>
              <a:rPr lang="en-US" dirty="0" smtClean="0"/>
              <a:t>.</a:t>
            </a:r>
          </a:p>
          <a:p>
            <a:pPr marL="685800" lvl="1"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5</a:t>
            </a:r>
            <a:r>
              <a:rPr lang="en-US" dirty="0" smtClean="0"/>
              <a:t>.</a:t>
            </a:r>
          </a:p>
          <a:p>
            <a:pPr marL="685800" lvl="1" indent="-228600">
              <a:buFont typeface="Arial" pitchFamily="34" charset="0"/>
              <a:buChar char="•"/>
              <a:defRPr/>
            </a:pPr>
            <a:r>
              <a:rPr lang="en-US" dirty="0" smtClean="0"/>
              <a:t>On the </a:t>
            </a:r>
            <a:r>
              <a:rPr lang="en-US" b="1" dirty="0" smtClean="0"/>
              <a:t>Timing</a:t>
            </a:r>
            <a:r>
              <a:rPr lang="en-US" dirty="0" smtClean="0"/>
              <a:t> tab, in the </a:t>
            </a:r>
            <a:r>
              <a:rPr lang="en-US" b="1" dirty="0" smtClean="0"/>
              <a:t>Start</a:t>
            </a:r>
            <a:r>
              <a:rPr lang="en-US" dirty="0" smtClean="0"/>
              <a:t> list, select </a:t>
            </a:r>
            <a:r>
              <a:rPr lang="en-US" b="1" dirty="0" smtClean="0"/>
              <a:t>After</a:t>
            </a:r>
            <a:r>
              <a:rPr lang="en-US" dirty="0" smtClean="0"/>
              <a:t> </a:t>
            </a:r>
            <a:r>
              <a:rPr lang="en-US" b="1" dirty="0" smtClean="0"/>
              <a:t>Previous</a:t>
            </a:r>
            <a:r>
              <a:rPr lang="en-US" dirty="0" smtClean="0"/>
              <a:t>.</a:t>
            </a:r>
          </a:p>
          <a:p>
            <a:pPr marL="685800" lvl="1" indent="-228600">
              <a:buFont typeface="Arial" pitchFamily="34" charset="0"/>
              <a:buChar char="•"/>
              <a:defRPr/>
            </a:pPr>
            <a:r>
              <a:rPr lang="en-US" dirty="0" smtClean="0"/>
              <a:t>In the </a:t>
            </a:r>
            <a:r>
              <a:rPr lang="en-US" b="1" dirty="0" smtClean="0"/>
              <a:t>Duration </a:t>
            </a:r>
            <a:r>
              <a:rPr lang="en-US" dirty="0" smtClean="0"/>
              <a:t>list, select </a:t>
            </a:r>
            <a:r>
              <a:rPr lang="en-US" b="1" dirty="0" smtClean="0"/>
              <a:t>0.5 seconds </a:t>
            </a:r>
            <a:r>
              <a:rPr lang="en-US" dirty="0" smtClean="0"/>
              <a:t>(</a:t>
            </a:r>
            <a:r>
              <a:rPr lang="en-US" b="1" dirty="0" smtClean="0"/>
              <a:t>Very</a:t>
            </a:r>
            <a:r>
              <a:rPr lang="en-US" dirty="0" smtClean="0"/>
              <a:t> </a:t>
            </a:r>
            <a:r>
              <a:rPr lang="en-US" b="1" dirty="0" smtClean="0"/>
              <a:t>Fast)</a:t>
            </a:r>
            <a:r>
              <a:rPr lang="en-US" dirty="0" smtClean="0"/>
              <a:t>.</a:t>
            </a:r>
          </a:p>
          <a:p>
            <a:pPr marL="685800" lvl="1" indent="-228600">
              <a:buFont typeface="Arial" pitchFamily="34" charset="0"/>
              <a:buChar char="•"/>
              <a:defRPr/>
            </a:pPr>
            <a:r>
              <a:rPr lang="en-US" dirty="0" smtClean="0"/>
              <a:t>On the </a:t>
            </a:r>
            <a:r>
              <a:rPr lang="en-US" b="1" dirty="0" smtClean="0"/>
              <a:t>Text</a:t>
            </a:r>
            <a:r>
              <a:rPr lang="en-US" dirty="0" smtClean="0"/>
              <a:t> </a:t>
            </a:r>
            <a:r>
              <a:rPr lang="en-US" b="1" dirty="0" smtClean="0"/>
              <a:t>Animation</a:t>
            </a:r>
            <a:r>
              <a:rPr lang="en-US" dirty="0" smtClean="0"/>
              <a:t> tab, in the </a:t>
            </a:r>
            <a:r>
              <a:rPr lang="en-US" b="1" dirty="0" smtClean="0"/>
              <a:t>Group</a:t>
            </a:r>
            <a:r>
              <a:rPr lang="en-US" dirty="0" smtClean="0"/>
              <a:t> </a:t>
            </a:r>
            <a:r>
              <a:rPr lang="en-US" b="1" dirty="0" smtClean="0"/>
              <a:t>text</a:t>
            </a:r>
            <a:r>
              <a:rPr lang="en-US" dirty="0" smtClean="0"/>
              <a:t> list, select </a:t>
            </a:r>
            <a:r>
              <a:rPr lang="en-US" b="1" dirty="0" smtClean="0"/>
              <a:t>By 1</a:t>
            </a:r>
            <a:r>
              <a:rPr lang="en-US" b="1" baseline="30000" dirty="0" smtClean="0"/>
              <a:t>st</a:t>
            </a:r>
            <a:r>
              <a:rPr lang="en-US" b="1" dirty="0" smtClean="0"/>
              <a:t> Level Paragraphs</a:t>
            </a:r>
            <a:r>
              <a:rPr lang="en-US" dirty="0" smtClean="0"/>
              <a:t>.</a:t>
            </a:r>
          </a:p>
          <a:p>
            <a:pPr marL="228600" indent="-228600">
              <a:buFont typeface="+mj-lt"/>
              <a:buAutoNum type="arabicPeriod"/>
              <a:defRPr/>
            </a:pPr>
            <a:endParaRPr lang="en-US" dirty="0" smtClean="0"/>
          </a:p>
          <a:p>
            <a:pPr>
              <a:defRPr/>
            </a:pPr>
            <a:endParaRPr lang="en-US" dirty="0" smtClean="0"/>
          </a:p>
          <a:p>
            <a:pPr>
              <a:defRPr/>
            </a:pPr>
            <a:r>
              <a:rPr lang="en-US" dirty="0" smtClean="0"/>
              <a:t>To reproduce the background on this slide, do the following:</a:t>
            </a:r>
          </a:p>
          <a:p>
            <a:pPr marL="228600" indent="-228600">
              <a:buFont typeface="+mj-lt"/>
              <a:buAutoNum type="arabicPeriod"/>
              <a:defRPr/>
            </a:pPr>
            <a:r>
              <a:rPr lang="en-US" dirty="0" smtClean="0"/>
              <a:t>One the </a:t>
            </a:r>
            <a:r>
              <a:rPr lang="en-US" b="1" dirty="0" smtClean="0"/>
              <a:t>Design</a:t>
            </a:r>
            <a:r>
              <a:rPr lang="en-US" dirty="0" smtClean="0"/>
              <a:t> tab, in the </a:t>
            </a:r>
            <a:r>
              <a:rPr lang="en-US" b="1" dirty="0" smtClean="0"/>
              <a:t>Background</a:t>
            </a:r>
            <a:r>
              <a:rPr lang="en-US" dirty="0" smtClean="0"/>
              <a:t> group, click </a:t>
            </a:r>
            <a:r>
              <a:rPr lang="en-US" b="1" dirty="0" smtClean="0"/>
              <a:t>Background Styles</a:t>
            </a:r>
            <a:r>
              <a:rPr lang="en-US" dirty="0" smtClean="0"/>
              <a:t>,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a:t>
            </a:r>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 gradient stops</a:t>
            </a:r>
            <a:r>
              <a:rPr lang="en-US" dirty="0" smtClean="0"/>
              <a:t> or </a:t>
            </a:r>
            <a:r>
              <a:rPr lang="en-US" b="1" dirty="0" smtClean="0"/>
              <a:t>Remove gradient stops</a:t>
            </a:r>
            <a:r>
              <a:rPr lang="en-US" dirty="0" smtClean="0"/>
              <a:t> until three stops appear in the slider.</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as follows:</a:t>
            </a:r>
          </a:p>
          <a:p>
            <a:pPr marL="685800" lvl="1" indent="-228600">
              <a:buFont typeface="Arial" pitchFamily="34" charset="0"/>
              <a:buChar char="•"/>
              <a:defRPr/>
            </a:pPr>
            <a:r>
              <a:rPr lang="en-US" dirty="0" smtClean="0"/>
              <a:t>Select the first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White, Background 1 </a:t>
            </a:r>
            <a:r>
              <a:rPr lang="en-US" dirty="0" smtClean="0"/>
              <a:t>(first row, first option from the left).</a:t>
            </a:r>
          </a:p>
          <a:p>
            <a:pPr marL="1143000" lvl="2" indent="-228600">
              <a:buFont typeface="Arial" pitchFamily="34" charset="0"/>
              <a:buChar char="•"/>
              <a:defRPr/>
            </a:pPr>
            <a:r>
              <a:rPr lang="en-US" dirty="0" smtClean="0"/>
              <a:t>In the </a:t>
            </a:r>
            <a:r>
              <a:rPr lang="en-US" b="1" dirty="0" smtClean="0"/>
              <a:t>Transparency</a:t>
            </a:r>
            <a:r>
              <a:rPr lang="en-US" dirty="0" smtClean="0"/>
              <a:t> box, enter 0%. </a:t>
            </a:r>
          </a:p>
          <a:p>
            <a:pPr marL="685800" lvl="1" indent="-228600">
              <a:buFont typeface="Arial" pitchFamily="34" charset="0"/>
              <a:buChar char="•"/>
              <a:defRPr/>
            </a:pPr>
            <a:r>
              <a:rPr lang="en-US" dirty="0" smtClean="0"/>
              <a:t>Select the next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40%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White, Background 1 </a:t>
            </a:r>
            <a:r>
              <a:rPr lang="en-US" dirty="0" smtClean="0"/>
              <a:t>(first row, first option from the left).</a:t>
            </a:r>
          </a:p>
          <a:p>
            <a:pPr marL="1143000" lvl="2" indent="-228600">
              <a:buFont typeface="Arial" pitchFamily="34" charset="0"/>
              <a:buChar char="•"/>
              <a:defRPr/>
            </a:pPr>
            <a:r>
              <a:rPr lang="en-US" dirty="0" smtClean="0"/>
              <a:t>In the </a:t>
            </a:r>
            <a:r>
              <a:rPr lang="en-US" b="1" dirty="0" smtClean="0"/>
              <a:t>Transparency</a:t>
            </a:r>
            <a:r>
              <a:rPr lang="en-US" dirty="0" smtClean="0"/>
              <a:t> box, enter 0%. </a:t>
            </a:r>
          </a:p>
          <a:p>
            <a:pPr marL="685800" lvl="1" indent="-228600">
              <a:buFont typeface="Arial" pitchFamily="34" charset="0"/>
              <a:buChar char="•"/>
              <a:defRPr/>
            </a:pPr>
            <a:r>
              <a:rPr lang="en-US" dirty="0" smtClean="0"/>
              <a:t>Select the next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100%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click </a:t>
            </a:r>
            <a:r>
              <a:rPr lang="en-US" b="1" dirty="0" smtClean="0"/>
              <a:t>More Colors</a:t>
            </a:r>
            <a:r>
              <a:rPr lang="en-US" dirty="0" smtClean="0"/>
              <a:t>, and then in the </a:t>
            </a:r>
            <a:r>
              <a:rPr lang="en-US" b="1" dirty="0" smtClean="0"/>
              <a:t>Colors</a:t>
            </a:r>
            <a:r>
              <a:rPr lang="en-US" dirty="0" smtClean="0"/>
              <a:t> dialog box, on the </a:t>
            </a:r>
            <a:r>
              <a:rPr lang="en-US" b="1" dirty="0" smtClean="0"/>
              <a:t>Custom</a:t>
            </a:r>
            <a:r>
              <a:rPr lang="en-US" dirty="0" smtClean="0"/>
              <a:t> tab, enter values for Red: </a:t>
            </a:r>
            <a:r>
              <a:rPr lang="en-US" b="1" dirty="0" smtClean="0"/>
              <a:t>232</a:t>
            </a:r>
            <a:r>
              <a:rPr lang="en-US" dirty="0" smtClean="0"/>
              <a:t>, Green: </a:t>
            </a:r>
            <a:r>
              <a:rPr lang="en-US" b="1" dirty="0" smtClean="0"/>
              <a:t>227</a:t>
            </a:r>
            <a:r>
              <a:rPr lang="en-US" dirty="0" smtClean="0"/>
              <a:t>, and Blue: </a:t>
            </a:r>
            <a:r>
              <a:rPr lang="en-US" b="1" dirty="0" smtClean="0"/>
              <a:t>216</a:t>
            </a:r>
            <a:r>
              <a:rPr lang="en-US" dirty="0" smtClean="0"/>
              <a:t>.</a:t>
            </a:r>
          </a:p>
        </p:txBody>
      </p:sp>
      <p:sp>
        <p:nvSpPr>
          <p:cNvPr id="159747"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666803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62819"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62819"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ru-RU" sz="1200" b="0" baseline="0" dirty="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62819"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400300"/>
            <a:ext cx="6172200" cy="6743700"/>
          </a:xfrm>
        </p:spPr>
        <p:txBody>
          <a:bodyPr>
            <a:noAutofit/>
          </a:bodyPr>
          <a:lstStyle/>
          <a:p>
            <a:endParaRPr lang="ru-RU" sz="1200" b="0" baseline="0" dirty="0" smtClean="0"/>
          </a:p>
        </p:txBody>
      </p:sp>
      <p:sp>
        <p:nvSpPr>
          <p:cNvPr id="6" name="Slide Image Placeholder 5"/>
          <p:cNvSpPr>
            <a:spLocks noGrp="1" noRot="1" noChangeAspect="1"/>
          </p:cNvSpPr>
          <p:nvPr>
            <p:ph type="sldImg"/>
          </p:nvPr>
        </p:nvSpPr>
        <p:spPr>
          <a:xfrm>
            <a:off x="533400" y="460375"/>
            <a:ext cx="2433638" cy="1825625"/>
          </a:xfr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400300"/>
            <a:ext cx="6172200" cy="6743700"/>
          </a:xfrm>
        </p:spPr>
        <p:txBody>
          <a:bodyPr>
            <a:noAutofit/>
          </a:bodyPr>
          <a:lstStyle/>
          <a:p>
            <a:endParaRPr lang="ru-RU" sz="1200" b="0" baseline="0" dirty="0" smtClean="0"/>
          </a:p>
        </p:txBody>
      </p:sp>
      <p:sp>
        <p:nvSpPr>
          <p:cNvPr id="6" name="Slide Image Placeholder 5"/>
          <p:cNvSpPr>
            <a:spLocks noGrp="1" noRot="1" noChangeAspect="1"/>
          </p:cNvSpPr>
          <p:nvPr>
            <p:ph type="sldImg"/>
          </p:nvPr>
        </p:nvSpPr>
        <p:spPr>
          <a:xfrm>
            <a:off x="533400" y="460375"/>
            <a:ext cx="2433638" cy="1825625"/>
          </a:xfr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fontScale="25000" lnSpcReduction="20000"/>
          </a:bodyPr>
          <a:lstStyle/>
          <a:p>
            <a:pPr>
              <a:defRPr/>
            </a:pPr>
            <a:r>
              <a:rPr lang="en-US" sz="1400" b="1" dirty="0" smtClean="0"/>
              <a:t>Animated title moves behind picture</a:t>
            </a:r>
          </a:p>
          <a:p>
            <a:pPr eaLnBrk="1" fontAlgn="auto" hangingPunct="1">
              <a:spcBef>
                <a:spcPts val="0"/>
              </a:spcBef>
              <a:spcAft>
                <a:spcPts val="0"/>
              </a:spcAft>
              <a:defRPr/>
            </a:pPr>
            <a:r>
              <a:rPr lang="en-US" sz="1400" dirty="0" smtClean="0"/>
              <a:t>(Intermediate)</a:t>
            </a:r>
          </a:p>
          <a:p>
            <a:pPr>
              <a:defRPr/>
            </a:pPr>
            <a:endParaRPr lang="en-US" dirty="0" smtClean="0"/>
          </a:p>
          <a:p>
            <a:pPr>
              <a:defRPr/>
            </a:pPr>
            <a:endParaRPr lang="en-US" dirty="0" smtClean="0"/>
          </a:p>
          <a:p>
            <a:pPr>
              <a:defRPr/>
            </a:pPr>
            <a:r>
              <a:rPr lang="en-US" dirty="0" smtClean="0"/>
              <a:t>To reproduce the shape effects on this slide, do the following:</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Shapes</a:t>
            </a:r>
            <a:r>
              <a:rPr lang="en-US" dirty="0" smtClean="0"/>
              <a:t>, and then under </a:t>
            </a:r>
            <a:r>
              <a:rPr lang="en-US" b="1" dirty="0" smtClean="0"/>
              <a:t>Rectangles</a:t>
            </a:r>
            <a:r>
              <a:rPr lang="en-US" dirty="0" smtClean="0"/>
              <a:t> click </a:t>
            </a:r>
            <a:r>
              <a:rPr lang="en-US" b="1" dirty="0" smtClean="0"/>
              <a:t>Rectangle </a:t>
            </a:r>
            <a:r>
              <a:rPr lang="en-US" dirty="0" smtClean="0"/>
              <a:t>(first option from the left). On the slide, drag to draw a rectangle.</a:t>
            </a:r>
          </a:p>
          <a:p>
            <a:pPr marL="228600" indent="-228600">
              <a:buFont typeface="+mj-lt"/>
              <a:buAutoNum type="arabicPeriod"/>
              <a:defRPr/>
            </a:pPr>
            <a:r>
              <a:rPr lang="en-US" dirty="0" smtClean="0"/>
              <a:t>Select the rectangle. 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Size</a:t>
            </a:r>
            <a:r>
              <a:rPr lang="en-US" dirty="0" smtClean="0"/>
              <a:t> group, do the following: </a:t>
            </a:r>
          </a:p>
          <a:p>
            <a:pPr marL="685800" lvl="1" indent="-228600">
              <a:buFont typeface="Arial" pitchFamily="34" charset="0"/>
              <a:buChar char="•"/>
              <a:defRPr/>
            </a:pPr>
            <a:r>
              <a:rPr lang="en-US" dirty="0" smtClean="0"/>
              <a:t>In the </a:t>
            </a:r>
            <a:r>
              <a:rPr lang="en-US" b="1" dirty="0" smtClean="0"/>
              <a:t>Shape</a:t>
            </a:r>
            <a:r>
              <a:rPr lang="en-US" dirty="0" smtClean="0"/>
              <a:t> </a:t>
            </a:r>
            <a:r>
              <a:rPr lang="en-US" b="1" dirty="0" smtClean="0"/>
              <a:t>Height</a:t>
            </a:r>
            <a:r>
              <a:rPr lang="en-US" dirty="0" smtClean="0"/>
              <a:t> box, enter </a:t>
            </a:r>
            <a:r>
              <a:rPr lang="en-US" b="1" dirty="0" smtClean="0"/>
              <a:t>3.17”</a:t>
            </a:r>
            <a:r>
              <a:rPr lang="en-US" dirty="0" smtClean="0"/>
              <a:t>.</a:t>
            </a:r>
          </a:p>
          <a:p>
            <a:pPr marL="685800" lvl="1" indent="-228600">
              <a:buFont typeface="Arial" pitchFamily="34" charset="0"/>
              <a:buChar char="•"/>
              <a:defRPr/>
            </a:pPr>
            <a:r>
              <a:rPr lang="en-US" dirty="0" smtClean="0"/>
              <a:t>In the  </a:t>
            </a:r>
            <a:r>
              <a:rPr lang="en-US" b="1" dirty="0" smtClean="0"/>
              <a:t>Shape</a:t>
            </a:r>
            <a:r>
              <a:rPr lang="en-US" dirty="0" smtClean="0"/>
              <a:t> </a:t>
            </a:r>
            <a:r>
              <a:rPr lang="en-US" b="1" dirty="0" smtClean="0"/>
              <a:t>Width</a:t>
            </a:r>
            <a:r>
              <a:rPr lang="en-US" dirty="0" smtClean="0"/>
              <a:t> box, enter </a:t>
            </a:r>
            <a:r>
              <a:rPr lang="en-US" b="1" dirty="0" smtClean="0"/>
              <a:t>9.5”</a:t>
            </a:r>
            <a:r>
              <a:rPr lang="en-US" dirty="0" smtClean="0"/>
              <a:t>.</a:t>
            </a:r>
          </a:p>
          <a:p>
            <a:pPr marL="228600" indent="-228600">
              <a:buFont typeface="+mj-lt"/>
              <a:buAutoNum type="arabicPeriod"/>
              <a:defRPr/>
            </a:pPr>
            <a:r>
              <a:rPr lang="en-US" dirty="0" smtClean="0"/>
              <a:t>Drag the rectangle slightly above the middle of the slide. </a:t>
            </a:r>
          </a:p>
          <a:p>
            <a:pPr marL="228600" indent="-228600">
              <a:buFont typeface="+mj-lt"/>
              <a:buAutoNum type="arabicPeriod"/>
              <a:defRPr/>
            </a:pPr>
            <a:r>
              <a:rPr lang="en-US" dirty="0" smtClean="0"/>
              <a:t>Select the rectangle.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 Left</a:t>
            </a:r>
            <a:r>
              <a:rPr lang="en-US" dirty="0" smtClean="0"/>
              <a:t>.</a:t>
            </a:r>
          </a:p>
          <a:p>
            <a:pPr marL="228600" indent="-228600">
              <a:buFont typeface="+mj-lt"/>
              <a:buAutoNum type="arabicPeriod"/>
              <a:defRPr/>
            </a:pPr>
            <a:r>
              <a:rPr lang="en-US" dirty="0" smtClean="0"/>
              <a:t>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Shape</a:t>
            </a:r>
            <a:r>
              <a:rPr lang="en-US" dirty="0" smtClean="0"/>
              <a:t> </a:t>
            </a:r>
            <a:r>
              <a:rPr lang="en-US" b="1" dirty="0" smtClean="0"/>
              <a:t>Styles</a:t>
            </a:r>
            <a:r>
              <a:rPr lang="en-US" dirty="0" smtClean="0"/>
              <a:t> group, click the next to </a:t>
            </a:r>
            <a:r>
              <a:rPr lang="en-US" b="1" dirty="0" smtClean="0"/>
              <a:t>Shape</a:t>
            </a:r>
            <a:r>
              <a:rPr lang="en-US" dirty="0" smtClean="0"/>
              <a:t> </a:t>
            </a:r>
            <a:r>
              <a:rPr lang="en-US" b="1" dirty="0" smtClean="0"/>
              <a:t>Outline</a:t>
            </a:r>
            <a:r>
              <a:rPr lang="en-US" dirty="0" smtClean="0"/>
              <a:t>, and then click </a:t>
            </a:r>
            <a:r>
              <a:rPr lang="en-US" b="1" dirty="0" smtClean="0"/>
              <a:t>No</a:t>
            </a:r>
            <a:r>
              <a:rPr lang="en-US" dirty="0" smtClean="0"/>
              <a:t> </a:t>
            </a:r>
            <a:r>
              <a:rPr lang="en-US" b="1" dirty="0" smtClean="0"/>
              <a:t>Outline</a:t>
            </a:r>
            <a:r>
              <a:rPr lang="en-US" dirty="0" smtClean="0"/>
              <a:t>.</a:t>
            </a:r>
            <a:endParaRPr lang="en-US" b="1" dirty="0" smtClean="0"/>
          </a:p>
          <a:p>
            <a:pPr marL="228600" indent="-228600">
              <a:buFont typeface="+mj-lt"/>
              <a:buAutoNum type="arabicPeriod"/>
              <a:defRPr/>
            </a:pPr>
            <a:r>
              <a:rPr lang="en-US" dirty="0" smtClean="0"/>
              <a:t>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Shape</a:t>
            </a:r>
            <a:r>
              <a:rPr lang="en-US" dirty="0" smtClean="0"/>
              <a:t> </a:t>
            </a:r>
            <a:r>
              <a:rPr lang="en-US" b="1" dirty="0" smtClean="0"/>
              <a:t>Styles</a:t>
            </a:r>
            <a:r>
              <a:rPr lang="en-US" dirty="0" smtClean="0"/>
              <a:t> group, click the </a:t>
            </a:r>
            <a:r>
              <a:rPr lang="en-US" b="1" dirty="0" smtClean="0"/>
              <a:t>Format</a:t>
            </a:r>
            <a:r>
              <a:rPr lang="en-US" dirty="0" smtClean="0"/>
              <a:t> </a:t>
            </a:r>
            <a:r>
              <a:rPr lang="en-US" b="1" dirty="0" smtClean="0"/>
              <a:t>Shape</a:t>
            </a:r>
            <a:r>
              <a:rPr lang="en-US" dirty="0" smtClean="0"/>
              <a:t> dialog box launcher. In the </a:t>
            </a:r>
            <a:r>
              <a:rPr lang="en-US" b="1" dirty="0" smtClean="0"/>
              <a:t>Format</a:t>
            </a:r>
            <a:r>
              <a:rPr lang="en-US" dirty="0" smtClean="0"/>
              <a:t> </a:t>
            </a:r>
            <a:r>
              <a:rPr lang="en-US" b="1" dirty="0" smtClean="0"/>
              <a:t>Shape</a:t>
            </a:r>
            <a:r>
              <a:rPr lang="en-US" dirty="0" smtClean="0"/>
              <a:t> dialog box, click </a:t>
            </a:r>
            <a:r>
              <a:rPr lang="en-US" b="1" dirty="0" smtClean="0"/>
              <a:t>Fill</a:t>
            </a:r>
            <a:r>
              <a:rPr lang="en-US" dirty="0" smtClean="0"/>
              <a:t> in the left pane, select </a:t>
            </a:r>
            <a:r>
              <a:rPr lang="en-US" b="1" dirty="0" smtClean="0"/>
              <a:t>Gradient fill </a:t>
            </a:r>
            <a:r>
              <a:rPr lang="en-US" dirty="0" smtClean="0"/>
              <a:t>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Linear</a:t>
            </a:r>
            <a:r>
              <a:rPr lang="en-US" dirty="0" smtClean="0"/>
              <a:t>.</a:t>
            </a:r>
          </a:p>
          <a:p>
            <a:pPr marL="685800" lvl="1" indent="-228600">
              <a:buFont typeface="Arial" pitchFamily="34" charset="0"/>
              <a:buChar char="•"/>
              <a:defRPr/>
            </a:pPr>
            <a:r>
              <a:rPr lang="en-US" dirty="0" smtClean="0"/>
              <a:t>In the </a:t>
            </a:r>
            <a:r>
              <a:rPr lang="en-US" b="1" dirty="0" smtClean="0"/>
              <a:t>Angle</a:t>
            </a:r>
            <a:r>
              <a:rPr lang="en-US" dirty="0" smtClean="0"/>
              <a:t> box, enter </a:t>
            </a:r>
            <a:r>
              <a:rPr lang="en-US" b="1" dirty="0" smtClean="0"/>
              <a:t>0</a:t>
            </a:r>
            <a:r>
              <a:rPr lang="en-US" dirty="0" smtClean="0"/>
              <a:t>. </a:t>
            </a:r>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 gradient stops</a:t>
            </a:r>
            <a:r>
              <a:rPr lang="en-US" dirty="0" smtClean="0"/>
              <a:t> or </a:t>
            </a:r>
            <a:r>
              <a:rPr lang="en-US" b="1" dirty="0" smtClean="0"/>
              <a:t>Remove gradient stops</a:t>
            </a:r>
            <a:r>
              <a:rPr lang="en-US" dirty="0" smtClean="0"/>
              <a:t> until two stops appear in the slider.</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as follows:</a:t>
            </a:r>
          </a:p>
          <a:p>
            <a:pPr marL="685800" lvl="1" indent="-228600">
              <a:buFont typeface="Arial" pitchFamily="34" charset="0"/>
              <a:buChar char="•"/>
              <a:defRPr/>
            </a:pPr>
            <a:r>
              <a:rPr lang="en-US" dirty="0" smtClean="0"/>
              <a:t>Select the first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Orange, Accent 6, Darker 50% </a:t>
            </a:r>
            <a:r>
              <a:rPr lang="en-US" dirty="0" smtClean="0"/>
              <a:t>(fifth row, 10</a:t>
            </a:r>
            <a:r>
              <a:rPr lang="en-US" baseline="30000" dirty="0" smtClean="0"/>
              <a:t>th</a:t>
            </a:r>
            <a:r>
              <a:rPr lang="en-US" dirty="0" smtClean="0"/>
              <a:t> option from the left).</a:t>
            </a:r>
          </a:p>
          <a:p>
            <a:pPr marL="685800" lvl="1" indent="-228600">
              <a:buFont typeface="Arial" pitchFamily="34" charset="0"/>
              <a:buChar char="•"/>
              <a:defRPr/>
            </a:pPr>
            <a:r>
              <a:rPr lang="en-US" dirty="0" smtClean="0"/>
              <a:t>Select the next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100%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Orange, Accent 6, Darker 25%</a:t>
            </a:r>
            <a:r>
              <a:rPr lang="en-US" dirty="0" smtClean="0"/>
              <a:t> (fourth row, 10</a:t>
            </a:r>
            <a:r>
              <a:rPr lang="en-US" baseline="30000" dirty="0" smtClean="0"/>
              <a:t>th</a:t>
            </a:r>
            <a:r>
              <a:rPr lang="en-US" dirty="0" smtClean="0"/>
              <a:t> option from the left).</a:t>
            </a:r>
          </a:p>
          <a:p>
            <a:pPr>
              <a:defRPr/>
            </a:pPr>
            <a:endParaRPr lang="en-US" dirty="0" smtClean="0"/>
          </a:p>
          <a:p>
            <a:pPr>
              <a:defRPr/>
            </a:pPr>
            <a:endParaRPr lang="en-US" dirty="0" smtClean="0"/>
          </a:p>
          <a:p>
            <a:pPr>
              <a:defRPr/>
            </a:pPr>
            <a:r>
              <a:rPr lang="en-US" dirty="0" smtClean="0"/>
              <a:t>To reproduce the “heading” text box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select </a:t>
            </a:r>
            <a:r>
              <a:rPr lang="en-US" b="1" dirty="0" smtClean="0"/>
              <a:t>Text</a:t>
            </a:r>
            <a:r>
              <a:rPr lang="en-US" dirty="0" smtClean="0"/>
              <a:t> </a:t>
            </a:r>
            <a:r>
              <a:rPr lang="en-US" b="1" dirty="0" smtClean="0"/>
              <a:t>Box</a:t>
            </a:r>
            <a:r>
              <a:rPr lang="en-US" dirty="0" smtClean="0"/>
              <a:t>. On the slide, drag to draw a text box.</a:t>
            </a:r>
          </a:p>
          <a:p>
            <a:pPr marL="228600" indent="-228600">
              <a:buFont typeface="+mj-lt"/>
              <a:buAutoNum type="arabicPeriod"/>
              <a:defRPr/>
            </a:pPr>
            <a:r>
              <a:rPr lang="en-US" dirty="0" smtClean="0"/>
              <a:t>Enter the heading text, and then select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Calibri</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38</a:t>
            </a:r>
            <a:r>
              <a:rPr lang="en-US" dirty="0" smtClean="0"/>
              <a:t>.</a:t>
            </a:r>
          </a:p>
          <a:p>
            <a:pPr marL="685800" lvl="1" indent="-228600" eaLnBrk="1" fontAlgn="auto" hangingPunct="1">
              <a:spcBef>
                <a:spcPts val="0"/>
              </a:spcBef>
              <a:spcAft>
                <a:spcPts val="0"/>
              </a:spcAft>
              <a:buFont typeface="Arial" pitchFamily="34" charset="0"/>
              <a:buChar char="•"/>
              <a:defRPr/>
            </a:pPr>
            <a:r>
              <a:rPr lang="en-US" dirty="0" smtClean="0"/>
              <a:t>Click </a:t>
            </a:r>
            <a:r>
              <a:rPr lang="en-US" b="1" dirty="0" smtClean="0"/>
              <a:t>Bold</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Orange, Accent 6, Darker 25% </a:t>
            </a:r>
            <a:r>
              <a:rPr lang="en-US" dirty="0" smtClean="0"/>
              <a:t>(fourth row, 10</a:t>
            </a:r>
            <a:r>
              <a:rPr lang="en-US" baseline="30000" dirty="0" smtClean="0"/>
              <a:t>th</a:t>
            </a:r>
            <a:r>
              <a:rPr lang="en-US" dirty="0" smtClean="0"/>
              <a: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Paragraph</a:t>
            </a:r>
            <a:r>
              <a:rPr lang="en-US" dirty="0" smtClean="0"/>
              <a:t> group, click </a:t>
            </a:r>
            <a:r>
              <a:rPr lang="en-US" b="1" dirty="0" smtClean="0"/>
              <a:t>Align</a:t>
            </a:r>
            <a:r>
              <a:rPr lang="en-US" dirty="0" smtClean="0"/>
              <a:t> </a:t>
            </a:r>
            <a:r>
              <a:rPr lang="en-US" b="1" dirty="0" smtClean="0"/>
              <a:t>Text</a:t>
            </a:r>
            <a:r>
              <a:rPr lang="en-US" dirty="0" smtClean="0"/>
              <a:t> </a:t>
            </a:r>
            <a:r>
              <a:rPr lang="en-US" b="1" dirty="0" smtClean="0"/>
              <a:t>Left</a:t>
            </a:r>
            <a:r>
              <a:rPr lang="en-US" dirty="0" smtClean="0"/>
              <a:t>.</a:t>
            </a:r>
          </a:p>
          <a:p>
            <a:pPr marL="228600" indent="-228600">
              <a:buFont typeface="+mj-lt"/>
              <a:buAutoNum type="arabicPeriod"/>
              <a:defRPr/>
            </a:pPr>
            <a:r>
              <a:rPr lang="en-US" dirty="0" smtClean="0"/>
              <a:t>Drag the text box just above the rectangle, in the right half of the slide. </a:t>
            </a:r>
          </a:p>
          <a:p>
            <a:pPr marL="228600" indent="-228600">
              <a:buFont typeface="+mj-lt"/>
              <a:buAutoNum type="arabicPeriod"/>
              <a:defRPr/>
            </a:pPr>
            <a:endParaRPr lang="en-US" dirty="0" smtClean="0"/>
          </a:p>
          <a:p>
            <a:pPr marL="228600" indent="-228600">
              <a:buFont typeface="+mj-lt"/>
              <a:buAutoNum type="arabicPeriod"/>
              <a:defRPr/>
            </a:pPr>
            <a:endParaRPr lang="en-US" dirty="0" smtClean="0"/>
          </a:p>
          <a:p>
            <a:pPr marL="228600" indent="-228600">
              <a:buFont typeface="+mj-lt"/>
              <a:buNone/>
              <a:defRPr/>
            </a:pPr>
            <a:r>
              <a:rPr lang="en-US" dirty="0" smtClean="0"/>
              <a:t>To reproduce the second text box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On the slide, drag to draw a text box.</a:t>
            </a:r>
            <a:endParaRPr lang="en-US" b="1" dirty="0" smtClean="0"/>
          </a:p>
          <a:p>
            <a:pPr marL="228600" indent="-228600">
              <a:buFont typeface="+mj-lt"/>
              <a:buAutoNum type="arabicPeriod"/>
              <a:defRPr/>
            </a:pPr>
            <a:r>
              <a:rPr lang="en-US" dirty="0" smtClean="0"/>
              <a:t>Enter three lines of text with paragraph breaks, and then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Calibri</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28</a:t>
            </a:r>
            <a:r>
              <a:rPr lang="en-US" dirty="0" smtClean="0"/>
              <a:t>.</a:t>
            </a:r>
          </a:p>
          <a:p>
            <a:pPr marL="685800" lvl="1" indent="-228600" eaLnBrk="1" fontAlgn="auto" hangingPunct="1">
              <a:spcBef>
                <a:spcPts val="0"/>
              </a:spcBef>
              <a:spcAft>
                <a:spcPts val="0"/>
              </a:spcAft>
              <a:buFont typeface="Arial" pitchFamily="34" charset="0"/>
              <a:buChar char="•"/>
              <a:defRPr/>
            </a:pPr>
            <a:r>
              <a:rPr lang="en-US" dirty="0" smtClean="0"/>
              <a:t>Click </a:t>
            </a:r>
            <a:r>
              <a:rPr lang="en-US" b="1" dirty="0" smtClean="0"/>
              <a:t>Bold</a:t>
            </a:r>
            <a:r>
              <a:rPr lang="en-US" dirty="0" smtClean="0"/>
              <a:t>.</a:t>
            </a:r>
          </a:p>
          <a:p>
            <a:pPr marL="685800" lvl="1" indent="-228600" eaLnBrk="1" fontAlgn="auto" hangingPunct="1">
              <a:spcBef>
                <a:spcPts val="0"/>
              </a:spcBef>
              <a:spcAft>
                <a:spcPts val="0"/>
              </a:spcAft>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Paragraph</a:t>
            </a:r>
            <a:r>
              <a:rPr lang="en-US" dirty="0" smtClean="0"/>
              <a:t> group, click the </a:t>
            </a:r>
            <a:r>
              <a:rPr lang="en-US" b="1" dirty="0" smtClean="0"/>
              <a:t>Paragraph</a:t>
            </a:r>
            <a:r>
              <a:rPr lang="en-US" dirty="0" smtClean="0"/>
              <a:t> dialog box launcher. In the </a:t>
            </a:r>
            <a:r>
              <a:rPr lang="en-US" b="1" dirty="0" smtClean="0"/>
              <a:t>Paragraph</a:t>
            </a:r>
            <a:r>
              <a:rPr lang="en-US" dirty="0" smtClean="0"/>
              <a:t> dialog box, do the following:</a:t>
            </a:r>
          </a:p>
          <a:p>
            <a:pPr marL="685800" lvl="1" indent="-228600">
              <a:buFont typeface="+mj-lt"/>
              <a:buAutoNum type="arabicPeriod"/>
              <a:defRPr/>
            </a:pPr>
            <a:r>
              <a:rPr lang="en-US" dirty="0" smtClean="0"/>
              <a:t>On the </a:t>
            </a:r>
            <a:r>
              <a:rPr lang="en-US" b="1" dirty="0" smtClean="0"/>
              <a:t>Indents and Spacing </a:t>
            </a:r>
            <a:r>
              <a:rPr lang="en-US" dirty="0" smtClean="0"/>
              <a:t>tab, under </a:t>
            </a:r>
            <a:r>
              <a:rPr lang="en-US" b="1" dirty="0" smtClean="0"/>
              <a:t>General</a:t>
            </a:r>
            <a:r>
              <a:rPr lang="en-US" dirty="0" smtClean="0"/>
              <a:t>, select </a:t>
            </a:r>
            <a:r>
              <a:rPr lang="en-US" b="1" dirty="0" smtClean="0"/>
              <a:t>Left</a:t>
            </a:r>
            <a:r>
              <a:rPr lang="en-US" dirty="0" smtClean="0"/>
              <a:t> in the </a:t>
            </a:r>
            <a:r>
              <a:rPr lang="en-US" b="1" dirty="0" smtClean="0"/>
              <a:t>Alignment</a:t>
            </a:r>
            <a:r>
              <a:rPr lang="en-US" dirty="0" smtClean="0"/>
              <a:t> box.</a:t>
            </a:r>
          </a:p>
          <a:p>
            <a:pPr marL="685800" lvl="1" indent="-228600">
              <a:buFont typeface="+mj-lt"/>
              <a:buAutoNum type="arabicPeriod"/>
              <a:defRPr/>
            </a:pPr>
            <a:r>
              <a:rPr lang="en-US" dirty="0" smtClean="0"/>
              <a:t>Under </a:t>
            </a:r>
            <a:r>
              <a:rPr lang="en-US" b="1" dirty="0" smtClean="0"/>
              <a:t>Spacing</a:t>
            </a:r>
            <a:r>
              <a:rPr lang="en-US" dirty="0" smtClean="0"/>
              <a:t>, select </a:t>
            </a:r>
            <a:r>
              <a:rPr lang="en-US" b="1" dirty="0" smtClean="0"/>
              <a:t>12</a:t>
            </a:r>
            <a:r>
              <a:rPr lang="en-US" dirty="0" smtClean="0"/>
              <a:t> in the </a:t>
            </a:r>
            <a:r>
              <a:rPr lang="en-US" b="1" dirty="0" smtClean="0"/>
              <a:t>After</a:t>
            </a:r>
            <a:r>
              <a:rPr lang="en-US" dirty="0" smtClean="0"/>
              <a:t> box.</a:t>
            </a:r>
          </a:p>
          <a:p>
            <a:pPr marL="228600" indent="-228600">
              <a:buFont typeface="+mj-lt"/>
              <a:buAutoNum type="arabicPeriod"/>
              <a:defRPr/>
            </a:pPr>
            <a:r>
              <a:rPr lang="en-US" dirty="0" smtClean="0"/>
              <a:t>Drag the second text box onto the rectangle, below the “heading” text box. </a:t>
            </a:r>
          </a:p>
          <a:p>
            <a:pPr>
              <a:defRPr/>
            </a:pPr>
            <a:endParaRPr lang="en-US" dirty="0" smtClean="0"/>
          </a:p>
          <a:p>
            <a:pPr>
              <a:defRPr/>
            </a:pPr>
            <a:endParaRPr lang="en-US" dirty="0" smtClean="0"/>
          </a:p>
          <a:p>
            <a:pPr>
              <a:defRPr/>
            </a:pPr>
            <a:r>
              <a:rPr lang="en-US" dirty="0" smtClean="0"/>
              <a:t>To reproduce the full-color picture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Images </a:t>
            </a:r>
            <a:r>
              <a:rPr lang="en-US" dirty="0" smtClean="0"/>
              <a:t>group, click </a:t>
            </a:r>
            <a:r>
              <a:rPr lang="en-US" b="1" dirty="0" smtClean="0"/>
              <a:t>Picture</a:t>
            </a:r>
            <a:r>
              <a:rPr lang="en-US" dirty="0" smtClean="0"/>
              <a:t>. In the </a:t>
            </a:r>
            <a:r>
              <a:rPr lang="en-US" b="1" dirty="0" smtClean="0"/>
              <a:t>Insert</a:t>
            </a:r>
            <a:r>
              <a:rPr lang="en-US" dirty="0" smtClean="0"/>
              <a:t> </a:t>
            </a:r>
            <a:r>
              <a:rPr lang="en-US" b="1" dirty="0" smtClean="0"/>
              <a:t>Picture</a:t>
            </a:r>
            <a:r>
              <a:rPr lang="en-US" dirty="0" smtClean="0"/>
              <a:t> dialog box, select a picture, and then click </a:t>
            </a:r>
            <a:r>
              <a:rPr lang="en-US" b="1" dirty="0" smtClean="0"/>
              <a:t>Insert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picture. Under </a:t>
            </a:r>
            <a:r>
              <a:rPr lang="en-US" b="1" dirty="0" smtClean="0"/>
              <a:t>Picture</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Size</a:t>
            </a:r>
            <a:r>
              <a:rPr lang="en-US" dirty="0" smtClean="0"/>
              <a:t> group, click the </a:t>
            </a:r>
            <a:r>
              <a:rPr lang="en-US" b="1" dirty="0" smtClean="0"/>
              <a:t>Size and Position</a:t>
            </a:r>
            <a:r>
              <a:rPr lang="en-US" dirty="0" smtClean="0"/>
              <a:t> dialog box launcher. In the </a:t>
            </a:r>
            <a:r>
              <a:rPr lang="en-US" b="1" dirty="0" smtClean="0"/>
              <a:t>Format Picture </a:t>
            </a:r>
            <a:r>
              <a:rPr lang="en-US" dirty="0" smtClean="0"/>
              <a:t>dialog box, resize or crop the image so that the height is set to </a:t>
            </a:r>
            <a:r>
              <a:rPr lang="en-US" b="1" dirty="0" smtClean="0"/>
              <a:t>5.08”</a:t>
            </a:r>
            <a:r>
              <a:rPr lang="en-US" dirty="0" smtClean="0"/>
              <a:t> and the width</a:t>
            </a:r>
            <a:r>
              <a:rPr lang="en-US" b="1" dirty="0" smtClean="0"/>
              <a:t> </a:t>
            </a:r>
            <a:r>
              <a:rPr lang="en-US" dirty="0" smtClean="0"/>
              <a:t>is set to </a:t>
            </a:r>
            <a:r>
              <a:rPr lang="en-US" b="1" dirty="0" smtClean="0"/>
              <a:t>2.61”</a:t>
            </a:r>
            <a:r>
              <a:rPr lang="en-US" dirty="0" smtClean="0"/>
              <a:t>. To crop the picture, click </a:t>
            </a:r>
            <a:r>
              <a:rPr lang="en-US" b="1" dirty="0" smtClean="0"/>
              <a:t>Crop</a:t>
            </a:r>
            <a:r>
              <a:rPr lang="en-US" dirty="0" smtClean="0"/>
              <a:t> in the left pane, and in the right pane, under </a:t>
            </a:r>
            <a:r>
              <a:rPr lang="en-US" b="1" dirty="0" smtClean="0"/>
              <a:t>Crop position</a:t>
            </a:r>
            <a:r>
              <a:rPr lang="en-US" dirty="0" smtClean="0"/>
              <a:t>, enter values into the </a:t>
            </a:r>
            <a:r>
              <a:rPr lang="en-US" b="1" dirty="0" smtClean="0"/>
              <a:t>Height</a:t>
            </a:r>
            <a:r>
              <a:rPr lang="en-US" dirty="0" smtClean="0"/>
              <a:t>, </a:t>
            </a:r>
            <a:r>
              <a:rPr lang="en-US" b="1" dirty="0" smtClean="0"/>
              <a:t>Width</a:t>
            </a:r>
            <a:r>
              <a:rPr lang="en-US" dirty="0" smtClean="0"/>
              <a:t>, </a:t>
            </a:r>
            <a:r>
              <a:rPr lang="en-US" b="1" dirty="0" smtClean="0"/>
              <a:t>Left</a:t>
            </a:r>
            <a:r>
              <a:rPr lang="en-US" dirty="0" smtClean="0"/>
              <a:t>, and </a:t>
            </a:r>
            <a:r>
              <a:rPr lang="en-US" b="1" dirty="0" smtClean="0"/>
              <a:t>Top</a:t>
            </a:r>
            <a:r>
              <a:rPr lang="en-US" dirty="0" smtClean="0"/>
              <a:t> boxes. To resize the picture, click </a:t>
            </a:r>
            <a:r>
              <a:rPr lang="en-US" b="1" dirty="0" smtClean="0"/>
              <a:t>Size</a:t>
            </a:r>
            <a:r>
              <a:rPr lang="en-US" dirty="0" smtClean="0"/>
              <a:t> in the left pane, and in the right pane, under </a:t>
            </a:r>
            <a:r>
              <a:rPr lang="en-US" b="1" dirty="0" smtClean="0"/>
              <a:t>Size and rotate</a:t>
            </a:r>
            <a:r>
              <a:rPr lang="en-US" dirty="0" smtClean="0"/>
              <a:t>, enter values into the </a:t>
            </a:r>
            <a:r>
              <a:rPr lang="en-US" b="1" dirty="0" smtClean="0"/>
              <a:t>Height</a:t>
            </a:r>
            <a:r>
              <a:rPr lang="en-US" dirty="0" smtClean="0"/>
              <a:t> and </a:t>
            </a:r>
            <a:r>
              <a:rPr lang="en-US" b="1" dirty="0" smtClean="0"/>
              <a:t>Width</a:t>
            </a:r>
            <a:r>
              <a:rPr lang="en-US" dirty="0" smtClean="0"/>
              <a:t> boxes.</a:t>
            </a:r>
          </a:p>
          <a:p>
            <a:pPr marL="228600" indent="-228600">
              <a:buFont typeface="+mj-lt"/>
              <a:buAutoNum type="arabicPeriod"/>
              <a:defRPr/>
            </a:pPr>
            <a:r>
              <a:rPr lang="en-US" dirty="0" smtClean="0"/>
              <a:t>Also in the </a:t>
            </a:r>
            <a:r>
              <a:rPr lang="en-US" b="1" dirty="0" smtClean="0"/>
              <a:t>Format Picture </a:t>
            </a:r>
            <a:r>
              <a:rPr lang="en-US" dirty="0" smtClean="0"/>
              <a:t>dialog box, click </a:t>
            </a:r>
            <a:r>
              <a:rPr lang="en-US" b="1" dirty="0" smtClean="0"/>
              <a:t>Glow and Soft Edges </a:t>
            </a:r>
            <a:r>
              <a:rPr lang="en-US" dirty="0" smtClean="0"/>
              <a:t>in the left pane, and then, in the </a:t>
            </a:r>
            <a:r>
              <a:rPr lang="en-US" b="1" dirty="0" smtClean="0"/>
              <a:t>Glow and Soft Edges </a:t>
            </a:r>
            <a:r>
              <a:rPr lang="en-US" dirty="0" smtClean="0"/>
              <a:t>pane, do the following:</a:t>
            </a:r>
          </a:p>
          <a:p>
            <a:pPr marL="685800" lvl="1" indent="-228600">
              <a:buFont typeface="+mj-lt"/>
              <a:buAutoNum type="arabicPeriod"/>
              <a:defRPr/>
            </a:pPr>
            <a:r>
              <a:rPr lang="en-US" dirty="0" smtClean="0"/>
              <a:t>Under </a:t>
            </a:r>
            <a:r>
              <a:rPr lang="en-US" b="1" dirty="0" smtClean="0"/>
              <a:t>Glow</a:t>
            </a:r>
            <a:r>
              <a:rPr lang="en-US" dirty="0" smtClean="0"/>
              <a:t>, click the button next to </a:t>
            </a:r>
            <a:r>
              <a:rPr lang="en-US" b="1" dirty="0" smtClean="0"/>
              <a:t>Presets</a:t>
            </a:r>
            <a:r>
              <a:rPr lang="en-US" dirty="0" smtClean="0"/>
              <a:t>, and then click </a:t>
            </a:r>
            <a:r>
              <a:rPr lang="en-US" b="1" dirty="0" smtClean="0"/>
              <a:t>Blue, 5 </a:t>
            </a:r>
            <a:r>
              <a:rPr lang="en-US" b="1" dirty="0" err="1" smtClean="0"/>
              <a:t>pt</a:t>
            </a:r>
            <a:r>
              <a:rPr lang="en-US" b="1" dirty="0" smtClean="0"/>
              <a:t> glow Accent color 1 </a:t>
            </a:r>
            <a:r>
              <a:rPr lang="en-US" dirty="0" smtClean="0"/>
              <a:t>(first row, first option from the left).</a:t>
            </a:r>
          </a:p>
          <a:p>
            <a:pPr marL="685800" lvl="1" indent="-228600">
              <a:buFont typeface="+mj-lt"/>
              <a:buAutoNum type="arabicPeriod"/>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Drag the full-color picture on top of the rectangle, to the left of the text boxes. </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 Top</a:t>
            </a:r>
            <a:r>
              <a:rPr lang="en-US" dirty="0" smtClean="0"/>
              <a:t>. </a:t>
            </a:r>
          </a:p>
          <a:p>
            <a:pPr marL="228600" indent="-228600">
              <a:buFont typeface="+mj-lt"/>
              <a:buAutoNum type="arabicPeriod"/>
              <a:defRPr/>
            </a:pPr>
            <a:endParaRPr lang="en-US" dirty="0" smtClean="0"/>
          </a:p>
          <a:p>
            <a:pPr marL="228600" indent="-228600">
              <a:buFont typeface="+mj-lt"/>
              <a:buAutoNum type="arabicPeriod"/>
              <a:defRPr/>
            </a:pPr>
            <a:endParaRPr lang="en-US" dirty="0" smtClean="0"/>
          </a:p>
          <a:p>
            <a:pPr marL="228600" indent="-228600" eaLnBrk="1" fontAlgn="auto" hangingPunct="1">
              <a:spcBef>
                <a:spcPts val="0"/>
              </a:spcBef>
              <a:spcAft>
                <a:spcPts val="0"/>
              </a:spcAft>
              <a:buFont typeface="+mj-lt"/>
              <a:buNone/>
              <a:defRPr/>
            </a:pPr>
            <a:r>
              <a:rPr lang="en-US" dirty="0" smtClean="0"/>
              <a:t>To reproduce the second picture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Images </a:t>
            </a:r>
            <a:r>
              <a:rPr lang="en-US" dirty="0" smtClean="0"/>
              <a:t>group, click </a:t>
            </a:r>
            <a:r>
              <a:rPr lang="en-US" b="1" dirty="0" smtClean="0"/>
              <a:t>Picture</a:t>
            </a:r>
            <a:r>
              <a:rPr lang="en-US" dirty="0" smtClean="0"/>
              <a:t>. In the </a:t>
            </a:r>
            <a:r>
              <a:rPr lang="en-US" b="1" dirty="0" smtClean="0"/>
              <a:t>Insert</a:t>
            </a:r>
            <a:r>
              <a:rPr lang="en-US" dirty="0" smtClean="0"/>
              <a:t> </a:t>
            </a:r>
            <a:r>
              <a:rPr lang="en-US" b="1" dirty="0" smtClean="0"/>
              <a:t>Picture</a:t>
            </a:r>
            <a:r>
              <a:rPr lang="en-US" dirty="0" smtClean="0"/>
              <a:t> dialog box, select the same picture, and then click </a:t>
            </a:r>
            <a:r>
              <a:rPr lang="en-US" b="1" dirty="0" smtClean="0"/>
              <a:t>Insert</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picture. On the slide, select the picture. Under </a:t>
            </a:r>
            <a:r>
              <a:rPr lang="en-US" b="1" dirty="0" smtClean="0"/>
              <a:t>Picture</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Size</a:t>
            </a:r>
            <a:r>
              <a:rPr lang="en-US" dirty="0" smtClean="0"/>
              <a:t> group, click the </a:t>
            </a:r>
            <a:r>
              <a:rPr lang="en-US" b="1" dirty="0" smtClean="0"/>
              <a:t>Size and Position</a:t>
            </a:r>
            <a:r>
              <a:rPr lang="en-US" dirty="0" smtClean="0"/>
              <a:t> dialog box launcher. In the </a:t>
            </a:r>
            <a:r>
              <a:rPr lang="en-US" b="1" dirty="0" smtClean="0"/>
              <a:t>Format Picture </a:t>
            </a:r>
            <a:r>
              <a:rPr lang="en-US" dirty="0" smtClean="0"/>
              <a:t>dialog box, resize or crop the image so that the height is set to </a:t>
            </a:r>
            <a:r>
              <a:rPr lang="en-US" b="1" dirty="0" smtClean="0"/>
              <a:t>2.44”</a:t>
            </a:r>
            <a:r>
              <a:rPr lang="en-US" dirty="0" smtClean="0"/>
              <a:t> and the width</a:t>
            </a:r>
            <a:r>
              <a:rPr lang="en-US" b="1" dirty="0" smtClean="0"/>
              <a:t> </a:t>
            </a:r>
            <a:r>
              <a:rPr lang="en-US" dirty="0" smtClean="0"/>
              <a:t>is set to </a:t>
            </a:r>
            <a:r>
              <a:rPr lang="en-US" b="1" dirty="0" smtClean="0"/>
              <a:t>2.61”</a:t>
            </a:r>
            <a:r>
              <a:rPr lang="en-US" dirty="0" smtClean="0"/>
              <a:t>. To crop the picture, click </a:t>
            </a:r>
            <a:r>
              <a:rPr lang="en-US" b="1" dirty="0" smtClean="0"/>
              <a:t>Crop</a:t>
            </a:r>
            <a:r>
              <a:rPr lang="en-US" dirty="0" smtClean="0"/>
              <a:t> in the left pane, and in the right pane, under </a:t>
            </a:r>
            <a:r>
              <a:rPr lang="en-US" b="1" dirty="0" smtClean="0"/>
              <a:t>Crop position</a:t>
            </a:r>
            <a:r>
              <a:rPr lang="en-US" dirty="0" smtClean="0"/>
              <a:t>, enter values into the </a:t>
            </a:r>
            <a:r>
              <a:rPr lang="en-US" b="1" dirty="0" smtClean="0"/>
              <a:t>Height</a:t>
            </a:r>
            <a:r>
              <a:rPr lang="en-US" dirty="0" smtClean="0"/>
              <a:t>, </a:t>
            </a:r>
            <a:r>
              <a:rPr lang="en-US" b="1" dirty="0" smtClean="0"/>
              <a:t>Width</a:t>
            </a:r>
            <a:r>
              <a:rPr lang="en-US" dirty="0" smtClean="0"/>
              <a:t>, </a:t>
            </a:r>
            <a:r>
              <a:rPr lang="en-US" b="1" dirty="0" smtClean="0"/>
              <a:t>Left</a:t>
            </a:r>
            <a:r>
              <a:rPr lang="en-US" dirty="0" smtClean="0"/>
              <a:t>, and </a:t>
            </a:r>
            <a:r>
              <a:rPr lang="en-US" b="1" dirty="0" smtClean="0"/>
              <a:t>Top</a:t>
            </a:r>
            <a:r>
              <a:rPr lang="en-US" dirty="0" smtClean="0"/>
              <a:t> boxes. To resize the picture, click </a:t>
            </a:r>
            <a:r>
              <a:rPr lang="en-US" b="1" dirty="0" smtClean="0"/>
              <a:t>Size</a:t>
            </a:r>
            <a:r>
              <a:rPr lang="en-US" dirty="0" smtClean="0"/>
              <a:t> in the left pane, and in the right pane, under </a:t>
            </a:r>
            <a:r>
              <a:rPr lang="en-US" b="1" dirty="0" smtClean="0"/>
              <a:t>Size and rotate</a:t>
            </a:r>
            <a:r>
              <a:rPr lang="en-US" dirty="0" smtClean="0"/>
              <a:t>, enter values into the </a:t>
            </a:r>
            <a:r>
              <a:rPr lang="en-US" b="1" dirty="0" smtClean="0"/>
              <a:t>Height</a:t>
            </a:r>
            <a:r>
              <a:rPr lang="en-US" dirty="0" smtClean="0"/>
              <a:t> and </a:t>
            </a:r>
            <a:r>
              <a:rPr lang="en-US" b="1" dirty="0" smtClean="0"/>
              <a:t>Width</a:t>
            </a:r>
            <a:r>
              <a:rPr lang="en-US" dirty="0" smtClean="0"/>
              <a:t> boxes.</a:t>
            </a:r>
          </a:p>
          <a:p>
            <a:pPr marL="228600" indent="-228600">
              <a:buFont typeface="+mj-lt"/>
              <a:buAutoNum type="arabicPeriod"/>
              <a:defRPr/>
            </a:pPr>
            <a:r>
              <a:rPr lang="en-US" dirty="0" smtClean="0"/>
              <a:t>On the slide, drag the new picture directly below the first one, and then, in the </a:t>
            </a:r>
            <a:r>
              <a:rPr lang="en-US" b="1" dirty="0" smtClean="0"/>
              <a:t>Format Picture </a:t>
            </a:r>
            <a:r>
              <a:rPr lang="en-US" dirty="0" smtClean="0"/>
              <a:t>dialog box, in the </a:t>
            </a:r>
            <a:r>
              <a:rPr lang="en-US" b="1" dirty="0" smtClean="0"/>
              <a:t>Crop</a:t>
            </a:r>
            <a:r>
              <a:rPr lang="en-US" dirty="0" smtClean="0"/>
              <a:t> tab, under </a:t>
            </a:r>
            <a:r>
              <a:rPr lang="en-US" b="1" dirty="0" smtClean="0"/>
              <a:t>Picture Position</a:t>
            </a:r>
            <a:r>
              <a:rPr lang="en-US" dirty="0" smtClean="0"/>
              <a:t>, adjust the </a:t>
            </a:r>
            <a:r>
              <a:rPr lang="en-US" b="1" dirty="0" smtClean="0"/>
              <a:t>Offset X </a:t>
            </a:r>
            <a:r>
              <a:rPr lang="en-US" dirty="0" smtClean="0"/>
              <a:t>and </a:t>
            </a:r>
            <a:r>
              <a:rPr lang="en-US" b="1" dirty="0" smtClean="0"/>
              <a:t>Offset Y</a:t>
            </a:r>
            <a:r>
              <a:rPr lang="en-US" dirty="0" smtClean="0"/>
              <a:t> settings to align the content of the two images so that they appear continuous.</a:t>
            </a:r>
          </a:p>
          <a:p>
            <a:pPr marL="228600" indent="-228600">
              <a:buFont typeface="+mj-lt"/>
              <a:buAutoNum type="arabicPeriod"/>
              <a:defRPr/>
            </a:pPr>
            <a:r>
              <a:rPr lang="en-US" dirty="0" smtClean="0"/>
              <a:t>Also in the </a:t>
            </a:r>
            <a:r>
              <a:rPr lang="en-US" b="1" dirty="0" smtClean="0"/>
              <a:t>Format</a:t>
            </a:r>
            <a:r>
              <a:rPr lang="en-US" dirty="0" smtClean="0"/>
              <a:t> </a:t>
            </a:r>
            <a:r>
              <a:rPr lang="en-US" b="1" dirty="0" smtClean="0"/>
              <a:t>Picture</a:t>
            </a:r>
            <a:r>
              <a:rPr lang="en-US" dirty="0" smtClean="0"/>
              <a:t> dialog box, click </a:t>
            </a:r>
            <a:r>
              <a:rPr lang="en-US" b="1" dirty="0" smtClean="0"/>
              <a:t>Picture Corrections</a:t>
            </a:r>
            <a:r>
              <a:rPr lang="en-US" dirty="0" smtClean="0"/>
              <a:t> in the left pane, and in the </a:t>
            </a:r>
            <a:r>
              <a:rPr lang="en-US" b="1" dirty="0" smtClean="0"/>
              <a:t>Picture Corrections</a:t>
            </a:r>
            <a:r>
              <a:rPr lang="en-US" dirty="0" smtClean="0"/>
              <a:t> pane, under </a:t>
            </a:r>
            <a:r>
              <a:rPr lang="en-US" b="1" dirty="0" smtClean="0"/>
              <a:t>Brightness and Contrast</a:t>
            </a:r>
            <a:r>
              <a:rPr lang="en-US" dirty="0" smtClean="0"/>
              <a:t>, do the following:</a:t>
            </a:r>
          </a:p>
          <a:p>
            <a:pPr marL="685800" lvl="1" indent="-228600">
              <a:buFont typeface="Arial" pitchFamily="34" charset="0"/>
              <a:buChar char="•"/>
              <a:defRPr/>
            </a:pPr>
            <a:r>
              <a:rPr lang="en-US" dirty="0" smtClean="0"/>
              <a:t>In the </a:t>
            </a:r>
            <a:r>
              <a:rPr lang="en-US" b="1" dirty="0" smtClean="0"/>
              <a:t>Brightness</a:t>
            </a:r>
            <a:r>
              <a:rPr lang="en-US" dirty="0" smtClean="0"/>
              <a:t> box, enter </a:t>
            </a:r>
            <a:r>
              <a:rPr lang="en-US" b="1" dirty="0" smtClean="0"/>
              <a:t>70%</a:t>
            </a:r>
            <a:r>
              <a:rPr lang="en-US" dirty="0" smtClean="0"/>
              <a:t>.</a:t>
            </a:r>
          </a:p>
          <a:p>
            <a:pPr marL="685800" lvl="1" indent="-228600">
              <a:buFont typeface="Arial" pitchFamily="34" charset="0"/>
              <a:buChar char="•"/>
              <a:defRPr/>
            </a:pPr>
            <a:r>
              <a:rPr lang="en-US" dirty="0" smtClean="0"/>
              <a:t>In the </a:t>
            </a:r>
            <a:r>
              <a:rPr lang="en-US" b="1" dirty="0" smtClean="0"/>
              <a:t>Contrast</a:t>
            </a:r>
            <a:r>
              <a:rPr lang="en-US" dirty="0" smtClean="0"/>
              <a:t> box, enter </a:t>
            </a:r>
            <a:r>
              <a:rPr lang="en-US" b="1" dirty="0" smtClean="0"/>
              <a:t>-70%</a:t>
            </a:r>
            <a:r>
              <a:rPr lang="en-US" dirty="0" smtClean="0"/>
              <a:t>.</a:t>
            </a:r>
          </a:p>
          <a:p>
            <a:pPr marL="228600" indent="-228600">
              <a:buFont typeface="+mj-lt"/>
              <a:buAutoNum type="arabicPeriod"/>
              <a:defRPr/>
            </a:pPr>
            <a:r>
              <a:rPr lang="en-US" dirty="0" smtClean="0"/>
              <a:t>Select the smaller picture.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 Bottom</a:t>
            </a:r>
            <a:r>
              <a:rPr lang="en-US" dirty="0" smtClean="0"/>
              <a:t>. </a:t>
            </a:r>
          </a:p>
          <a:p>
            <a:pPr marL="228600" indent="-228600">
              <a:buFont typeface="+mj-lt"/>
              <a:buAutoNum type="arabicPeriod"/>
              <a:defRPr/>
            </a:pPr>
            <a:r>
              <a:rPr lang="en-US" dirty="0" smtClean="0"/>
              <a:t>Press and hold CTRL, and then select both pictures.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Selected Objects</a:t>
            </a:r>
            <a:r>
              <a:rPr lang="en-US" dirty="0" smtClean="0"/>
              <a:t>.</a:t>
            </a:r>
          </a:p>
          <a:p>
            <a:pPr marL="685800" lvl="1" indent="-228600">
              <a:buFont typeface="+mj-lt"/>
              <a:buAutoNum type="arabicPeriod"/>
              <a:defRPr/>
            </a:pPr>
            <a:r>
              <a:rPr lang="en-US" dirty="0" smtClean="0"/>
              <a:t>Click </a:t>
            </a:r>
            <a:r>
              <a:rPr lang="en-US" b="1" dirty="0" smtClean="0"/>
              <a:t>Align Center</a:t>
            </a:r>
            <a:r>
              <a:rPr lang="en-US" dirty="0" smtClean="0"/>
              <a:t>.  </a:t>
            </a:r>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slide, select the “heading” text box. On the </a:t>
            </a:r>
            <a:r>
              <a:rPr lang="en-US" b="1" dirty="0" smtClean="0"/>
              <a:t>Animations</a:t>
            </a:r>
            <a:r>
              <a:rPr lang="en-US" dirty="0" smtClean="0"/>
              <a:t> tab, in the </a:t>
            </a:r>
            <a:r>
              <a:rPr lang="en-US" b="1" dirty="0" smtClean="0"/>
              <a:t>Advanced</a:t>
            </a:r>
            <a:r>
              <a:rPr lang="en-US" dirty="0" smtClean="0"/>
              <a:t> </a:t>
            </a:r>
            <a:r>
              <a:rPr lang="en-US" b="1" dirty="0" smtClean="0"/>
              <a:t>Animation</a:t>
            </a:r>
            <a:r>
              <a:rPr lang="en-US" dirty="0" smtClean="0"/>
              <a:t> group, click </a:t>
            </a:r>
            <a:r>
              <a:rPr lang="en-US" b="1" dirty="0" smtClean="0"/>
              <a:t>Add</a:t>
            </a:r>
            <a:r>
              <a:rPr lang="en-US" dirty="0" smtClean="0"/>
              <a:t> </a:t>
            </a:r>
            <a:r>
              <a:rPr lang="en-US" b="1" dirty="0" smtClean="0"/>
              <a:t>Animation</a:t>
            </a:r>
            <a:r>
              <a:rPr lang="en-US" dirty="0" smtClean="0"/>
              <a:t>, and then under </a:t>
            </a:r>
            <a:r>
              <a:rPr lang="en-US" b="1" dirty="0" smtClean="0"/>
              <a:t>Entrance</a:t>
            </a:r>
            <a:r>
              <a:rPr lang="en-US" dirty="0" smtClean="0"/>
              <a:t> click </a:t>
            </a:r>
            <a:r>
              <a:rPr lang="en-US" b="1" dirty="0" smtClean="0"/>
              <a:t>Fade.</a:t>
            </a:r>
            <a:endParaRPr lang="en-US" dirty="0" smtClean="0"/>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Duration </a:t>
            </a:r>
            <a:r>
              <a:rPr lang="en-US" dirty="0" smtClean="0"/>
              <a:t>box, enter </a:t>
            </a:r>
            <a:r>
              <a:rPr lang="en-US" b="1" dirty="0" smtClean="0"/>
              <a:t>2</a:t>
            </a:r>
            <a:r>
              <a:rPr lang="en-US" dirty="0" smtClean="0"/>
              <a:t>. </a:t>
            </a:r>
          </a:p>
          <a:p>
            <a:pPr marL="228600" indent="-228600">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Delay</a:t>
            </a:r>
            <a:r>
              <a:rPr lang="en-US" dirty="0" smtClean="0"/>
              <a:t> box, enter </a:t>
            </a:r>
            <a:r>
              <a:rPr lang="en-US" b="1" dirty="0" smtClean="0"/>
              <a:t>1.5</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“heading” text box. On the </a:t>
            </a:r>
            <a:r>
              <a:rPr lang="en-US" b="1" dirty="0" smtClean="0"/>
              <a:t>Animations</a:t>
            </a:r>
            <a:r>
              <a:rPr lang="en-US" dirty="0" smtClean="0"/>
              <a:t> tab, in the </a:t>
            </a:r>
            <a:r>
              <a:rPr lang="en-US" b="1" dirty="0" smtClean="0"/>
              <a:t>Advanced</a:t>
            </a:r>
            <a:r>
              <a:rPr lang="en-US" dirty="0" smtClean="0"/>
              <a:t> </a:t>
            </a:r>
            <a:r>
              <a:rPr lang="en-US" b="1" dirty="0" smtClean="0"/>
              <a:t>Animation</a:t>
            </a:r>
            <a:r>
              <a:rPr lang="en-US" dirty="0" smtClean="0"/>
              <a:t> group, click </a:t>
            </a:r>
            <a:r>
              <a:rPr lang="en-US" b="1" dirty="0" smtClean="0"/>
              <a:t>Add</a:t>
            </a:r>
            <a:r>
              <a:rPr lang="en-US" dirty="0" smtClean="0"/>
              <a:t> </a:t>
            </a:r>
            <a:r>
              <a:rPr lang="en-US" b="1" dirty="0" smtClean="0"/>
              <a:t>Animation</a:t>
            </a:r>
            <a:r>
              <a:rPr lang="en-US" dirty="0" smtClean="0"/>
              <a:t>, and then under </a:t>
            </a:r>
            <a:r>
              <a:rPr lang="en-US" b="1" dirty="0" smtClean="0"/>
              <a:t>Motion Paths </a:t>
            </a:r>
            <a:r>
              <a:rPr lang="en-US" dirty="0" smtClean="0"/>
              <a:t>click </a:t>
            </a:r>
            <a:r>
              <a:rPr lang="en-US" b="1" dirty="0" smtClean="0"/>
              <a:t>Lines.</a:t>
            </a:r>
            <a:endParaRPr lang="en-US" dirty="0" smtClean="0"/>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Duration </a:t>
            </a:r>
            <a:r>
              <a:rPr lang="en-US" dirty="0" smtClean="0"/>
              <a:t>box, enter </a:t>
            </a:r>
            <a:r>
              <a:rPr lang="en-US" b="1" dirty="0" smtClean="0"/>
              <a:t>2</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a:t>
            </a:r>
            <a:r>
              <a:rPr lang="en-US" dirty="0" smtClean="0"/>
              <a:t> group, click </a:t>
            </a:r>
            <a:r>
              <a:rPr lang="en-US" b="1" dirty="0" smtClean="0"/>
              <a:t>Effect</a:t>
            </a:r>
            <a:r>
              <a:rPr lang="en-US" dirty="0" smtClean="0"/>
              <a:t> </a:t>
            </a:r>
            <a:r>
              <a:rPr lang="en-US" b="1" dirty="0" smtClean="0"/>
              <a:t>Options</a:t>
            </a:r>
            <a:r>
              <a:rPr lang="en-US" dirty="0" smtClean="0"/>
              <a:t>, and then click </a:t>
            </a:r>
            <a:r>
              <a:rPr lang="en-US" b="1" dirty="0" smtClean="0"/>
              <a:t>Left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a:t>
            </a:r>
            <a:r>
              <a:rPr lang="en-US" dirty="0" smtClean="0"/>
              <a:t> group, click </a:t>
            </a:r>
            <a:r>
              <a:rPr lang="en-US" b="1" dirty="0" smtClean="0"/>
              <a:t>Effect</a:t>
            </a:r>
            <a:r>
              <a:rPr lang="en-US" dirty="0" smtClean="0"/>
              <a:t> </a:t>
            </a:r>
            <a:r>
              <a:rPr lang="en-US" b="1" dirty="0" smtClean="0"/>
              <a:t>Options</a:t>
            </a:r>
            <a:r>
              <a:rPr lang="en-US" dirty="0" smtClean="0"/>
              <a:t>, and then click </a:t>
            </a:r>
            <a:r>
              <a:rPr lang="en-US" b="1" dirty="0" smtClean="0"/>
              <a:t>Reverse Path Direction</a:t>
            </a:r>
            <a:r>
              <a:rPr lang="en-US" dirty="0" smtClean="0"/>
              <a:t>.</a:t>
            </a:r>
          </a:p>
          <a:p>
            <a:pPr marL="228600" indent="-228600">
              <a:buFont typeface="+mj-lt"/>
              <a:buAutoNum type="arabicPeriod"/>
              <a:defRPr/>
            </a:pPr>
            <a:r>
              <a:rPr lang="en-US" dirty="0" smtClean="0"/>
              <a:t>On the slide, select the motion path for the “heading” text box, point to the starting point (green arrow) of the motion path until the cursor becomes a two-headed arrow. Press and hold SHIFT, and then drag the starting point about 1.5” off the left edge of the slide. (</a:t>
            </a:r>
            <a:r>
              <a:rPr lang="en-US" b="1" dirty="0" smtClean="0"/>
              <a:t>Note:</a:t>
            </a:r>
            <a:r>
              <a:rPr lang="en-US" dirty="0" smtClean="0"/>
              <a:t> If your lines of text are longer than in the example above, you may need to further increase the length of the motion path. ) </a:t>
            </a:r>
          </a:p>
          <a:p>
            <a:pPr marL="228600" indent="-228600" eaLnBrk="1" fontAlgn="auto" hangingPunct="1">
              <a:spcBef>
                <a:spcPts val="0"/>
              </a:spcBef>
              <a:spcAft>
                <a:spcPts val="0"/>
              </a:spcAft>
              <a:buFont typeface="+mj-lt"/>
              <a:buAutoNum type="arabicPeriod"/>
              <a:defRPr/>
            </a:pPr>
            <a:r>
              <a:rPr lang="en-US" dirty="0" smtClean="0"/>
              <a:t>On the slide, select the second text box. On the slide, select the “heading” text box. On the </a:t>
            </a:r>
            <a:r>
              <a:rPr lang="en-US" b="1" dirty="0" smtClean="0"/>
              <a:t>Animations</a:t>
            </a:r>
            <a:r>
              <a:rPr lang="en-US" dirty="0" smtClean="0"/>
              <a:t> tab, in the </a:t>
            </a:r>
            <a:r>
              <a:rPr lang="en-US" b="1" dirty="0" smtClean="0"/>
              <a:t>Advanced</a:t>
            </a:r>
            <a:r>
              <a:rPr lang="en-US" dirty="0" smtClean="0"/>
              <a:t> </a:t>
            </a:r>
            <a:r>
              <a:rPr lang="en-US" b="1" dirty="0" smtClean="0"/>
              <a:t>Animation</a:t>
            </a:r>
            <a:r>
              <a:rPr lang="en-US" dirty="0" smtClean="0"/>
              <a:t> group, click </a:t>
            </a:r>
            <a:r>
              <a:rPr lang="en-US" b="1" dirty="0" smtClean="0"/>
              <a:t>Add</a:t>
            </a:r>
            <a:r>
              <a:rPr lang="en-US" dirty="0" smtClean="0"/>
              <a:t> </a:t>
            </a:r>
            <a:r>
              <a:rPr lang="en-US" b="1" dirty="0" smtClean="0"/>
              <a:t>Animation</a:t>
            </a:r>
            <a:r>
              <a:rPr lang="en-US" dirty="0" smtClean="0"/>
              <a:t>, and then under </a:t>
            </a:r>
            <a:r>
              <a:rPr lang="en-US" b="1" dirty="0" smtClean="0"/>
              <a:t>Entrance</a:t>
            </a:r>
            <a:r>
              <a:rPr lang="en-US" dirty="0" smtClean="0"/>
              <a:t> click </a:t>
            </a:r>
            <a:r>
              <a:rPr lang="en-US" b="1" dirty="0" smtClean="0"/>
              <a:t>Fade.</a:t>
            </a:r>
            <a:endParaRPr lang="en-US" dirty="0" smtClean="0"/>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 </a:t>
            </a:r>
            <a:r>
              <a:rPr lang="en-US" dirty="0" smtClean="0"/>
              <a:t>group, click the </a:t>
            </a:r>
            <a:r>
              <a:rPr lang="en-US" b="1" dirty="0" smtClean="0"/>
              <a:t>Show Additional Effect Options </a:t>
            </a:r>
            <a:r>
              <a:rPr lang="en-US" dirty="0" smtClean="0"/>
              <a:t>dialog box launcher. In the </a:t>
            </a:r>
            <a:r>
              <a:rPr lang="en-US" b="1" dirty="0" smtClean="0"/>
              <a:t>Fade</a:t>
            </a:r>
            <a:r>
              <a:rPr lang="en-US" dirty="0" smtClean="0"/>
              <a:t> dialog box, do the following:</a:t>
            </a:r>
          </a:p>
          <a:p>
            <a:pPr marL="685800" lvl="1" indent="-228600">
              <a:buFont typeface="Arial" pitchFamily="34" charset="0"/>
              <a:buChar char="•"/>
              <a:defRPr/>
            </a:pPr>
            <a:r>
              <a:rPr lang="en-US" dirty="0" smtClean="0"/>
              <a:t>On the </a:t>
            </a:r>
            <a:r>
              <a:rPr lang="en-US" b="1" dirty="0" smtClean="0"/>
              <a:t>Effect</a:t>
            </a:r>
            <a:r>
              <a:rPr lang="en-US" dirty="0" smtClean="0"/>
              <a:t> tab, in the </a:t>
            </a:r>
            <a:r>
              <a:rPr lang="en-US" b="1" dirty="0" smtClean="0"/>
              <a:t>Animate text </a:t>
            </a:r>
            <a:r>
              <a:rPr lang="en-US" dirty="0" smtClean="0"/>
              <a:t>list, select </a:t>
            </a:r>
            <a:r>
              <a:rPr lang="en-US" b="1" dirty="0" smtClean="0"/>
              <a:t>By Letter</a:t>
            </a:r>
            <a:r>
              <a:rPr lang="en-US" dirty="0" smtClean="0"/>
              <a:t>.</a:t>
            </a:r>
          </a:p>
          <a:p>
            <a:pPr marL="685800" lvl="1"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5</a:t>
            </a:r>
            <a:r>
              <a:rPr lang="en-US" dirty="0" smtClean="0"/>
              <a:t>.</a:t>
            </a:r>
          </a:p>
          <a:p>
            <a:pPr marL="685800" lvl="1" indent="-228600">
              <a:buFont typeface="Arial" pitchFamily="34" charset="0"/>
              <a:buChar char="•"/>
              <a:defRPr/>
            </a:pPr>
            <a:r>
              <a:rPr lang="en-US" dirty="0" smtClean="0"/>
              <a:t>On the </a:t>
            </a:r>
            <a:r>
              <a:rPr lang="en-US" b="1" dirty="0" smtClean="0"/>
              <a:t>Timing</a:t>
            </a:r>
            <a:r>
              <a:rPr lang="en-US" dirty="0" smtClean="0"/>
              <a:t> tab, in the </a:t>
            </a:r>
            <a:r>
              <a:rPr lang="en-US" b="1" dirty="0" smtClean="0"/>
              <a:t>Start</a:t>
            </a:r>
            <a:r>
              <a:rPr lang="en-US" dirty="0" smtClean="0"/>
              <a:t> list, select </a:t>
            </a:r>
            <a:r>
              <a:rPr lang="en-US" b="1" dirty="0" smtClean="0"/>
              <a:t>After</a:t>
            </a:r>
            <a:r>
              <a:rPr lang="en-US" dirty="0" smtClean="0"/>
              <a:t> </a:t>
            </a:r>
            <a:r>
              <a:rPr lang="en-US" b="1" dirty="0" smtClean="0"/>
              <a:t>Previous</a:t>
            </a:r>
            <a:r>
              <a:rPr lang="en-US" dirty="0" smtClean="0"/>
              <a:t>.</a:t>
            </a:r>
          </a:p>
          <a:p>
            <a:pPr marL="685800" lvl="1" indent="-228600">
              <a:buFont typeface="Arial" pitchFamily="34" charset="0"/>
              <a:buChar char="•"/>
              <a:defRPr/>
            </a:pPr>
            <a:r>
              <a:rPr lang="en-US" dirty="0" smtClean="0"/>
              <a:t>In the </a:t>
            </a:r>
            <a:r>
              <a:rPr lang="en-US" b="1" dirty="0" smtClean="0"/>
              <a:t>Duration </a:t>
            </a:r>
            <a:r>
              <a:rPr lang="en-US" dirty="0" smtClean="0"/>
              <a:t>list, select </a:t>
            </a:r>
            <a:r>
              <a:rPr lang="en-US" b="1" dirty="0" smtClean="0"/>
              <a:t>0.5 seconds </a:t>
            </a:r>
            <a:r>
              <a:rPr lang="en-US" dirty="0" smtClean="0"/>
              <a:t>(</a:t>
            </a:r>
            <a:r>
              <a:rPr lang="en-US" b="1" dirty="0" smtClean="0"/>
              <a:t>Very</a:t>
            </a:r>
            <a:r>
              <a:rPr lang="en-US" dirty="0" smtClean="0"/>
              <a:t> </a:t>
            </a:r>
            <a:r>
              <a:rPr lang="en-US" b="1" dirty="0" smtClean="0"/>
              <a:t>Fast)</a:t>
            </a:r>
            <a:r>
              <a:rPr lang="en-US" dirty="0" smtClean="0"/>
              <a:t>.</a:t>
            </a:r>
          </a:p>
          <a:p>
            <a:pPr marL="685800" lvl="1" indent="-228600">
              <a:buFont typeface="Arial" pitchFamily="34" charset="0"/>
              <a:buChar char="•"/>
              <a:defRPr/>
            </a:pPr>
            <a:r>
              <a:rPr lang="en-US" dirty="0" smtClean="0"/>
              <a:t>On the </a:t>
            </a:r>
            <a:r>
              <a:rPr lang="en-US" b="1" dirty="0" smtClean="0"/>
              <a:t>Text</a:t>
            </a:r>
            <a:r>
              <a:rPr lang="en-US" dirty="0" smtClean="0"/>
              <a:t> </a:t>
            </a:r>
            <a:r>
              <a:rPr lang="en-US" b="1" dirty="0" smtClean="0"/>
              <a:t>Animation</a:t>
            </a:r>
            <a:r>
              <a:rPr lang="en-US" dirty="0" smtClean="0"/>
              <a:t> tab, in the </a:t>
            </a:r>
            <a:r>
              <a:rPr lang="en-US" b="1" dirty="0" smtClean="0"/>
              <a:t>Group</a:t>
            </a:r>
            <a:r>
              <a:rPr lang="en-US" dirty="0" smtClean="0"/>
              <a:t> </a:t>
            </a:r>
            <a:r>
              <a:rPr lang="en-US" b="1" dirty="0" smtClean="0"/>
              <a:t>text</a:t>
            </a:r>
            <a:r>
              <a:rPr lang="en-US" dirty="0" smtClean="0"/>
              <a:t> list, select </a:t>
            </a:r>
            <a:r>
              <a:rPr lang="en-US" b="1" dirty="0" smtClean="0"/>
              <a:t>By 1</a:t>
            </a:r>
            <a:r>
              <a:rPr lang="en-US" b="1" baseline="30000" dirty="0" smtClean="0"/>
              <a:t>st</a:t>
            </a:r>
            <a:r>
              <a:rPr lang="en-US" b="1" dirty="0" smtClean="0"/>
              <a:t> Level Paragraphs</a:t>
            </a:r>
            <a:r>
              <a:rPr lang="en-US" dirty="0" smtClean="0"/>
              <a:t>.</a:t>
            </a:r>
          </a:p>
          <a:p>
            <a:pPr marL="228600" indent="-228600">
              <a:buFont typeface="+mj-lt"/>
              <a:buAutoNum type="arabicPeriod"/>
              <a:defRPr/>
            </a:pPr>
            <a:endParaRPr lang="en-US" dirty="0" smtClean="0"/>
          </a:p>
          <a:p>
            <a:pPr>
              <a:defRPr/>
            </a:pPr>
            <a:endParaRPr lang="en-US" dirty="0" smtClean="0"/>
          </a:p>
          <a:p>
            <a:pPr>
              <a:defRPr/>
            </a:pPr>
            <a:r>
              <a:rPr lang="en-US" dirty="0" smtClean="0"/>
              <a:t>To reproduce the background on this slide, do the following:</a:t>
            </a:r>
          </a:p>
          <a:p>
            <a:pPr marL="228600" indent="-228600">
              <a:buFont typeface="+mj-lt"/>
              <a:buAutoNum type="arabicPeriod"/>
              <a:defRPr/>
            </a:pPr>
            <a:r>
              <a:rPr lang="en-US" dirty="0" smtClean="0"/>
              <a:t>One the </a:t>
            </a:r>
            <a:r>
              <a:rPr lang="en-US" b="1" dirty="0" smtClean="0"/>
              <a:t>Design</a:t>
            </a:r>
            <a:r>
              <a:rPr lang="en-US" dirty="0" smtClean="0"/>
              <a:t> tab, in the </a:t>
            </a:r>
            <a:r>
              <a:rPr lang="en-US" b="1" dirty="0" smtClean="0"/>
              <a:t>Background</a:t>
            </a:r>
            <a:r>
              <a:rPr lang="en-US" dirty="0" smtClean="0"/>
              <a:t> group, click </a:t>
            </a:r>
            <a:r>
              <a:rPr lang="en-US" b="1" dirty="0" smtClean="0"/>
              <a:t>Background Styles</a:t>
            </a:r>
            <a:r>
              <a:rPr lang="en-US" dirty="0" smtClean="0"/>
              <a:t>,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a:t>
            </a:r>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 gradient stops</a:t>
            </a:r>
            <a:r>
              <a:rPr lang="en-US" dirty="0" smtClean="0"/>
              <a:t> or </a:t>
            </a:r>
            <a:r>
              <a:rPr lang="en-US" b="1" dirty="0" smtClean="0"/>
              <a:t>Remove gradient stops</a:t>
            </a:r>
            <a:r>
              <a:rPr lang="en-US" dirty="0" smtClean="0"/>
              <a:t> until three stops appear in the slider.</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as follows:</a:t>
            </a:r>
          </a:p>
          <a:p>
            <a:pPr marL="685800" lvl="1" indent="-228600">
              <a:buFont typeface="Arial" pitchFamily="34" charset="0"/>
              <a:buChar char="•"/>
              <a:defRPr/>
            </a:pPr>
            <a:r>
              <a:rPr lang="en-US" dirty="0" smtClean="0"/>
              <a:t>Select the first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White, Background 1 </a:t>
            </a:r>
            <a:r>
              <a:rPr lang="en-US" dirty="0" smtClean="0"/>
              <a:t>(first row, first option from the left).</a:t>
            </a:r>
          </a:p>
          <a:p>
            <a:pPr marL="1143000" lvl="2" indent="-228600">
              <a:buFont typeface="Arial" pitchFamily="34" charset="0"/>
              <a:buChar char="•"/>
              <a:defRPr/>
            </a:pPr>
            <a:r>
              <a:rPr lang="en-US" dirty="0" smtClean="0"/>
              <a:t>In the </a:t>
            </a:r>
            <a:r>
              <a:rPr lang="en-US" b="1" dirty="0" smtClean="0"/>
              <a:t>Transparency</a:t>
            </a:r>
            <a:r>
              <a:rPr lang="en-US" dirty="0" smtClean="0"/>
              <a:t> box, enter 0%. </a:t>
            </a:r>
          </a:p>
          <a:p>
            <a:pPr marL="685800" lvl="1" indent="-228600">
              <a:buFont typeface="Arial" pitchFamily="34" charset="0"/>
              <a:buChar char="•"/>
              <a:defRPr/>
            </a:pPr>
            <a:r>
              <a:rPr lang="en-US" dirty="0" smtClean="0"/>
              <a:t>Select the next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40%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White, Background 1 </a:t>
            </a:r>
            <a:r>
              <a:rPr lang="en-US" dirty="0" smtClean="0"/>
              <a:t>(first row, first option from the left).</a:t>
            </a:r>
          </a:p>
          <a:p>
            <a:pPr marL="1143000" lvl="2" indent="-228600">
              <a:buFont typeface="Arial" pitchFamily="34" charset="0"/>
              <a:buChar char="•"/>
              <a:defRPr/>
            </a:pPr>
            <a:r>
              <a:rPr lang="en-US" dirty="0" smtClean="0"/>
              <a:t>In the </a:t>
            </a:r>
            <a:r>
              <a:rPr lang="en-US" b="1" dirty="0" smtClean="0"/>
              <a:t>Transparency</a:t>
            </a:r>
            <a:r>
              <a:rPr lang="en-US" dirty="0" smtClean="0"/>
              <a:t> box, enter 0%. </a:t>
            </a:r>
          </a:p>
          <a:p>
            <a:pPr marL="685800" lvl="1" indent="-228600">
              <a:buFont typeface="Arial" pitchFamily="34" charset="0"/>
              <a:buChar char="•"/>
              <a:defRPr/>
            </a:pPr>
            <a:r>
              <a:rPr lang="en-US" dirty="0" smtClean="0"/>
              <a:t>Select the next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100%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click </a:t>
            </a:r>
            <a:r>
              <a:rPr lang="en-US" b="1" dirty="0" smtClean="0"/>
              <a:t>More Colors</a:t>
            </a:r>
            <a:r>
              <a:rPr lang="en-US" dirty="0" smtClean="0"/>
              <a:t>, and then in the </a:t>
            </a:r>
            <a:r>
              <a:rPr lang="en-US" b="1" dirty="0" smtClean="0"/>
              <a:t>Colors</a:t>
            </a:r>
            <a:r>
              <a:rPr lang="en-US" dirty="0" smtClean="0"/>
              <a:t> dialog box, on the </a:t>
            </a:r>
            <a:r>
              <a:rPr lang="en-US" b="1" dirty="0" smtClean="0"/>
              <a:t>Custom</a:t>
            </a:r>
            <a:r>
              <a:rPr lang="en-US" dirty="0" smtClean="0"/>
              <a:t> tab, enter values for Red: </a:t>
            </a:r>
            <a:r>
              <a:rPr lang="en-US" b="1" dirty="0" smtClean="0"/>
              <a:t>232</a:t>
            </a:r>
            <a:r>
              <a:rPr lang="en-US" dirty="0" smtClean="0"/>
              <a:t>, Green: </a:t>
            </a:r>
            <a:r>
              <a:rPr lang="en-US" b="1" dirty="0" smtClean="0"/>
              <a:t>227</a:t>
            </a:r>
            <a:r>
              <a:rPr lang="en-US" dirty="0" smtClean="0"/>
              <a:t>, and Blue: </a:t>
            </a:r>
            <a:r>
              <a:rPr lang="en-US" b="1" dirty="0" smtClean="0"/>
              <a:t>216</a:t>
            </a:r>
            <a:r>
              <a:rPr lang="en-US" dirty="0" smtClean="0"/>
              <a:t>.</a:t>
            </a:r>
          </a:p>
        </p:txBody>
      </p:sp>
      <p:sp>
        <p:nvSpPr>
          <p:cNvPr id="159747"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666803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400300"/>
            <a:ext cx="6172200" cy="6743700"/>
          </a:xfrm>
        </p:spPr>
        <p:txBody>
          <a:bodyPr>
            <a:noAutofit/>
          </a:bodyPr>
          <a:lstStyle/>
          <a:p>
            <a:endParaRPr lang="ru-RU" sz="1200" b="0" baseline="0" dirty="0" smtClean="0"/>
          </a:p>
        </p:txBody>
      </p:sp>
      <p:sp>
        <p:nvSpPr>
          <p:cNvPr id="6" name="Slide Image Placeholder 5"/>
          <p:cNvSpPr>
            <a:spLocks noGrp="1" noRot="1" noChangeAspect="1"/>
          </p:cNvSpPr>
          <p:nvPr>
            <p:ph type="sldImg"/>
          </p:nvPr>
        </p:nvSpPr>
        <p:spPr>
          <a:xfrm>
            <a:off x="533400" y="460375"/>
            <a:ext cx="2433638" cy="1825625"/>
          </a:xfr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62819"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62819"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2400300"/>
            <a:ext cx="6172200" cy="6743700"/>
          </a:xfrm>
        </p:spPr>
        <p:txBody>
          <a:bodyPr>
            <a:noAutofit/>
          </a:bodyPr>
          <a:lstStyle/>
          <a:p>
            <a:endParaRPr lang="ru-RU" sz="1200" b="0" baseline="0" dirty="0" smtClean="0"/>
          </a:p>
        </p:txBody>
      </p:sp>
      <p:sp>
        <p:nvSpPr>
          <p:cNvPr id="6" name="Slide Image Placeholder 5"/>
          <p:cNvSpPr>
            <a:spLocks noGrp="1" noRot="1" noChangeAspect="1"/>
          </p:cNvSpPr>
          <p:nvPr>
            <p:ph type="sldImg"/>
          </p:nvPr>
        </p:nvSpPr>
        <p:spPr>
          <a:xfrm>
            <a:off x="533400" y="460375"/>
            <a:ext cx="2433638" cy="1825625"/>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62819"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9497" y="2924067"/>
            <a:ext cx="5874327" cy="6219933"/>
          </a:xfrm>
        </p:spPr>
        <p:txBody>
          <a:bodyPr wrap="square" numCol="2" spcCol="182880">
            <a:noAutofit/>
          </a:bodyPr>
          <a:lstStyle/>
          <a:p>
            <a:r>
              <a:rPr lang="en-US" sz="1400" b="1" dirty="0" smtClean="0"/>
              <a:t>Animated mountain picture grows</a:t>
            </a:r>
            <a:r>
              <a:rPr lang="en-US" sz="1400" b="1" baseline="0" dirty="0" smtClean="0"/>
              <a:t> into view and shrinks</a:t>
            </a:r>
            <a:endParaRPr lang="en-US" sz="1400" b="1" dirty="0" smtClean="0"/>
          </a:p>
          <a:p>
            <a:r>
              <a:rPr lang="en-US" sz="1400" dirty="0" smtClean="0"/>
              <a:t>(Advanced)</a:t>
            </a:r>
          </a:p>
          <a:p>
            <a:endParaRPr lang="en-US" sz="1200" dirty="0" smtClean="0"/>
          </a:p>
          <a:p>
            <a:endParaRPr lang="en-US" sz="1200" dirty="0" smtClean="0"/>
          </a:p>
          <a:p>
            <a:r>
              <a:rPr lang="en-US" sz="1200" b="1" dirty="0" smtClean="0"/>
              <a:t>Tip</a:t>
            </a:r>
            <a:r>
              <a:rPr lang="en-US" sz="1200" b="0" dirty="0" smtClean="0"/>
              <a:t>:</a:t>
            </a:r>
            <a:r>
              <a:rPr lang="en-US" sz="1200" b="0" baseline="0" dirty="0" smtClean="0"/>
              <a:t> </a:t>
            </a:r>
            <a:r>
              <a:rPr lang="en-US" sz="1200" dirty="0" smtClean="0"/>
              <a:t>This slide includes three small pictures and one </a:t>
            </a:r>
            <a:r>
              <a:rPr lang="en-US" sz="1200" baseline="0" dirty="0" smtClean="0"/>
              <a:t>large version of the top small picture</a:t>
            </a:r>
            <a:r>
              <a:rPr lang="en-US" sz="1200" b="0" dirty="0" smtClean="0"/>
              <a:t>. </a:t>
            </a:r>
            <a:r>
              <a:rPr lang="en-US" sz="1200" b="0" dirty="0" smtClean="0">
                <a:solidFill>
                  <a:schemeClr val="accent6"/>
                </a:solidFill>
              </a:rPr>
              <a:t>The</a:t>
            </a:r>
            <a:r>
              <a:rPr lang="en-US" sz="1200" b="0" baseline="0" dirty="0" smtClean="0">
                <a:solidFill>
                  <a:schemeClr val="accent6"/>
                </a:solidFill>
              </a:rPr>
              <a:t> small pictures are 1.88” high and 2.5” wide.</a:t>
            </a:r>
            <a:r>
              <a:rPr lang="en-US" sz="1200" baseline="0" dirty="0" smtClean="0"/>
              <a:t> The large picture is 7.5” high and 10” wide (the dimensions of the slide). Before following the procedures below, size each of the three pictures you will insert into the slide to 7.5” high by 10” wide. Y</a:t>
            </a:r>
            <a:r>
              <a:rPr lang="en-US" sz="1200" b="0" baseline="0" dirty="0" smtClean="0"/>
              <a:t>ou will also need to use drawing guides to position your pictures on the slide. </a:t>
            </a:r>
          </a:p>
          <a:p>
            <a:endParaRPr lang="en-US" sz="1200" b="0" baseline="0" dirty="0" smtClean="0"/>
          </a:p>
          <a:p>
            <a:endParaRPr lang="en-US" sz="1200" b="0" baseline="0" dirty="0" smtClean="0"/>
          </a:p>
          <a:p>
            <a:r>
              <a:rPr lang="en-US" sz="1200" dirty="0" smtClean="0"/>
              <a:t>To display and set the drawing guides,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Home</a:t>
            </a:r>
            <a:r>
              <a:rPr lang="en-US" sz="1200" b="0" dirty="0" smtClean="0"/>
              <a:t> tab, in the </a:t>
            </a:r>
            <a:r>
              <a:rPr lang="en-US" sz="1200" b="1" dirty="0" smtClean="0"/>
              <a:t>Slides</a:t>
            </a:r>
            <a:r>
              <a:rPr lang="en-US" sz="1200" b="0" dirty="0" smtClean="0"/>
              <a:t> group, click </a:t>
            </a:r>
            <a:r>
              <a:rPr lang="en-US" sz="1200" b="1" dirty="0" smtClean="0"/>
              <a:t>Layout</a:t>
            </a:r>
            <a:r>
              <a:rPr lang="en-US" sz="1200" b="0" dirty="0" smtClean="0"/>
              <a:t>, and then click</a:t>
            </a:r>
            <a:r>
              <a:rPr lang="en-US" sz="1200" b="0" baseline="0" dirty="0" smtClean="0"/>
              <a:t> </a:t>
            </a:r>
            <a:r>
              <a:rPr lang="en-US" sz="1200" b="1" baseline="0" dirty="0" smtClean="0"/>
              <a:t>Blank</a:t>
            </a:r>
            <a:r>
              <a:rPr lang="en-US" sz="1200" b="0" baseline="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baseline="0" dirty="0" smtClean="0"/>
              <a:t>R</a:t>
            </a:r>
            <a:r>
              <a:rPr lang="en-US" sz="1200" b="0" dirty="0" smtClean="0">
                <a:solidFill>
                  <a:schemeClr val="accent6"/>
                </a:solidFill>
              </a:rPr>
              <a:t>ight-click the slide background area, </a:t>
            </a:r>
            <a:r>
              <a:rPr lang="en-US" sz="1200" b="0" baseline="0" dirty="0" smtClean="0">
                <a:solidFill>
                  <a:schemeClr val="accent6"/>
                </a:solidFill>
              </a:rPr>
              <a:t>and then </a:t>
            </a:r>
            <a:r>
              <a:rPr lang="en-US" sz="1200" b="0" dirty="0" smtClean="0">
                <a:solidFill>
                  <a:schemeClr val="accent6"/>
                </a:solidFill>
              </a:rPr>
              <a:t>click </a:t>
            </a:r>
            <a:r>
              <a:rPr lang="en-US" sz="1200" b="1" dirty="0" smtClean="0">
                <a:solidFill>
                  <a:schemeClr val="accent6"/>
                </a:solidFill>
              </a:rPr>
              <a:t>Grid and Guides</a:t>
            </a:r>
            <a:r>
              <a:rPr lang="en-US" sz="1200" b="0" dirty="0" smtClean="0">
                <a:solidFill>
                  <a:schemeClr val="accent6"/>
                </a:solidFill>
              </a:rPr>
              <a:t>.</a:t>
            </a:r>
            <a:r>
              <a:rPr lang="en-US" sz="1200" b="1" baseline="0" dirty="0" smtClean="0">
                <a:solidFill>
                  <a:schemeClr val="accent6"/>
                </a:solidFill>
              </a:rPr>
              <a:t> </a:t>
            </a:r>
            <a:r>
              <a:rPr lang="en-US" sz="1200" b="0" dirty="0" smtClean="0">
                <a:solidFill>
                  <a:schemeClr val="accent6"/>
                </a:solidFill>
              </a:rPr>
              <a:t>In the </a:t>
            </a:r>
            <a:r>
              <a:rPr lang="en-US" sz="1200" b="1" dirty="0" smtClean="0">
                <a:solidFill>
                  <a:schemeClr val="accent6"/>
                </a:solidFill>
              </a:rPr>
              <a:t>Grid and Guides </a:t>
            </a:r>
            <a:r>
              <a:rPr lang="en-US" sz="1200" b="0" dirty="0" smtClean="0">
                <a:solidFill>
                  <a:schemeClr val="accent6"/>
                </a:solidFill>
              </a:rPr>
              <a:t>dialog box, under</a:t>
            </a:r>
            <a:r>
              <a:rPr lang="en-US" sz="1200" b="0" baseline="0" dirty="0" smtClean="0">
                <a:solidFill>
                  <a:schemeClr val="accent6"/>
                </a:solidFill>
              </a:rPr>
              <a:t> </a:t>
            </a:r>
            <a:r>
              <a:rPr lang="en-US" sz="1200" b="1" dirty="0" smtClean="0">
                <a:solidFill>
                  <a:schemeClr val="accent6"/>
                </a:solidFill>
              </a:rPr>
              <a:t>Guide</a:t>
            </a:r>
            <a:r>
              <a:rPr lang="en-US" sz="1200" b="0" dirty="0" smtClean="0">
                <a:solidFill>
                  <a:schemeClr val="accent6"/>
                </a:solidFill>
              </a:rPr>
              <a:t> </a:t>
            </a:r>
            <a:r>
              <a:rPr lang="en-US" sz="1200" b="1" dirty="0" smtClean="0">
                <a:solidFill>
                  <a:schemeClr val="accent6"/>
                </a:solidFill>
              </a:rPr>
              <a:t>settings</a:t>
            </a:r>
            <a:r>
              <a:rPr lang="en-US" sz="1200" b="0" dirty="0" smtClean="0">
                <a:solidFill>
                  <a:schemeClr val="accent6"/>
                </a:solidFill>
              </a:rPr>
              <a:t>, select </a:t>
            </a:r>
            <a:r>
              <a:rPr lang="en-US" sz="1200" b="1" dirty="0" smtClean="0">
                <a:solidFill>
                  <a:schemeClr val="accent6"/>
                </a:solidFill>
              </a:rPr>
              <a:t>Display drawing guides on screen</a:t>
            </a:r>
            <a:r>
              <a:rPr lang="en-US" sz="1200" b="0" dirty="0" smtClean="0">
                <a:solidFill>
                  <a:schemeClr val="accent6"/>
                </a:solidFill>
              </a:rPr>
              <a:t>. </a:t>
            </a:r>
            <a:r>
              <a:rPr lang="en-US" sz="1200" b="0" baseline="0" dirty="0" smtClean="0"/>
              <a:t>(</a:t>
            </a:r>
            <a:r>
              <a:rPr lang="en-US" sz="1200" b="1" dirty="0" smtClean="0"/>
              <a:t>Note: </a:t>
            </a:r>
            <a:r>
              <a:rPr lang="en-US" sz="1200" dirty="0" smtClean="0"/>
              <a:t>One horizontal and one vertical guide will display on</a:t>
            </a:r>
            <a:r>
              <a:rPr lang="en-US" sz="1200" baseline="0" dirty="0" smtClean="0"/>
              <a:t> the slide </a:t>
            </a:r>
            <a:r>
              <a:rPr lang="en-US" sz="1200" dirty="0" smtClean="0"/>
              <a:t>at 0.00, the default</a:t>
            </a:r>
            <a:r>
              <a:rPr lang="en-US" sz="1200" baseline="0" dirty="0" smtClean="0"/>
              <a:t> position</a:t>
            </a:r>
            <a:r>
              <a:rPr lang="en-US" sz="1200" dirty="0" smtClean="0"/>
              <a:t>. As</a:t>
            </a:r>
            <a:r>
              <a:rPr lang="en-US" sz="1200" baseline="0" dirty="0" smtClean="0"/>
              <a:t> you drag the guides, the cursor will display the new position.</a:t>
            </a:r>
            <a:r>
              <a:rPr lang="en-US" sz="1200" dirty="0" smtClean="0"/>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a:t>
            </a:r>
            <a:r>
              <a:rPr lang="en-US" sz="1200" baseline="0" dirty="0" smtClean="0"/>
              <a:t> the slide, d</a:t>
            </a:r>
            <a:r>
              <a:rPr lang="en-US" sz="1200" dirty="0" smtClean="0"/>
              <a:t>o the following:</a:t>
            </a:r>
            <a:endParaRPr lang="en-US" sz="1200" b="0" dirty="0" smtClean="0">
              <a:solidFill>
                <a:schemeClr val="accent6"/>
              </a:solidFill>
            </a:endParaRP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up to</a:t>
            </a:r>
            <a:r>
              <a:rPr lang="en-US" sz="1200" baseline="0" dirty="0" smtClean="0"/>
              <a:t> the</a:t>
            </a:r>
            <a:r>
              <a:rPr lang="en-US" sz="1200" dirty="0" smtClean="0"/>
              <a:t> 2.17 position.</a:t>
            </a:r>
          </a:p>
          <a:p>
            <a:pPr marL="685800" lvl="2" indent="-228600">
              <a:buFont typeface="Arial" pitchFamily="34" charset="0"/>
              <a:buChar char="•"/>
            </a:pPr>
            <a:r>
              <a:rPr lang="en-US" sz="1200" dirty="0" smtClean="0"/>
              <a:t>Press and hold CTRL, select the horizontal </a:t>
            </a:r>
            <a:r>
              <a:rPr lang="en-US" sz="1200" baseline="0" dirty="0" smtClean="0"/>
              <a:t>guide, and then </a:t>
            </a:r>
            <a:r>
              <a:rPr lang="en-US" sz="1200" dirty="0" smtClean="0"/>
              <a:t>drag it down to</a:t>
            </a:r>
            <a:r>
              <a:rPr lang="en-US" sz="1200" baseline="0" dirty="0" smtClean="0"/>
              <a:t> the</a:t>
            </a:r>
            <a:r>
              <a:rPr lang="en-US" sz="1200" dirty="0" smtClean="0"/>
              <a:t> 2.17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right to</a:t>
            </a:r>
            <a:r>
              <a:rPr lang="en-US" sz="1200" baseline="0" dirty="0" smtClean="0"/>
              <a:t> the</a:t>
            </a:r>
            <a:r>
              <a:rPr lang="en-US" sz="1200" dirty="0" smtClean="0"/>
              <a:t> 3.50 position.</a:t>
            </a:r>
          </a:p>
          <a:p>
            <a:pPr marL="685800" marR="0" lvl="2" indent="-228600" algn="l" defTabSz="914400" rtl="0" eaLnBrk="1" fontAlgn="auto" latinLnBrk="0" hangingPunct="1">
              <a:lnSpc>
                <a:spcPct val="90000"/>
              </a:lnSpc>
              <a:spcBef>
                <a:spcPts val="0"/>
              </a:spcBef>
              <a:spcAft>
                <a:spcPts val="600"/>
              </a:spcAft>
              <a:buClrTx/>
              <a:buSzTx/>
              <a:buFont typeface="Arial" pitchFamily="34" charset="0"/>
              <a:buChar char="•"/>
              <a:tabLst/>
              <a:defRPr/>
            </a:pPr>
            <a:r>
              <a:rPr lang="en-US" sz="1200" dirty="0" smtClean="0"/>
              <a:t>Press and hold CTRL, select the vertical </a:t>
            </a:r>
            <a:r>
              <a:rPr lang="en-US" sz="1200" baseline="0" dirty="0" smtClean="0"/>
              <a:t>guide, and then </a:t>
            </a:r>
            <a:r>
              <a:rPr lang="en-US" sz="1200" dirty="0" smtClean="0"/>
              <a:t>drag it left to</a:t>
            </a:r>
            <a:r>
              <a:rPr lang="en-US" sz="1200" baseline="0" dirty="0" smtClean="0"/>
              <a:t> the</a:t>
            </a:r>
            <a:r>
              <a:rPr lang="en-US" sz="1200" dirty="0" smtClean="0"/>
              <a:t> 2.50 position.</a:t>
            </a:r>
          </a:p>
          <a:p>
            <a:endParaRPr lang="en-US" sz="1200" b="1" baseline="0" dirty="0" smtClean="0"/>
          </a:p>
          <a:p>
            <a:endParaRPr lang="en-US" sz="1200" baseline="0" dirty="0" smtClean="0"/>
          </a:p>
          <a:p>
            <a:r>
              <a:rPr lang="en-US" sz="1200" baseline="0" dirty="0" smtClean="0"/>
              <a:t>To reproduce the shape effects on this slide, do the following:</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a:t>
            </a:r>
            <a:r>
              <a:rPr lang="en-US" sz="1200" b="1" baseline="0" dirty="0" smtClean="0"/>
              <a:t>Shapes</a:t>
            </a:r>
            <a:r>
              <a:rPr lang="en-US" sz="1200" baseline="0" dirty="0" smtClean="0"/>
              <a:t>, and then under </a:t>
            </a:r>
            <a:r>
              <a:rPr lang="en-US" sz="1200" b="1" baseline="0" dirty="0" smtClean="0">
                <a:solidFill>
                  <a:schemeClr val="accent6"/>
                </a:solidFill>
              </a:rPr>
              <a:t>Rectangles</a:t>
            </a:r>
            <a:r>
              <a:rPr lang="en-US" sz="1200" b="0" baseline="0" dirty="0" smtClean="0">
                <a:solidFill>
                  <a:schemeClr val="accent6"/>
                </a:solidFill>
              </a:rPr>
              <a:t> click </a:t>
            </a:r>
            <a:r>
              <a:rPr lang="en-US" sz="1200" b="1" dirty="0" smtClean="0">
                <a:solidFill>
                  <a:schemeClr val="accent6"/>
                </a:solidFill>
              </a:rPr>
              <a:t>Snip Diagonal Corner Rectangle </a:t>
            </a:r>
            <a:r>
              <a:rPr lang="en-US" sz="1200" b="0" dirty="0" smtClean="0">
                <a:solidFill>
                  <a:schemeClr val="accent6"/>
                </a:solidFill>
              </a:rPr>
              <a:t>(fifth option from the left).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Outline</a:t>
            </a:r>
            <a:r>
              <a:rPr lang="en-US" sz="1200" baseline="0" dirty="0" smtClean="0"/>
              <a:t>, and then click </a:t>
            </a:r>
            <a:r>
              <a:rPr lang="en-US" sz="1200" b="1" baseline="0" dirty="0" smtClean="0"/>
              <a:t>No Outline</a:t>
            </a:r>
            <a:r>
              <a:rPr lang="en-US" sz="1200" baseline="0" dirty="0" smtClean="0"/>
              <a:t>.</a:t>
            </a:r>
          </a:p>
          <a:p>
            <a:pPr marL="228600" indent="-228600">
              <a:buFont typeface="+mj-lt"/>
              <a:buAutoNum type="arabicPeriod"/>
            </a:pPr>
            <a:r>
              <a:rPr lang="en-US" sz="1200" baseline="0" dirty="0" smtClean="0"/>
              <a:t>On the </a:t>
            </a:r>
            <a:r>
              <a:rPr lang="en-US" sz="1200" b="1" baseline="0" dirty="0" smtClean="0"/>
              <a:t>Home</a:t>
            </a:r>
            <a:r>
              <a:rPr lang="en-US" sz="1200" baseline="0" dirty="0" smtClean="0"/>
              <a:t> tab, in the </a:t>
            </a:r>
            <a:r>
              <a:rPr lang="en-US" sz="1200" b="1" baseline="0" dirty="0" smtClean="0"/>
              <a:t>Drawing </a:t>
            </a:r>
            <a:r>
              <a:rPr lang="en-US" sz="1200" baseline="0" dirty="0" smtClean="0"/>
              <a:t>group, click the arrow next to </a:t>
            </a:r>
            <a:r>
              <a:rPr lang="en-US" sz="1200" b="1" baseline="0" dirty="0" smtClean="0"/>
              <a:t>Shape Fill</a:t>
            </a:r>
            <a:r>
              <a:rPr lang="en-US" sz="1200" baseline="0" dirty="0" smtClean="0"/>
              <a:t>, point to </a:t>
            </a:r>
            <a:r>
              <a:rPr lang="en-US" sz="1200" b="1" baseline="0" dirty="0" smtClean="0">
                <a:solidFill>
                  <a:schemeClr val="accent6"/>
                </a:solidFill>
              </a:rPr>
              <a:t>Gradient</a:t>
            </a:r>
            <a:r>
              <a:rPr lang="en-US" sz="1200" b="0" baseline="0" dirty="0" smtClean="0">
                <a:solidFill>
                  <a:schemeClr val="accent6"/>
                </a:solidFill>
              </a:rPr>
              <a:t>, and then click </a:t>
            </a:r>
            <a:r>
              <a:rPr lang="en-US" sz="1200" b="1" baseline="0" dirty="0" smtClean="0">
                <a:solidFill>
                  <a:schemeClr val="accent6"/>
                </a:solidFill>
              </a:rPr>
              <a:t>More</a:t>
            </a:r>
            <a:r>
              <a:rPr lang="en-US" sz="1200" b="0" baseline="0" dirty="0" smtClean="0">
                <a:solidFill>
                  <a:schemeClr val="accent6"/>
                </a:solidFill>
              </a:rPr>
              <a:t> </a:t>
            </a:r>
            <a:r>
              <a:rPr lang="en-US" sz="1200" b="1" baseline="0" dirty="0" smtClean="0">
                <a:solidFill>
                  <a:schemeClr val="accent6"/>
                </a:solidFill>
              </a:rPr>
              <a:t>Gradients</a:t>
            </a:r>
            <a:r>
              <a:rPr lang="en-US" sz="1200" b="0" baseline="0" dirty="0" smtClean="0">
                <a:solidFill>
                  <a:schemeClr val="accent6"/>
                </a:solidFill>
              </a:rPr>
              <a:t>. In the </a:t>
            </a:r>
            <a:r>
              <a:rPr lang="en-US" sz="1200" b="1" baseline="0" dirty="0" smtClean="0">
                <a:solidFill>
                  <a:schemeClr val="accent6"/>
                </a:solidFill>
              </a:rPr>
              <a:t>Format Shape </a:t>
            </a:r>
            <a:r>
              <a:rPr lang="en-US" sz="1200" b="0" baseline="0" dirty="0" smtClean="0">
                <a:solidFill>
                  <a:schemeClr val="accent6"/>
                </a:solidFill>
              </a:rPr>
              <a:t>dialog box, i</a:t>
            </a:r>
            <a:r>
              <a:rPr lang="en-US" sz="1200" b="0" baseline="0" dirty="0" smtClean="0">
                <a:solidFill>
                  <a:schemeClr val="tx1"/>
                </a:solidFill>
              </a:rPr>
              <a:t>n the left pane, click </a:t>
            </a:r>
            <a:r>
              <a:rPr lang="en-US" sz="1200" b="1" baseline="0" dirty="0" smtClean="0">
                <a:solidFill>
                  <a:schemeClr val="accent6"/>
                </a:solidFill>
              </a:rPr>
              <a:t>Fill</a:t>
            </a:r>
            <a:r>
              <a:rPr lang="en-US" sz="1200" b="0" baseline="0" dirty="0" smtClean="0">
                <a:solidFill>
                  <a:schemeClr val="accent6"/>
                </a:solidFill>
              </a:rPr>
              <a:t>, select </a:t>
            </a:r>
            <a:r>
              <a:rPr lang="en-US" sz="1200" b="1" baseline="0" dirty="0" smtClean="0">
                <a:solidFill>
                  <a:schemeClr val="accent6"/>
                </a:solidFill>
              </a:rPr>
              <a:t>Gradient fill</a:t>
            </a:r>
            <a:r>
              <a:rPr lang="en-US" sz="1200" b="0" baseline="0" dirty="0" smtClean="0">
                <a:solidFill>
                  <a:schemeClr val="accent6"/>
                </a:solidFill>
              </a:rPr>
              <a:t> in the </a:t>
            </a:r>
            <a:r>
              <a:rPr lang="en-US" sz="1200" b="1" baseline="0" dirty="0" smtClean="0">
                <a:solidFill>
                  <a:schemeClr val="accent6"/>
                </a:solidFill>
              </a:rPr>
              <a:t>Fill</a:t>
            </a:r>
            <a:r>
              <a:rPr lang="en-US" sz="1200" b="0" baseline="0" dirty="0" smtClean="0">
                <a:solidFill>
                  <a:schemeClr val="accent6"/>
                </a:solidFill>
              </a:rPr>
              <a:t> pane, and then do the following:</a:t>
            </a:r>
          </a:p>
          <a:p>
            <a:pPr marL="685800" lvl="1" indent="-228600">
              <a:buFont typeface="Arial" pitchFamily="34" charset="0"/>
              <a:buChar char="•"/>
            </a:pPr>
            <a:r>
              <a:rPr lang="en-US" sz="1200" b="0" dirty="0" smtClean="0">
                <a:solidFill>
                  <a:schemeClr val="accent6"/>
                </a:solidFill>
              </a:rPr>
              <a:t>In the </a:t>
            </a:r>
            <a:r>
              <a:rPr lang="en-US" sz="1200" b="1" dirty="0" smtClean="0">
                <a:solidFill>
                  <a:schemeClr val="accent6"/>
                </a:solidFill>
              </a:rPr>
              <a:t>Type </a:t>
            </a:r>
            <a:r>
              <a:rPr lang="en-US" sz="1200" b="0" dirty="0" smtClean="0">
                <a:solidFill>
                  <a:schemeClr val="accent6"/>
                </a:solidFill>
              </a:rPr>
              <a:t>list, select </a:t>
            </a:r>
            <a:r>
              <a:rPr lang="en-US" sz="1200" b="1" dirty="0" smtClean="0">
                <a:solidFill>
                  <a:schemeClr val="accent6"/>
                </a:solidFill>
              </a:rPr>
              <a:t>Linear</a:t>
            </a:r>
            <a:r>
              <a:rPr lang="en-US" sz="1200" b="0" dirty="0" smtClean="0">
                <a:solidFill>
                  <a:schemeClr val="accent6"/>
                </a:solidFill>
              </a:rPr>
              <a:t>.</a:t>
            </a:r>
          </a:p>
          <a:p>
            <a:pPr marL="685800" lvl="1" indent="-228600">
              <a:buFont typeface="Arial" pitchFamily="34" charset="0"/>
              <a:buChar char="•"/>
            </a:pPr>
            <a:r>
              <a:rPr lang="en-US" sz="1200" b="0" dirty="0" smtClean="0">
                <a:solidFill>
                  <a:schemeClr val="accent6"/>
                </a:solidFill>
              </a:rPr>
              <a:t>Click the button next to </a:t>
            </a:r>
            <a:r>
              <a:rPr lang="en-US" sz="1200" b="1" dirty="0" smtClean="0">
                <a:solidFill>
                  <a:schemeClr val="accent6"/>
                </a:solidFill>
              </a:rPr>
              <a:t>Direction</a:t>
            </a:r>
            <a:r>
              <a:rPr lang="en-US" sz="1200" b="0" dirty="0" smtClean="0">
                <a:solidFill>
                  <a:schemeClr val="accent6"/>
                </a:solidFill>
              </a:rPr>
              <a:t>, and then click </a:t>
            </a:r>
            <a:r>
              <a:rPr lang="en-US" sz="1200" b="1" dirty="0" smtClean="0">
                <a:solidFill>
                  <a:schemeClr val="accent6"/>
                </a:solidFill>
              </a:rPr>
              <a:t>Linear Right</a:t>
            </a:r>
            <a:r>
              <a:rPr lang="en-US" sz="1200" b="1" baseline="0" dirty="0" smtClean="0">
                <a:solidFill>
                  <a:schemeClr val="accent6"/>
                </a:solidFill>
              </a:rPr>
              <a:t> </a:t>
            </a:r>
            <a:r>
              <a:rPr lang="en-US" sz="1200" b="0" baseline="0" dirty="0" smtClean="0">
                <a:solidFill>
                  <a:schemeClr val="accent6"/>
                </a:solidFill>
              </a:rPr>
              <a:t>(first row, fourth option from the left). </a:t>
            </a:r>
            <a:endParaRPr lang="en-US" sz="1200" b="1" dirty="0" smtClean="0">
              <a:solidFill>
                <a:schemeClr val="accent6"/>
              </a:solidFill>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two stops appear in the slider.</a:t>
            </a:r>
            <a:endParaRPr lang="en-US" sz="1200" kern="1200" dirty="0" smtClean="0">
              <a:solidFill>
                <a:schemeClr val="tx1"/>
              </a:solidFill>
              <a:latin typeface="+mn-lt"/>
              <a:ea typeface="+mn-ea"/>
              <a:cs typeface="+mn-cs"/>
            </a:endParaRPr>
          </a:p>
          <a:p>
            <a:pPr marL="228600" indent="-228600">
              <a:buFont typeface="+mj-lt"/>
              <a:buAutoNum type="arabicPeriod"/>
            </a:pPr>
            <a:r>
              <a:rPr lang="en-US" sz="1200" kern="1200" dirty="0" smtClean="0">
                <a:solidFill>
                  <a:schemeClr val="tx1"/>
                </a:solidFill>
                <a:effectLst/>
                <a:latin typeface="+mn-lt"/>
                <a:ea typeface="+mn-ea"/>
                <a:cs typeface="+mn-cs"/>
              </a:rPr>
              <a:t>Also 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51%</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baseline="0" dirty="0" smtClean="0">
                <a:solidFill>
                  <a:schemeClr val="accent6"/>
                </a:solidFill>
              </a:rPr>
              <a:t>Black, Text 1</a:t>
            </a:r>
            <a:r>
              <a:rPr lang="en-US" sz="1200" b="0" baseline="0" dirty="0" smtClean="0">
                <a:solidFill>
                  <a:schemeClr val="accent6"/>
                </a:solidFill>
              </a:rPr>
              <a:t> (first row, second option from the left). </a:t>
            </a:r>
            <a:endParaRPr lang="en-US" sz="1200" kern="1200" dirty="0" smtClean="0">
              <a:solidFill>
                <a:schemeClr val="tx1"/>
              </a:solidFill>
              <a:effectLst/>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85%</a:t>
            </a:r>
            <a:r>
              <a:rPr lang="en-US" sz="1200" kern="1200" dirty="0" smtClean="0">
                <a:solidFill>
                  <a:schemeClr val="tx1"/>
                </a:solidFill>
                <a:effectLst/>
                <a:latin typeface="+mn-lt"/>
                <a:ea typeface="+mn-ea"/>
                <a:cs typeface="+mn-cs"/>
              </a:rPr>
              <a:t>. </a:t>
            </a:r>
            <a:endParaRPr lang="en-US" sz="1200" kern="1200" dirty="0" smtClean="0">
              <a:solidFill>
                <a:schemeClr val="tx1"/>
              </a:solidFill>
              <a:latin typeface="+mn-lt"/>
              <a:ea typeface="+mn-ea"/>
              <a:cs typeface="+mn-cs"/>
            </a:endParaRPr>
          </a:p>
          <a:p>
            <a:pPr marL="228600" indent="-228600">
              <a:spcAft>
                <a:spcPts val="300"/>
              </a:spcAft>
              <a:buFont typeface="+mj-lt"/>
              <a:buAutoNum type="arabicPeriod"/>
            </a:pPr>
            <a:r>
              <a:rPr lang="en-US" sz="1200" b="0" baseline="0" dirty="0" smtClean="0">
                <a:solidFill>
                  <a:schemeClr val="accent6"/>
                </a:solidFill>
              </a:rPr>
              <a:t>Under </a:t>
            </a:r>
            <a:r>
              <a:rPr lang="en-US" sz="1200" b="1" baseline="0" dirty="0" smtClean="0">
                <a:solidFill>
                  <a:schemeClr val="accent6"/>
                </a:solidFill>
              </a:rPr>
              <a:t>Drawing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Size</a:t>
            </a:r>
            <a:r>
              <a:rPr lang="en-US" sz="1200" b="0" baseline="0" dirty="0" smtClean="0">
                <a:solidFill>
                  <a:schemeClr val="accent6"/>
                </a:solidFill>
              </a:rPr>
              <a:t> group, do the following:</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Height </a:t>
            </a:r>
            <a:r>
              <a:rPr lang="en-US" sz="1200" b="0" baseline="0" dirty="0" smtClean="0">
                <a:solidFill>
                  <a:schemeClr val="accent6"/>
                </a:solidFill>
              </a:rPr>
              <a:t>box, enter </a:t>
            </a:r>
            <a:r>
              <a:rPr lang="en-US" sz="1200" b="1" baseline="0" dirty="0" smtClean="0">
                <a:solidFill>
                  <a:schemeClr val="accent6"/>
                </a:solidFill>
              </a:rPr>
              <a:t>1.5”</a:t>
            </a:r>
            <a:r>
              <a:rPr lang="en-US" sz="1200" b="0" baseline="0" dirty="0" smtClean="0">
                <a:solidFill>
                  <a:schemeClr val="accent6"/>
                </a:solidFill>
              </a:rPr>
              <a:t>.</a:t>
            </a:r>
          </a:p>
          <a:p>
            <a:pPr marL="685800" lvl="1" indent="-228600">
              <a:spcAft>
                <a:spcPts val="300"/>
              </a:spcAft>
              <a:buFont typeface="Arial" pitchFamily="34" charset="0"/>
              <a:buChar char="•"/>
            </a:pPr>
            <a:r>
              <a:rPr lang="en-US" sz="1200" b="0" baseline="0" dirty="0" smtClean="0">
                <a:solidFill>
                  <a:schemeClr val="accent6"/>
                </a:solidFill>
              </a:rPr>
              <a:t>In the </a:t>
            </a:r>
            <a:r>
              <a:rPr lang="en-US" sz="1200" b="1" baseline="0" dirty="0" smtClean="0">
                <a:solidFill>
                  <a:schemeClr val="accent6"/>
                </a:solidFill>
              </a:rPr>
              <a:t>Shape Width </a:t>
            </a:r>
            <a:r>
              <a:rPr lang="en-US" sz="1200" b="0" baseline="0" dirty="0" smtClean="0">
                <a:solidFill>
                  <a:schemeClr val="accent6"/>
                </a:solidFill>
              </a:rPr>
              <a:t>box, enter </a:t>
            </a:r>
            <a:r>
              <a:rPr lang="en-US" sz="1200" b="1" baseline="0" dirty="0" smtClean="0">
                <a:solidFill>
                  <a:schemeClr val="accent6"/>
                </a:solidFill>
              </a:rPr>
              <a:t>8.42”</a:t>
            </a:r>
            <a:r>
              <a:rPr lang="en-US" sz="1200" b="0" baseline="0" dirty="0" smtClean="0">
                <a:solidFill>
                  <a:schemeClr val="accent6"/>
                </a:solidFill>
              </a:rPr>
              <a:t>.</a:t>
            </a:r>
          </a:p>
          <a:p>
            <a:pPr marL="228600" indent="-228600">
              <a:spcAft>
                <a:spcPts val="300"/>
              </a:spcAft>
              <a:buFont typeface="+mj-lt"/>
              <a:buAutoNum type="arabicPeriod"/>
            </a:pPr>
            <a:r>
              <a:rPr lang="en-US" sz="1200" b="0" baseline="0" dirty="0" smtClean="0">
                <a:solidFill>
                  <a:schemeClr val="accent6"/>
                </a:solidFill>
              </a:rPr>
              <a:t>Select the rectangle. On the </a:t>
            </a:r>
            <a:r>
              <a:rPr lang="en-US" sz="1200" b="1" baseline="0" dirty="0" smtClean="0">
                <a:solidFill>
                  <a:schemeClr val="accent6"/>
                </a:solidFill>
              </a:rPr>
              <a:t>Home </a:t>
            </a:r>
            <a:r>
              <a:rPr lang="en-US" sz="1200" b="0" baseline="0" dirty="0" smtClean="0">
                <a:solidFill>
                  <a:schemeClr val="accent6"/>
                </a:solidFill>
              </a:rPr>
              <a:t>tab, in the </a:t>
            </a:r>
            <a:r>
              <a:rPr lang="en-US" sz="1200" b="1" baseline="0" dirty="0" smtClean="0">
                <a:solidFill>
                  <a:schemeClr val="accent6"/>
                </a:solidFill>
              </a:rPr>
              <a:t>Clipboard </a:t>
            </a:r>
            <a:r>
              <a:rPr lang="en-US" sz="1200" b="0" baseline="0" dirty="0" smtClean="0">
                <a:solidFill>
                  <a:schemeClr val="accent6"/>
                </a:solidFill>
              </a:rPr>
              <a:t>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Repeat this process one more time for a total of three rectangles.</a:t>
            </a:r>
          </a:p>
          <a:p>
            <a:pPr marL="228600" indent="-228600">
              <a:spcAft>
                <a:spcPts val="300"/>
              </a:spcAft>
              <a:buFont typeface="+mj-lt"/>
              <a:buAutoNum type="arabicPeriod"/>
            </a:pPr>
            <a:r>
              <a:rPr lang="en-US" sz="1200" b="0" baseline="0" dirty="0" smtClean="0">
                <a:solidFill>
                  <a:schemeClr val="accent6"/>
                </a:solidFill>
              </a:rPr>
              <a:t>Drag the first rectangle and center it vertically on the top horizontal drawing guide (2.17).</a:t>
            </a:r>
          </a:p>
          <a:p>
            <a:pPr marL="228600" indent="-228600">
              <a:spcAft>
                <a:spcPts val="300"/>
              </a:spcAft>
              <a:buFont typeface="+mj-lt"/>
              <a:buAutoNum type="arabicPeriod"/>
            </a:pPr>
            <a:r>
              <a:rPr lang="en-US" sz="1200" b="0" baseline="0" dirty="0" smtClean="0">
                <a:solidFill>
                  <a:schemeClr val="accent6"/>
                </a:solidFill>
              </a:rPr>
              <a:t>Drag the second rectangle and center it vertically on the middle horizontal drawing guide (0.00).</a:t>
            </a:r>
          </a:p>
          <a:p>
            <a:pPr marL="228600" indent="-228600">
              <a:spcAft>
                <a:spcPts val="300"/>
              </a:spcAft>
              <a:buFont typeface="+mj-lt"/>
              <a:buAutoNum type="arabicPeriod"/>
            </a:pPr>
            <a:r>
              <a:rPr lang="en-US" sz="1200" b="0" baseline="0" dirty="0" smtClean="0">
                <a:solidFill>
                  <a:schemeClr val="accent6"/>
                </a:solidFill>
              </a:rPr>
              <a:t>Drag the third rectangle and center it vertically on the bottom horizontal drawing guide (2.17).</a:t>
            </a:r>
          </a:p>
          <a:p>
            <a:pPr marL="228600" indent="-228600">
              <a:spcAft>
                <a:spcPts val="300"/>
              </a:spcAft>
              <a:buFont typeface="+mj-lt"/>
              <a:buAutoNum type="arabicPeriod"/>
            </a:pPr>
            <a:r>
              <a:rPr lang="en-US" sz="1200" b="0" baseline="0" dirty="0" smtClean="0">
                <a:solidFill>
                  <a:schemeClr val="accent6"/>
                </a:solidFill>
              </a:rPr>
              <a:t>Press and hold CTRL, and then select all three rectangles. </a:t>
            </a:r>
            <a:r>
              <a:rPr lang="en-US" sz="1200" baseline="0" dirty="0" smtClean="0"/>
              <a:t>On the </a:t>
            </a:r>
            <a:r>
              <a:rPr lang="en-US" sz="1200" b="1" baseline="0" dirty="0" smtClean="0"/>
              <a:t>Home</a:t>
            </a:r>
            <a:r>
              <a:rPr lang="en-US" sz="1200" baseline="0" dirty="0" smtClean="0"/>
              <a:t> tab, in the </a:t>
            </a:r>
            <a:r>
              <a:rPr lang="en-US" sz="1200" b="1" baseline="0" dirty="0" smtClean="0">
                <a:solidFill>
                  <a:schemeClr val="accent6"/>
                </a:solidFill>
              </a:rPr>
              <a:t>Drawing</a:t>
            </a:r>
            <a:r>
              <a:rPr lang="en-US" sz="1200" b="0" baseline="0" dirty="0" smtClean="0">
                <a:solidFill>
                  <a:schemeClr val="accent6"/>
                </a:solidFill>
              </a:rPr>
              <a:t> group, click </a:t>
            </a:r>
            <a:r>
              <a:rPr lang="en-US" sz="1200" b="1" baseline="0" dirty="0" smtClean="0">
                <a:solidFill>
                  <a:schemeClr val="accent6"/>
                </a:solidFill>
              </a:rPr>
              <a:t>Arrange</a:t>
            </a:r>
            <a:r>
              <a:rPr lang="en-US" sz="1200" b="0" baseline="0" dirty="0" smtClean="0">
                <a:solidFill>
                  <a:schemeClr val="accent6"/>
                </a:solidFill>
              </a:rPr>
              <a:t>, point to </a:t>
            </a:r>
            <a:r>
              <a:rPr lang="en-US" sz="1200" b="1" baseline="0" dirty="0" smtClean="0">
                <a:solidFill>
                  <a:schemeClr val="accent6"/>
                </a:solidFill>
              </a:rPr>
              <a:t>Align</a:t>
            </a:r>
            <a:r>
              <a:rPr lang="en-US" sz="1200" b="0" baseline="0" dirty="0" smtClean="0">
                <a:solidFill>
                  <a:schemeClr val="accent6"/>
                </a:solidFill>
              </a:rPr>
              <a:t>, and then do the following:</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a:t>
            </a:r>
            <a:r>
              <a:rPr lang="en-US" sz="1200" b="0" baseline="0" dirty="0" smtClean="0">
                <a:solidFill>
                  <a:schemeClr val="accent6"/>
                </a:solidFill>
              </a:rPr>
              <a:t> </a:t>
            </a:r>
            <a:r>
              <a:rPr lang="en-US" sz="1200" b="1" baseline="0" dirty="0" smtClean="0">
                <a:solidFill>
                  <a:schemeClr val="accent6"/>
                </a:solidFill>
              </a:rPr>
              <a:t>to Slide</a:t>
            </a:r>
            <a:r>
              <a:rPr lang="en-US" sz="1200" b="0" baseline="0" dirty="0" smtClean="0">
                <a:solidFill>
                  <a:schemeClr val="accent6"/>
                </a:solidFill>
              </a:rPr>
              <a:t>.</a:t>
            </a:r>
          </a:p>
          <a:p>
            <a:pPr marL="685800" lvl="1" indent="-228600">
              <a:spcAft>
                <a:spcPts val="300"/>
              </a:spcAft>
              <a:buFont typeface="+mj-lt"/>
              <a:buAutoNum type="arabicPeriod"/>
            </a:pPr>
            <a:r>
              <a:rPr lang="en-US" sz="1200" b="0" baseline="0" dirty="0" smtClean="0">
                <a:solidFill>
                  <a:schemeClr val="accent6"/>
                </a:solidFill>
              </a:rPr>
              <a:t>Click </a:t>
            </a:r>
            <a:r>
              <a:rPr lang="en-US" sz="1200" b="1" baseline="0" dirty="0" smtClean="0">
                <a:solidFill>
                  <a:schemeClr val="accent6"/>
                </a:solidFill>
              </a:rPr>
              <a:t>Align Center</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11"/>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0" dirty="0" smtClean="0"/>
              <a:t>To reproduce the picture</a:t>
            </a:r>
            <a:r>
              <a:rPr lang="en-US" sz="1200" b="0" baseline="0" dirty="0" smtClean="0"/>
              <a:t> effects on this slide, do the following:</a:t>
            </a:r>
            <a:endParaRPr lang="en-US" sz="1200" b="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Images </a:t>
            </a:r>
            <a:r>
              <a:rPr lang="en-US" sz="1200" dirty="0" smtClean="0"/>
              <a:t>group, click </a:t>
            </a:r>
            <a:r>
              <a:rPr lang="en-US" sz="1200" b="1" dirty="0" smtClean="0"/>
              <a:t>Picture</a:t>
            </a:r>
            <a:r>
              <a:rPr lang="en-US" sz="1200" dirty="0" smtClean="0"/>
              <a:t>. In the </a:t>
            </a:r>
            <a:r>
              <a:rPr lang="en-US" sz="1200" b="1" dirty="0" smtClean="0"/>
              <a:t>Insert Picture </a:t>
            </a:r>
            <a:r>
              <a:rPr lang="en-US" sz="1200" dirty="0" smtClean="0"/>
              <a:t>dialog box,</a:t>
            </a:r>
            <a:r>
              <a:rPr lang="en-US" sz="1200" baseline="0" dirty="0" smtClean="0"/>
              <a:t> select a picture </a:t>
            </a:r>
            <a:r>
              <a:rPr lang="en-US" sz="1200" dirty="0" smtClean="0"/>
              <a:t>and then click </a:t>
            </a:r>
            <a:r>
              <a:rPr lang="en-US" sz="1200" b="1" dirty="0" smtClean="0"/>
              <a:t>Insert</a:t>
            </a:r>
            <a:r>
              <a:rPr lang="en-US" sz="1200" dirty="0" smtClean="0"/>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solidFill>
                  <a:schemeClr val="accent6"/>
                </a:solidFill>
              </a:rPr>
              <a:t>On the slide, select the picture.</a:t>
            </a:r>
            <a:r>
              <a:rPr lang="en-US" sz="1200" b="0" baseline="0" dirty="0" smtClean="0">
                <a:solidFill>
                  <a:schemeClr val="accent6"/>
                </a:solidFill>
              </a:rPr>
              <a:t> </a:t>
            </a: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bottom right corner of the </a:t>
            </a:r>
            <a:r>
              <a:rPr lang="en-US" sz="1200" b="1" baseline="0" dirty="0" smtClean="0">
                <a:solidFill>
                  <a:schemeClr val="accent6"/>
                </a:solidFill>
              </a:rPr>
              <a:t>Size </a:t>
            </a:r>
            <a:r>
              <a:rPr lang="en-US" sz="1200" b="0" baseline="0" dirty="0" smtClean="0">
                <a:solidFill>
                  <a:schemeClr val="accent6"/>
                </a:solidFill>
              </a:rPr>
              <a:t>group, click the </a:t>
            </a:r>
            <a:r>
              <a:rPr lang="en-US" sz="1200" b="1" baseline="0" dirty="0" smtClean="0">
                <a:solidFill>
                  <a:schemeClr val="accent6"/>
                </a:solidFill>
              </a:rPr>
              <a:t>Size and Position </a:t>
            </a:r>
            <a:r>
              <a:rPr lang="en-US" sz="1200" b="0" baseline="0" dirty="0" smtClean="0">
                <a:solidFill>
                  <a:schemeClr val="accent6"/>
                </a:solidFill>
              </a:rPr>
              <a:t>dialog box launcher. In the </a:t>
            </a:r>
            <a:r>
              <a:rPr lang="en-US" sz="1200" b="1" baseline="0" dirty="0" smtClean="0">
                <a:solidFill>
                  <a:schemeClr val="accent6"/>
                </a:solidFill>
              </a:rPr>
              <a:t>Format Picture </a:t>
            </a:r>
            <a:r>
              <a:rPr lang="en-US" sz="1200" b="0" baseline="0" dirty="0" smtClean="0">
                <a:solidFill>
                  <a:schemeClr val="accent6"/>
                </a:solidFill>
              </a:rPr>
              <a:t>dialog box, on the </a:t>
            </a:r>
            <a:r>
              <a:rPr lang="en-US" sz="1200" b="1" baseline="0" dirty="0" smtClean="0">
                <a:solidFill>
                  <a:schemeClr val="accent6"/>
                </a:solidFill>
              </a:rPr>
              <a:t>Size</a:t>
            </a:r>
            <a:r>
              <a:rPr lang="en-US" sz="1200" b="0" baseline="0" dirty="0" smtClean="0">
                <a:solidFill>
                  <a:schemeClr val="accent6"/>
                </a:solidFill>
              </a:rPr>
              <a:t> tab, under </a:t>
            </a:r>
            <a:r>
              <a:rPr lang="en-US" sz="1200" b="1" baseline="0" dirty="0" smtClean="0">
                <a:solidFill>
                  <a:schemeClr val="accent6"/>
                </a:solidFill>
              </a:rPr>
              <a:t>Scale</a:t>
            </a:r>
            <a:r>
              <a:rPr lang="en-US" sz="1200" b="0" baseline="0" dirty="0" smtClean="0">
                <a:solidFill>
                  <a:schemeClr val="accent6"/>
                </a:solidFill>
              </a:rPr>
              <a:t>, clear the </a:t>
            </a:r>
            <a:r>
              <a:rPr lang="en-US" sz="1200" b="1" baseline="0" dirty="0" smtClean="0">
                <a:solidFill>
                  <a:schemeClr val="accent6"/>
                </a:solidFill>
              </a:rPr>
              <a:t>Lock aspect ratio </a:t>
            </a:r>
            <a:r>
              <a:rPr lang="en-US" sz="1200" b="0" baseline="0" dirty="0" smtClean="0">
                <a:solidFill>
                  <a:schemeClr val="accent6"/>
                </a:solidFill>
              </a:rPr>
              <a:t>box, and then under </a:t>
            </a:r>
            <a:r>
              <a:rPr lang="en-US" sz="1200" b="1" baseline="0" dirty="0" smtClean="0">
                <a:solidFill>
                  <a:schemeClr val="accent6"/>
                </a:solidFill>
              </a:rPr>
              <a:t>Size and rotate</a:t>
            </a:r>
            <a:r>
              <a:rPr lang="en-US" sz="1200" b="0" baseline="0" dirty="0" smtClean="0">
                <a:solidFill>
                  <a:schemeClr val="accent6"/>
                </a:solidFill>
              </a:rPr>
              <a:t>, do the following:</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Height </a:t>
            </a:r>
            <a:r>
              <a:rPr lang="en-US" sz="1200" b="0" baseline="0" dirty="0" smtClean="0">
                <a:solidFill>
                  <a:schemeClr val="accent6"/>
                </a:solidFill>
              </a:rPr>
              <a:t>box, enter</a:t>
            </a:r>
            <a:r>
              <a:rPr lang="en-US" sz="1200" b="1" baseline="0" dirty="0" smtClean="0">
                <a:solidFill>
                  <a:schemeClr val="accent6"/>
                </a:solidFill>
              </a:rPr>
              <a:t> 1.88”</a:t>
            </a:r>
            <a:r>
              <a:rPr lang="en-US" sz="1200" b="0" baseline="0" dirty="0" smtClean="0">
                <a:solidFill>
                  <a:schemeClr val="accent6"/>
                </a:solidFill>
              </a:rPr>
              <a:t>. </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baseline="0" dirty="0" smtClean="0">
                <a:solidFill>
                  <a:schemeClr val="accent6"/>
                </a:solidFill>
              </a:rPr>
              <a:t>In the </a:t>
            </a:r>
            <a:r>
              <a:rPr lang="en-US" sz="1200" b="1" baseline="0" dirty="0" smtClean="0">
                <a:solidFill>
                  <a:schemeClr val="accent6"/>
                </a:solidFill>
              </a:rPr>
              <a:t>Width </a:t>
            </a:r>
            <a:r>
              <a:rPr lang="en-US" sz="1200" b="0" baseline="0" dirty="0" smtClean="0">
                <a:solidFill>
                  <a:schemeClr val="accent6"/>
                </a:solidFill>
              </a:rPr>
              <a:t>box, enter </a:t>
            </a:r>
            <a:r>
              <a:rPr lang="en-US" sz="1200" b="1" baseline="0" dirty="0" smtClean="0">
                <a:solidFill>
                  <a:schemeClr val="accent6"/>
                </a:solidFill>
              </a:rPr>
              <a:t>2.5”</a:t>
            </a:r>
            <a:r>
              <a:rPr lang="en-US" sz="1200" b="0" baseline="0" dirty="0" smtClean="0">
                <a:solidFill>
                  <a:schemeClr val="accent6"/>
                </a:solidFill>
              </a:rPr>
              <a:t>.</a:t>
            </a:r>
            <a:endParaRPr lang="en-US" sz="1200" b="0" dirty="0" smtClean="0">
              <a:solidFill>
                <a:schemeClr val="accent6"/>
              </a:solidFill>
            </a:endParaRPr>
          </a:p>
          <a:p>
            <a:pPr marL="228600" indent="-228600">
              <a:buFont typeface="+mj-lt"/>
              <a:buAutoNum type="arabicPeriod"/>
            </a:pPr>
            <a:r>
              <a:rPr lang="en-US" sz="1200" b="0" dirty="0" smtClean="0">
                <a:solidFill>
                  <a:schemeClr val="accent6"/>
                </a:solidFill>
              </a:rPr>
              <a:t>Under</a:t>
            </a:r>
            <a:r>
              <a:rPr lang="en-US" sz="1200" b="0" baseline="0" dirty="0" smtClean="0">
                <a:solidFill>
                  <a:schemeClr val="accent6"/>
                </a:solidFill>
              </a:rPr>
              <a:t> </a:t>
            </a:r>
            <a:r>
              <a:rPr lang="en-US" sz="1200" b="1" baseline="0" dirty="0" smtClean="0">
                <a:solidFill>
                  <a:schemeClr val="accent6"/>
                </a:solidFill>
              </a:rPr>
              <a:t>Picture Tools</a:t>
            </a:r>
            <a:r>
              <a:rPr lang="en-US" sz="1200" b="0" baseline="0" dirty="0" smtClean="0">
                <a:solidFill>
                  <a:schemeClr val="accent6"/>
                </a:solidFill>
              </a:rPr>
              <a:t>, on the </a:t>
            </a:r>
            <a:r>
              <a:rPr lang="en-US" sz="1200" b="1" baseline="0" dirty="0" smtClean="0">
                <a:solidFill>
                  <a:schemeClr val="accent6"/>
                </a:solidFill>
              </a:rPr>
              <a:t>Format</a:t>
            </a:r>
            <a:r>
              <a:rPr lang="en-US" sz="1200" b="0" baseline="0" dirty="0" smtClean="0">
                <a:solidFill>
                  <a:schemeClr val="accent6"/>
                </a:solidFill>
              </a:rPr>
              <a:t> tab, in the </a:t>
            </a:r>
            <a:r>
              <a:rPr lang="en-US" sz="1200" b="1" baseline="0" dirty="0" smtClean="0">
                <a:solidFill>
                  <a:schemeClr val="accent6"/>
                </a:solidFill>
              </a:rPr>
              <a:t>Picture Styles </a:t>
            </a:r>
            <a:r>
              <a:rPr lang="en-US" sz="1200" b="0" baseline="0" dirty="0" smtClean="0">
                <a:solidFill>
                  <a:schemeClr val="accent6"/>
                </a:solidFill>
              </a:rPr>
              <a:t>group, click </a:t>
            </a:r>
            <a:r>
              <a:rPr lang="en-US" sz="1200" b="1" baseline="0" dirty="0" smtClean="0">
                <a:solidFill>
                  <a:schemeClr val="accent6"/>
                </a:solidFill>
              </a:rPr>
              <a:t>Picture Border</a:t>
            </a:r>
            <a:r>
              <a:rPr lang="en-US" sz="1200" b="0" baseline="0" dirty="0" smtClean="0">
                <a:solidFill>
                  <a:schemeClr val="accent6"/>
                </a:solidFill>
              </a:rPr>
              <a:t>, and then do the following:</a:t>
            </a:r>
          </a:p>
          <a:p>
            <a:pPr marL="685800" lvl="1" indent="-228600">
              <a:buFont typeface="Arial" pitchFamily="34" charset="0"/>
              <a:buChar char="•"/>
            </a:pPr>
            <a:r>
              <a:rPr lang="en-US" sz="1200" b="0" baseline="0" dirty="0" smtClean="0">
                <a:solidFill>
                  <a:schemeClr val="accent6"/>
                </a:solidFill>
              </a:rPr>
              <a:t>Under </a:t>
            </a:r>
            <a:r>
              <a:rPr lang="en-US" sz="1200" b="1" baseline="0" dirty="0" smtClean="0">
                <a:solidFill>
                  <a:schemeClr val="accent6"/>
                </a:solidFill>
              </a:rPr>
              <a:t>Theme Colors </a:t>
            </a:r>
            <a:r>
              <a:rPr lang="en-US" sz="1200" b="0" baseline="0" dirty="0" smtClean="0">
                <a:solidFill>
                  <a:schemeClr val="accent6"/>
                </a:solidFill>
              </a:rPr>
              <a:t>click </a:t>
            </a:r>
            <a:r>
              <a:rPr lang="en-US" sz="1200" b="1" baseline="0" dirty="0" smtClean="0">
                <a:solidFill>
                  <a:schemeClr val="accent6"/>
                </a:solidFill>
              </a:rPr>
              <a:t>Dark Blue, Text 2, Darker 25% </a:t>
            </a:r>
            <a:r>
              <a:rPr lang="en-US" sz="1200" b="0" baseline="0" dirty="0" smtClean="0">
                <a:solidFill>
                  <a:schemeClr val="accent6"/>
                </a:solidFill>
              </a:rPr>
              <a:t>(fifth row, fourth option from the left). </a:t>
            </a:r>
            <a:endParaRPr lang="en-US" sz="1200" b="0" baseline="0" dirty="0" smtClean="0">
              <a:solidFill>
                <a:schemeClr val="tx1"/>
              </a:solidFill>
            </a:endParaRPr>
          </a:p>
          <a:p>
            <a:pPr marL="685800" lvl="1" indent="-228600">
              <a:buFont typeface="Arial" pitchFamily="34" charset="0"/>
              <a:buChar char="•"/>
            </a:pPr>
            <a:r>
              <a:rPr lang="en-US" sz="1200" b="0" baseline="0" dirty="0" smtClean="0">
                <a:solidFill>
                  <a:schemeClr val="accent6"/>
                </a:solidFill>
              </a:rPr>
              <a:t>Point to </a:t>
            </a:r>
            <a:r>
              <a:rPr lang="en-US" sz="1200" b="1" baseline="0" dirty="0" smtClean="0">
                <a:solidFill>
                  <a:schemeClr val="accent6"/>
                </a:solidFill>
              </a:rPr>
              <a:t>Weight</a:t>
            </a:r>
            <a:r>
              <a:rPr lang="en-US" sz="1200" b="0" baseline="0" dirty="0" smtClean="0">
                <a:solidFill>
                  <a:schemeClr val="accent6"/>
                </a:solidFill>
              </a:rPr>
              <a:t>, and then click </a:t>
            </a:r>
            <a:r>
              <a:rPr lang="en-US" sz="1200" b="1" baseline="0" dirty="0" smtClean="0">
                <a:solidFill>
                  <a:schemeClr val="accent6"/>
                </a:solidFill>
              </a:rPr>
              <a:t>1 ½ pt</a:t>
            </a:r>
            <a:r>
              <a:rPr lang="en-US" sz="1200" b="0" baseline="0" dirty="0" smtClean="0">
                <a:solidFill>
                  <a:schemeClr val="accent6"/>
                </a:solidFill>
              </a:rPr>
              <a:t>.</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0" baseline="0" dirty="0" smtClean="0">
                <a:solidFill>
                  <a:schemeClr val="accent6"/>
                </a:solidFill>
              </a:rPr>
              <a:t>On the slide, drag the picture until it is centered at the intersection of the top horizontal drawing guide (2.17) and the left vertical drawing guide (2.50).</a:t>
            </a:r>
          </a:p>
          <a:p>
            <a:pPr marL="228600" indent="-228600">
              <a:buFont typeface="+mj-lt"/>
              <a:buAutoNum type="arabicPeriod" startAt="4"/>
            </a:pPr>
            <a:r>
              <a:rPr lang="en-US" sz="1200" b="0" baseline="0" dirty="0" smtClean="0">
                <a:solidFill>
                  <a:schemeClr val="accent6"/>
                </a:solidFill>
              </a:rPr>
              <a:t>Select the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second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second picture until it is centered at the intersection of the center horizontal drawing guide (0.00) and the left vertical drawing guide (2.50).</a:t>
            </a:r>
          </a:p>
          <a:p>
            <a:pPr marL="228600" indent="-228600">
              <a:buFont typeface="+mj-lt"/>
              <a:buAutoNum type="arabicPeriod" startAt="4"/>
            </a:pPr>
            <a:r>
              <a:rPr lang="en-US" sz="1200" b="0" baseline="0" dirty="0" smtClean="0">
                <a:solidFill>
                  <a:schemeClr val="accent6"/>
                </a:solidFill>
              </a:rPr>
              <a:t>Select the second picture.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indent="-228600">
              <a:buFont typeface="+mj-lt"/>
              <a:buAutoNum type="arabicPeriod" startAt="4"/>
            </a:pPr>
            <a:r>
              <a:rPr lang="en-US" sz="1200" b="0" baseline="0" dirty="0" smtClean="0">
                <a:solidFill>
                  <a:schemeClr val="accent6"/>
                </a:solidFill>
              </a:rPr>
              <a:t>Right-click the third picture, and then select </a:t>
            </a:r>
            <a:r>
              <a:rPr lang="en-US" sz="1200" b="1" baseline="0" dirty="0" smtClean="0">
                <a:solidFill>
                  <a:schemeClr val="accent6"/>
                </a:solidFill>
              </a:rPr>
              <a:t>Change</a:t>
            </a:r>
            <a:r>
              <a:rPr lang="en-US" sz="1200" b="0" baseline="0" dirty="0" smtClean="0">
                <a:solidFill>
                  <a:schemeClr val="accent6"/>
                </a:solidFill>
              </a:rPr>
              <a:t> </a:t>
            </a:r>
            <a:r>
              <a:rPr lang="en-US" sz="1200" b="1" baseline="0" dirty="0" smtClean="0">
                <a:solidFill>
                  <a:schemeClr val="accent6"/>
                </a:solidFill>
              </a:rPr>
              <a:t>Picture</a:t>
            </a:r>
            <a:r>
              <a:rPr lang="en-US" sz="1200" b="0" baseline="0" dirty="0" smtClean="0">
                <a:solidFill>
                  <a:schemeClr val="accent6"/>
                </a:solidFill>
              </a:rPr>
              <a:t>. In the </a:t>
            </a:r>
            <a:r>
              <a:rPr lang="en-US" sz="1200" b="1" baseline="0" dirty="0" smtClean="0">
                <a:solidFill>
                  <a:schemeClr val="accent6"/>
                </a:solidFill>
              </a:rPr>
              <a:t>Insert Picture </a:t>
            </a:r>
            <a:r>
              <a:rPr lang="en-US" sz="1200" b="0" baseline="0" dirty="0" smtClean="0">
                <a:solidFill>
                  <a:schemeClr val="accent6"/>
                </a:solidFill>
              </a:rPr>
              <a:t>dialog box, select a picture and then click </a:t>
            </a:r>
            <a:r>
              <a:rPr lang="en-US" sz="1200" b="1" baseline="0" dirty="0" smtClean="0">
                <a:solidFill>
                  <a:schemeClr val="accent6"/>
                </a:solidFill>
              </a:rPr>
              <a:t>Insert</a:t>
            </a:r>
            <a:r>
              <a:rPr lang="en-US" sz="1200" b="0" baseline="0" dirty="0" smtClean="0">
                <a:solidFill>
                  <a:schemeClr val="accent6"/>
                </a:solidFill>
              </a:rPr>
              <a:t>.</a:t>
            </a:r>
          </a:p>
          <a:p>
            <a:pPr marL="228600" indent="-228600">
              <a:buFont typeface="+mj-lt"/>
              <a:buAutoNum type="arabicPeriod" startAt="4"/>
            </a:pPr>
            <a:r>
              <a:rPr lang="en-US" sz="1200" b="0" baseline="0" dirty="0" smtClean="0">
                <a:solidFill>
                  <a:schemeClr val="accent6"/>
                </a:solidFill>
              </a:rPr>
              <a:t>On the slide, drag the third picture until it is centered at the intersection of the bottom horizontal drawing guide (2.17) and the left vertical drawing guide (2.50).</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23"/>
              <a:tabLst/>
              <a:defRPr/>
            </a:pPr>
            <a:endParaRPr lang="en-US" sz="1200" b="0" baseline="0" dirty="0" smtClean="0">
              <a:solidFill>
                <a:schemeClr val="accent6"/>
              </a:solidFill>
            </a:endParaRPr>
          </a:p>
          <a:p>
            <a:pPr marL="228600" indent="-228600">
              <a:buFont typeface="+mj-lt"/>
              <a:buAutoNum type="arabicPeriod" startAt="23"/>
            </a:pPr>
            <a:endParaRPr lang="en-US" sz="1200" b="0" baseline="0" dirty="0" smtClean="0">
              <a:solidFill>
                <a:schemeClr val="accent6"/>
              </a:solidFill>
            </a:endParaRPr>
          </a:p>
          <a:p>
            <a:pPr marL="228600" indent="-228600">
              <a:buFont typeface="+mj-lt"/>
              <a:buNone/>
            </a:pPr>
            <a:r>
              <a:rPr lang="en-US" sz="1200" b="0" baseline="0" dirty="0" smtClean="0">
                <a:solidFill>
                  <a:schemeClr val="accent6"/>
                </a:solidFill>
              </a:rPr>
              <a:t>To reproduce the text effects on this slide, do the following:</a:t>
            </a:r>
          </a:p>
          <a:p>
            <a:pPr marL="228600" indent="-228600" defTabSz="803275">
              <a:buFont typeface="+mj-lt"/>
              <a:buAutoNum type="arabicPeriod"/>
            </a:pPr>
            <a:r>
              <a:rPr lang="en-US" sz="1200" b="0" baseline="0" dirty="0" smtClean="0"/>
              <a:t>On the </a:t>
            </a:r>
            <a:r>
              <a:rPr lang="en-US" sz="1200" b="1" baseline="0" dirty="0" smtClean="0"/>
              <a:t>Insert</a:t>
            </a:r>
            <a:r>
              <a:rPr lang="en-US" sz="1200" baseline="0" dirty="0" smtClean="0"/>
              <a:t> tab, in the </a:t>
            </a:r>
            <a:r>
              <a:rPr lang="en-US" sz="1200" b="1" baseline="0" dirty="0" smtClean="0"/>
              <a:t>Text</a:t>
            </a:r>
            <a:r>
              <a:rPr lang="en-US" sz="1200" baseline="0" dirty="0" smtClean="0"/>
              <a:t> group, click </a:t>
            </a:r>
            <a:r>
              <a:rPr lang="en-US" sz="1200" b="1" baseline="0" dirty="0" smtClean="0"/>
              <a:t>Text</a:t>
            </a:r>
            <a:r>
              <a:rPr lang="en-US" sz="1200" baseline="0" dirty="0" smtClean="0"/>
              <a:t> </a:t>
            </a:r>
            <a:r>
              <a:rPr lang="en-US" sz="1200" b="1" baseline="0" dirty="0" smtClean="0"/>
              <a:t>Box</a:t>
            </a:r>
            <a:r>
              <a:rPr lang="en-US" sz="1200" b="0" baseline="0" dirty="0" smtClean="0"/>
              <a:t>. On the slide, </a:t>
            </a:r>
            <a:r>
              <a:rPr lang="en-US" sz="1200" baseline="0" dirty="0" smtClean="0"/>
              <a:t>drag to draw a text box.</a:t>
            </a:r>
          </a:p>
          <a:p>
            <a:pPr marL="228600" indent="-228600">
              <a:buFont typeface="+mj-lt"/>
              <a:buAutoNum type="arabicPeriod"/>
            </a:pPr>
            <a:r>
              <a:rPr lang="en-US" sz="1200" kern="1200" dirty="0" smtClean="0">
                <a:solidFill>
                  <a:schemeClr val="tx1"/>
                </a:solidFill>
                <a:effectLst/>
                <a:latin typeface="+mn-lt"/>
                <a:ea typeface="+mn-ea"/>
                <a:cs typeface="+mn-cs"/>
              </a:rPr>
              <a:t>Type the text you want to appear in the text box, and then select the text. Format the text in the textbox using the following steps:</a:t>
            </a:r>
          </a:p>
          <a:p>
            <a:pPr marL="685800" lvl="1" indent="-228600">
              <a:buFont typeface="+mj-lt"/>
              <a:buAutoNum type="arabicPeriod"/>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Home</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Font</a:t>
            </a:r>
            <a:r>
              <a:rPr lang="en-US" sz="1200" kern="1200" dirty="0" smtClean="0">
                <a:solidFill>
                  <a:schemeClr val="tx1"/>
                </a:solidFill>
                <a:effectLst/>
                <a:latin typeface="+mn-lt"/>
                <a:ea typeface="+mn-ea"/>
                <a:cs typeface="+mn-cs"/>
              </a:rPr>
              <a:t> group, choose the </a:t>
            </a:r>
            <a:r>
              <a:rPr lang="en-US" sz="1200" b="1" baseline="0" dirty="0" smtClean="0"/>
              <a:t>Calibri </a:t>
            </a:r>
            <a:r>
              <a:rPr lang="en-US" sz="1200" kern="1200" dirty="0" smtClean="0">
                <a:solidFill>
                  <a:schemeClr val="tx1"/>
                </a:solidFill>
                <a:effectLst/>
                <a:latin typeface="+mn-lt"/>
                <a:ea typeface="+mn-ea"/>
                <a:cs typeface="+mn-cs"/>
              </a:rPr>
              <a:t>font and a font size of </a:t>
            </a:r>
            <a:r>
              <a:rPr lang="en-US" sz="1200" b="1" kern="1200" dirty="0" smtClean="0">
                <a:solidFill>
                  <a:schemeClr val="tx1"/>
                </a:solidFill>
                <a:effectLst/>
                <a:latin typeface="+mn-lt"/>
                <a:ea typeface="+mn-ea"/>
                <a:cs typeface="+mn-cs"/>
              </a:rPr>
              <a:t>18</a:t>
            </a:r>
            <a:r>
              <a:rPr lang="en-US" sz="1200" kern="1200" dirty="0" smtClean="0">
                <a:solidFill>
                  <a:schemeClr val="tx1"/>
                </a:solidFill>
                <a:effectLst/>
                <a:latin typeface="+mn-lt"/>
                <a:ea typeface="+mn-ea"/>
                <a:cs typeface="+mn-cs"/>
              </a:rPr>
              <a: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Click the arrow next to </a:t>
            </a:r>
            <a:r>
              <a:rPr lang="en-US" sz="1200" b="1" kern="1200" dirty="0" smtClean="0">
                <a:solidFill>
                  <a:schemeClr val="tx1"/>
                </a:solidFill>
                <a:effectLst/>
                <a:latin typeface="+mn-lt"/>
                <a:ea typeface="+mn-ea"/>
                <a:cs typeface="+mn-cs"/>
              </a:rPr>
              <a:t>Font 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 </a:t>
            </a:r>
            <a:r>
              <a:rPr lang="en-US" sz="1200" kern="1200" dirty="0" smtClean="0">
                <a:solidFill>
                  <a:schemeClr val="tx1"/>
                </a:solidFill>
                <a:effectLst/>
                <a:latin typeface="+mn-lt"/>
                <a:ea typeface="+mn-ea"/>
                <a:cs typeface="+mn-cs"/>
              </a:rPr>
              <a:t>click </a:t>
            </a:r>
            <a:r>
              <a:rPr lang="en-US" sz="1200" b="1" baseline="0" dirty="0" smtClean="0"/>
              <a:t>White, Background 1 </a:t>
            </a:r>
            <a:r>
              <a:rPr lang="en-US" sz="1200" b="0" baseline="0" dirty="0" smtClean="0"/>
              <a:t>(first row, first option from the left)</a:t>
            </a:r>
            <a:r>
              <a:rPr lang="en-US" sz="1200" i="0" baseline="0" dirty="0" smtClean="0"/>
              <a:t>.</a:t>
            </a:r>
            <a:endParaRPr lang="en-US" sz="1200" kern="1200" dirty="0" smtClean="0">
              <a:solidFill>
                <a:schemeClr val="tx1"/>
              </a:solidFill>
              <a:effectLst/>
              <a:latin typeface="+mn-lt"/>
              <a:ea typeface="+mn-ea"/>
              <a:cs typeface="+mn-cs"/>
            </a:endParaRPr>
          </a:p>
          <a:p>
            <a:pPr marL="685800" lvl="1" indent="-228600">
              <a:buFont typeface="+mj-lt"/>
              <a:buAutoNum type="arabicPeriod"/>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Paragraph</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Align Text Left</a:t>
            </a:r>
            <a:r>
              <a:rPr lang="en-US" sz="1200" kern="1200" dirty="0" smtClean="0">
                <a:solidFill>
                  <a:schemeClr val="tx1"/>
                </a:solidFill>
                <a:effectLst/>
                <a:latin typeface="+mn-lt"/>
                <a:ea typeface="+mn-ea"/>
                <a:cs typeface="+mn-cs"/>
              </a:rPr>
              <a:t>.</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and then drag the it to the right of the first picture, above the top horizontal drawing guide (2.17).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next to </a:t>
            </a:r>
            <a:r>
              <a:rPr lang="en-US" sz="1200" b="1" baseline="0" dirty="0" smtClean="0">
                <a:solidFill>
                  <a:schemeClr val="accent6"/>
                </a:solidFill>
              </a:rPr>
              <a:t>Copy</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second text box, and then type text for the second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second text box, and then drag the it to the right of the second picture, above the center horizontal drawing guide (0.00).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 Select the second text box. On the </a:t>
            </a:r>
            <a:r>
              <a:rPr lang="en-US" sz="1200" b="1" baseline="0" dirty="0" smtClean="0">
                <a:solidFill>
                  <a:schemeClr val="accent6"/>
                </a:solidFill>
              </a:rPr>
              <a:t>Home</a:t>
            </a:r>
            <a:r>
              <a:rPr lang="en-US" sz="1200" b="0" baseline="0" dirty="0" smtClean="0">
                <a:solidFill>
                  <a:schemeClr val="accent6"/>
                </a:solidFill>
              </a:rPr>
              <a:t> tab, in the </a:t>
            </a:r>
            <a:r>
              <a:rPr lang="en-US" sz="1200" b="1" baseline="0" dirty="0" smtClean="0">
                <a:solidFill>
                  <a:schemeClr val="accent6"/>
                </a:solidFill>
              </a:rPr>
              <a:t>Clipboard</a:t>
            </a:r>
            <a:r>
              <a:rPr lang="en-US" sz="1200" b="0" baseline="0" dirty="0" smtClean="0">
                <a:solidFill>
                  <a:schemeClr val="accent6"/>
                </a:solidFill>
              </a:rPr>
              <a:t> group, click the arrow under </a:t>
            </a:r>
            <a:r>
              <a:rPr lang="en-US" sz="1200" b="1" baseline="0" dirty="0" smtClean="0">
                <a:solidFill>
                  <a:schemeClr val="accent6"/>
                </a:solidFill>
              </a:rPr>
              <a:t>Paste</a:t>
            </a:r>
            <a:r>
              <a:rPr lang="en-US" sz="1200" b="0" baseline="0" dirty="0" smtClean="0">
                <a:solidFill>
                  <a:schemeClr val="accent6"/>
                </a:solidFill>
              </a:rPr>
              <a:t>, and then click </a:t>
            </a:r>
            <a:r>
              <a:rPr lang="en-US" sz="1200" b="1" baseline="0" dirty="0" smtClean="0">
                <a:solidFill>
                  <a:schemeClr val="accent6"/>
                </a:solidFill>
              </a:rPr>
              <a:t>Duplicate</a:t>
            </a:r>
            <a:r>
              <a:rPr lang="en-US" sz="1200" b="0" baseline="0" dirty="0" smtClean="0">
                <a:solidFill>
                  <a:schemeClr val="accent6"/>
                </a:solidFill>
              </a:rPr>
              <a:t>. </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Click in the third text box, and then type for the third picture caption.</a:t>
            </a:r>
          </a:p>
          <a:p>
            <a:pPr marL="228600" marR="0" indent="-228600" algn="l" defTabSz="914400" rtl="0" eaLnBrk="1" fontAlgn="auto" latinLnBrk="0" hangingPunct="1">
              <a:lnSpc>
                <a:spcPct val="90000"/>
              </a:lnSpc>
              <a:spcBef>
                <a:spcPts val="0"/>
              </a:spcBef>
              <a:spcAft>
                <a:spcPts val="600"/>
              </a:spcAft>
              <a:buClrTx/>
              <a:buSzTx/>
              <a:buFont typeface="+mj-lt"/>
              <a:buAutoNum type="arabicPeriod"/>
              <a:tabLst/>
              <a:defRPr/>
            </a:pPr>
            <a:r>
              <a:rPr lang="en-US" sz="1200" b="0" baseline="0" dirty="0" smtClean="0">
                <a:solidFill>
                  <a:schemeClr val="accent6"/>
                </a:solidFill>
              </a:rPr>
              <a:t>Select the third text box, and then drag the it to the right of the third picture, above the bottom horizontal drawing guide (2.17).</a:t>
            </a:r>
          </a:p>
          <a:p>
            <a:endParaRPr lang="en-US" sz="1200" b="1" dirty="0" smtClean="0">
              <a:solidFill>
                <a:schemeClr val="accent6"/>
              </a:solidFill>
            </a:endParaRPr>
          </a:p>
          <a:p>
            <a:endParaRPr lang="en-US" sz="1200" b="0" dirty="0" smtClean="0">
              <a:solidFill>
                <a:schemeClr val="accent6"/>
              </a:solidFill>
            </a:endParaRPr>
          </a:p>
          <a:p>
            <a:r>
              <a:rPr lang="en-US" sz="1200" b="0" dirty="0" smtClean="0">
                <a:solidFill>
                  <a:schemeClr val="accent6"/>
                </a:solidFill>
              </a:rPr>
              <a:t>To</a:t>
            </a:r>
            <a:r>
              <a:rPr lang="en-US" sz="1200" b="0" baseline="0" dirty="0" smtClean="0">
                <a:solidFill>
                  <a:schemeClr val="accent6"/>
                </a:solidFill>
              </a:rPr>
              <a:t> reproduce the animation effects on this slide, do the following:</a:t>
            </a:r>
            <a:endParaRPr lang="en-US" sz="1200" b="0" dirty="0" smtClean="0">
              <a:solidFill>
                <a:schemeClr val="accent6"/>
              </a:solidFill>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dirty="0" smtClean="0"/>
              <a:t>On the </a:t>
            </a:r>
            <a:r>
              <a:rPr lang="en-US" sz="1200" b="1" dirty="0" smtClean="0"/>
              <a:t>Insert tab</a:t>
            </a:r>
            <a:r>
              <a:rPr lang="en-US" sz="1200" b="0" dirty="0" smtClean="0"/>
              <a:t>, in the </a:t>
            </a:r>
            <a:r>
              <a:rPr lang="en-US" sz="1200" b="1" dirty="0" smtClean="0"/>
              <a:t>Illustrations</a:t>
            </a:r>
            <a:r>
              <a:rPr lang="en-US" sz="1200" dirty="0" smtClean="0"/>
              <a:t> group, click </a:t>
            </a:r>
            <a:r>
              <a:rPr lang="en-US" sz="1200" b="1" dirty="0" smtClean="0"/>
              <a:t>Picture</a:t>
            </a:r>
            <a:r>
              <a:rPr lang="en-US" sz="1200" dirty="0" smtClean="0"/>
              <a:t>. In</a:t>
            </a:r>
            <a:r>
              <a:rPr lang="en-US" sz="1200" baseline="0" dirty="0" smtClean="0"/>
              <a:t> the </a:t>
            </a:r>
            <a:r>
              <a:rPr lang="en-US" sz="1200" b="1" baseline="0" dirty="0" smtClean="0"/>
              <a:t>Insert Picture </a:t>
            </a:r>
            <a:r>
              <a:rPr lang="en-US" sz="1200" baseline="0" dirty="0" smtClean="0"/>
              <a:t>dialog box, s</a:t>
            </a:r>
            <a:r>
              <a:rPr lang="en-US" sz="1200" dirty="0" smtClean="0"/>
              <a:t>elect the 7.5” x 10” version</a:t>
            </a:r>
            <a:r>
              <a:rPr lang="en-US" sz="1200" baseline="0" dirty="0" smtClean="0"/>
              <a:t> of the </a:t>
            </a:r>
            <a:r>
              <a:rPr lang="en-US" sz="1200" dirty="0" smtClean="0"/>
              <a:t>picture</a:t>
            </a:r>
            <a:r>
              <a:rPr lang="en-US" sz="1200" baseline="0" dirty="0" smtClean="0"/>
              <a:t> that fills the top small rectangle on the slide</a:t>
            </a:r>
            <a:r>
              <a:rPr lang="en-US" sz="1200" dirty="0" smtClean="0"/>
              <a:t>, and then click </a:t>
            </a:r>
            <a:r>
              <a:rPr lang="en-US" sz="1200" b="1" dirty="0" smtClean="0"/>
              <a:t>Insert</a:t>
            </a:r>
            <a:r>
              <a:rPr lang="en-US" sz="120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Options</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Amount</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Tiny</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0.01</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picture. 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Entrance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Effect</a:t>
            </a:r>
            <a:r>
              <a:rPr lang="en-US" sz="1200" kern="1200" dirty="0" smtClean="0">
                <a:solidFill>
                  <a:schemeClr val="tx1"/>
                </a:solidFill>
                <a:effectLst/>
                <a:latin typeface="+mn-lt"/>
                <a:ea typeface="+mn-ea"/>
                <a:cs typeface="+mn-cs"/>
              </a:rPr>
              <a:t> 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Huge</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baseline="0" dirty="0" smtClean="0"/>
              <a:t>Right-click the up motion path, and then click </a:t>
            </a:r>
            <a:r>
              <a:rPr lang="en-US" sz="1200" b="1" i="0" baseline="0" dirty="0" smtClean="0"/>
              <a:t>Reverse Path Direction</a:t>
            </a:r>
            <a:r>
              <a:rPr lang="en-US" sz="1200" i="0" baseline="0" dirty="0" smtClean="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Emphasis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Emphasis</a:t>
            </a:r>
            <a:r>
              <a:rPr lang="en-US" sz="1200" b="1" kern="1200" baseline="0" dirty="0" smtClean="0">
                <a:solidFill>
                  <a:schemeClr val="tx1"/>
                </a:solidFill>
                <a:effectLst/>
                <a:latin typeface="+mn-lt"/>
                <a:ea typeface="+mn-ea"/>
                <a:cs typeface="+mn-cs"/>
              </a:rPr>
              <a:t> 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Grow/Shrink</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On Click</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Tiny</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Motion Paths.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Motion Path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Lines and Curves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Up</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With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Duration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On the slide, select</a:t>
            </a:r>
            <a:r>
              <a:rPr lang="en-US" sz="1200" baseline="0" dirty="0" smtClean="0"/>
              <a:t> </a:t>
            </a:r>
            <a:r>
              <a:rPr lang="en-US" sz="1200" dirty="0" smtClean="0"/>
              <a:t>the </a:t>
            </a:r>
            <a:r>
              <a:rPr lang="en-US" sz="1200" b="0" dirty="0" smtClean="0"/>
              <a:t>up</a:t>
            </a:r>
            <a:r>
              <a:rPr lang="en-US" sz="1200" b="1" baseline="0" dirty="0" smtClean="0"/>
              <a:t> </a:t>
            </a:r>
            <a:r>
              <a:rPr lang="en-US" sz="1200" baseline="0" dirty="0" smtClean="0"/>
              <a:t>m</a:t>
            </a:r>
            <a:r>
              <a:rPr lang="en-US" sz="1200" dirty="0" smtClean="0"/>
              <a:t>otion path. Point to the endpoint (red arrow) until the cursor becomes a two-headed</a:t>
            </a:r>
            <a:r>
              <a:rPr lang="en-US" sz="1200" baseline="0" dirty="0" smtClean="0"/>
              <a:t> arrow. Drag the endpoint to the intersection of the top horizontal drawing guide (2.17) and the left vertical drawing guide (2.50), at the center of the first small picture.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b="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Animation</a:t>
            </a:r>
            <a:r>
              <a:rPr lang="en-US" sz="1200" b="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Effect Options</a:t>
            </a:r>
            <a:r>
              <a:rPr lang="en-US" sz="1200" b="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Locked</a:t>
            </a:r>
            <a:r>
              <a:rPr lang="en-US" sz="1200" b="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slide, select the large picture.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Advanced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group, click </a:t>
            </a:r>
            <a:r>
              <a:rPr lang="en-US" sz="1200" b="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Animation</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More Exit Effects.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Add Exit </a:t>
            </a:r>
            <a:r>
              <a:rPr lang="en-US" sz="1200" b="1" kern="1200" baseline="0" dirty="0" smtClean="0">
                <a:solidFill>
                  <a:schemeClr val="tx1"/>
                </a:solidFill>
                <a:effectLst/>
                <a:latin typeface="+mn-lt"/>
                <a:ea typeface="+mn-ea"/>
                <a:cs typeface="+mn-cs"/>
              </a:rPr>
              <a:t>Effect </a:t>
            </a:r>
            <a:r>
              <a:rPr lang="en-US" sz="1200" kern="1200" dirty="0" smtClean="0">
                <a:solidFill>
                  <a:schemeClr val="tx1"/>
                </a:solidFill>
                <a:effectLst/>
                <a:latin typeface="+mn-lt"/>
                <a:ea typeface="+mn-ea"/>
                <a:cs typeface="+mn-cs"/>
              </a:rPr>
              <a:t>dialog box, under </a:t>
            </a:r>
            <a:r>
              <a:rPr lang="en-US" sz="1200" b="1" kern="1200" dirty="0" smtClean="0">
                <a:solidFill>
                  <a:schemeClr val="tx1"/>
                </a:solidFill>
                <a:effectLst/>
                <a:latin typeface="+mn-lt"/>
                <a:ea typeface="+mn-ea"/>
                <a:cs typeface="+mn-cs"/>
              </a:rPr>
              <a:t>Basic</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Disappear</a:t>
            </a:r>
            <a:r>
              <a:rPr lang="en-US" sz="1200" kern="1200" dirty="0" smtClean="0">
                <a:solidFill>
                  <a:schemeClr val="tx1"/>
                </a:solidFill>
                <a:effectLst/>
                <a:latin typeface="+mn-lt"/>
                <a:ea typeface="+mn-ea"/>
                <a:cs typeface="+mn-cs"/>
              </a:rPr>
              <a:t>, and then click </a:t>
            </a:r>
            <a:r>
              <a:rPr lang="en-US" sz="1200" b="1" kern="1200" dirty="0" smtClean="0">
                <a:solidFill>
                  <a:schemeClr val="tx1"/>
                </a:solidFill>
                <a:effectLst/>
                <a:latin typeface="+mn-lt"/>
                <a:ea typeface="+mn-ea"/>
                <a:cs typeface="+mn-cs"/>
              </a:rPr>
              <a:t>OK.</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Animations</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Timing</a:t>
            </a:r>
            <a:r>
              <a:rPr lang="en-US" sz="1200" kern="1200" dirty="0" smtClean="0">
                <a:solidFill>
                  <a:schemeClr val="tx1"/>
                </a:solidFill>
                <a:effectLst/>
                <a:latin typeface="+mn-lt"/>
                <a:ea typeface="+mn-ea"/>
                <a:cs typeface="+mn-cs"/>
              </a:rPr>
              <a:t> group, in the </a:t>
            </a:r>
            <a:r>
              <a:rPr lang="en-US" sz="1200" b="1" kern="1200" dirty="0" smtClean="0">
                <a:solidFill>
                  <a:schemeClr val="tx1"/>
                </a:solidFill>
                <a:effectLst/>
                <a:latin typeface="+mn-lt"/>
                <a:ea typeface="+mn-ea"/>
                <a:cs typeface="+mn-cs"/>
              </a:rPr>
              <a:t>Start</a:t>
            </a:r>
            <a:r>
              <a:rPr lang="en-US" sz="1200" kern="1200" dirty="0" smtClean="0">
                <a:solidFill>
                  <a:schemeClr val="tx1"/>
                </a:solidFill>
                <a:effectLst/>
                <a:latin typeface="+mn-lt"/>
                <a:ea typeface="+mn-ea"/>
                <a:cs typeface="+mn-cs"/>
              </a:rPr>
              <a:t> list, select </a:t>
            </a:r>
            <a:r>
              <a:rPr lang="en-US" sz="1200" b="1" kern="1200" dirty="0" smtClean="0">
                <a:solidFill>
                  <a:schemeClr val="tx1"/>
                </a:solidFill>
                <a:effectLst/>
                <a:latin typeface="+mn-lt"/>
                <a:ea typeface="+mn-ea"/>
                <a:cs typeface="+mn-cs"/>
              </a:rPr>
              <a:t>After Previous</a:t>
            </a:r>
            <a:r>
              <a:rPr lang="en-US" sz="1200" kern="1200" dirty="0" smtClean="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smtClean="0">
                <a:solidFill>
                  <a:schemeClr val="tx1"/>
                </a:solidFill>
                <a:effectLst/>
                <a:latin typeface="+mn-lt"/>
                <a:ea typeface="+mn-ea"/>
                <a:cs typeface="+mn-cs"/>
              </a:rPr>
              <a:t>On the </a:t>
            </a:r>
            <a:r>
              <a:rPr lang="en-US" sz="1200" b="1" kern="1200" dirty="0" smtClean="0">
                <a:solidFill>
                  <a:schemeClr val="tx1"/>
                </a:solidFill>
                <a:effectLst/>
                <a:latin typeface="+mn-lt"/>
                <a:ea typeface="+mn-ea"/>
                <a:cs typeface="+mn-cs"/>
              </a:rPr>
              <a:t>View</a:t>
            </a:r>
            <a:r>
              <a:rPr lang="en-US" sz="1200" kern="1200" dirty="0" smtClean="0">
                <a:solidFill>
                  <a:schemeClr val="tx1"/>
                </a:solidFill>
                <a:effectLst/>
                <a:latin typeface="+mn-lt"/>
                <a:ea typeface="+mn-ea"/>
                <a:cs typeface="+mn-cs"/>
              </a:rPr>
              <a:t> tab, in the </a:t>
            </a:r>
            <a:r>
              <a:rPr lang="en-US" sz="1200" b="1" kern="1200" dirty="0" smtClean="0">
                <a:solidFill>
                  <a:schemeClr val="tx1"/>
                </a:solidFill>
                <a:effectLst/>
                <a:latin typeface="+mn-lt"/>
                <a:ea typeface="+mn-ea"/>
                <a:cs typeface="+mn-cs"/>
              </a:rPr>
              <a:t>Show</a:t>
            </a:r>
            <a:r>
              <a:rPr lang="en-US" sz="1200" kern="1200" dirty="0" smtClean="0">
                <a:solidFill>
                  <a:schemeClr val="tx1"/>
                </a:solidFill>
                <a:effectLst/>
                <a:latin typeface="+mn-lt"/>
                <a:ea typeface="+mn-ea"/>
                <a:cs typeface="+mn-cs"/>
              </a:rPr>
              <a:t> group,</a:t>
            </a:r>
            <a:r>
              <a:rPr lang="en-US" sz="1200" kern="1200" baseline="0" dirty="0" smtClean="0">
                <a:solidFill>
                  <a:schemeClr val="tx1"/>
                </a:solidFill>
                <a:effectLst/>
                <a:latin typeface="+mn-lt"/>
                <a:ea typeface="+mn-ea"/>
                <a:cs typeface="+mn-cs"/>
              </a:rPr>
              <a:t> clear the </a:t>
            </a:r>
            <a:r>
              <a:rPr lang="en-US" sz="1200" b="1" kern="1200" baseline="0" dirty="0" smtClean="0">
                <a:solidFill>
                  <a:schemeClr val="tx1"/>
                </a:solidFill>
                <a:effectLst/>
                <a:latin typeface="+mn-lt"/>
                <a:ea typeface="+mn-ea"/>
                <a:cs typeface="+mn-cs"/>
              </a:rPr>
              <a:t>Guides</a:t>
            </a:r>
            <a:r>
              <a:rPr lang="en-US" sz="1200" kern="1200" baseline="0" dirty="0" smtClean="0">
                <a:solidFill>
                  <a:schemeClr val="tx1"/>
                </a:solidFill>
                <a:effectLst/>
                <a:latin typeface="+mn-lt"/>
                <a:ea typeface="+mn-ea"/>
                <a:cs typeface="+mn-cs"/>
              </a:rPr>
              <a:t> checkbox.</a:t>
            </a:r>
            <a:endParaRPr lang="en-US" sz="1200" kern="1200" dirty="0" smtClean="0">
              <a:solidFill>
                <a:schemeClr val="tx1"/>
              </a:solidFill>
              <a:effectLst/>
              <a:latin typeface="+mn-lt"/>
              <a:ea typeface="+mn-ea"/>
              <a:cs typeface="+mn-cs"/>
            </a:endParaRPr>
          </a:p>
          <a:p>
            <a:pPr marL="228600" indent="-228600">
              <a:buFont typeface="+mj-lt"/>
              <a:buAutoNum type="arabicPeriod" startAt="6"/>
            </a:pPr>
            <a:endParaRPr lang="en-US" sz="1200" i="0" baseline="0" dirty="0" smtClean="0"/>
          </a:p>
          <a:p>
            <a:r>
              <a:rPr lang="en-US" sz="1200" baseline="0" dirty="0" smtClean="0"/>
              <a:t>To reproduce the background effects on this slide, do the following:</a:t>
            </a:r>
          </a:p>
          <a:p>
            <a:pPr marL="228600" lvl="0" indent="-228600">
              <a:buFont typeface="+mj-lt"/>
              <a:buAutoNum type="arabicPeriod"/>
            </a:pPr>
            <a:r>
              <a:rPr lang="en-US" sz="1200" kern="1200" dirty="0" smtClean="0">
                <a:solidFill>
                  <a:schemeClr val="tx1"/>
                </a:solidFill>
                <a:latin typeface="+mn-lt"/>
                <a:ea typeface="+mn-ea"/>
                <a:cs typeface="+mn-cs"/>
              </a:rPr>
              <a:t>On the </a:t>
            </a:r>
            <a:r>
              <a:rPr lang="en-US" sz="1200" b="1" kern="1200" dirty="0" smtClean="0">
                <a:solidFill>
                  <a:schemeClr val="tx1"/>
                </a:solidFill>
                <a:latin typeface="+mn-lt"/>
                <a:ea typeface="+mn-ea"/>
                <a:cs typeface="+mn-cs"/>
              </a:rPr>
              <a:t>Design</a:t>
            </a:r>
            <a:r>
              <a:rPr lang="en-US" sz="1200" kern="1200" dirty="0" smtClean="0">
                <a:solidFill>
                  <a:schemeClr val="tx1"/>
                </a:solidFill>
                <a:latin typeface="+mn-lt"/>
                <a:ea typeface="+mn-ea"/>
                <a:cs typeface="+mn-cs"/>
              </a:rPr>
              <a:t> tab, in the bottom right corner of the </a:t>
            </a:r>
            <a:r>
              <a:rPr lang="en-US" sz="1200" b="1" kern="1200" dirty="0" smtClean="0">
                <a:solidFill>
                  <a:schemeClr val="tx1"/>
                </a:solidFill>
                <a:latin typeface="+mn-lt"/>
                <a:ea typeface="+mn-ea"/>
                <a:cs typeface="+mn-cs"/>
              </a:rPr>
              <a:t>Background</a:t>
            </a:r>
            <a:r>
              <a:rPr lang="en-US" sz="1200" kern="1200" dirty="0" smtClean="0">
                <a:solidFill>
                  <a:schemeClr val="tx1"/>
                </a:solidFill>
                <a:latin typeface="+mn-lt"/>
                <a:ea typeface="+mn-ea"/>
                <a:cs typeface="+mn-cs"/>
              </a:rPr>
              <a:t> group, click</a:t>
            </a:r>
            <a:r>
              <a:rPr lang="en-US" sz="1200" kern="1200" baseline="0" dirty="0" smtClean="0">
                <a:solidFill>
                  <a:schemeClr val="tx1"/>
                </a:solidFill>
                <a:latin typeface="+mn-lt"/>
                <a:ea typeface="+mn-ea"/>
                <a:cs typeface="+mn-cs"/>
              </a:rPr>
              <a:t> the</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Format Background </a:t>
            </a:r>
            <a:r>
              <a:rPr lang="en-US" sz="1200" b="0" kern="1200" dirty="0" smtClean="0">
                <a:solidFill>
                  <a:schemeClr val="tx1"/>
                </a:solidFill>
                <a:latin typeface="+mn-lt"/>
                <a:ea typeface="+mn-ea"/>
                <a:cs typeface="+mn-cs"/>
              </a:rPr>
              <a:t>dialog box launcher</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Format Background </a:t>
            </a:r>
            <a:r>
              <a:rPr lang="en-US" sz="1200" kern="1200" dirty="0" smtClean="0">
                <a:solidFill>
                  <a:schemeClr val="tx1"/>
                </a:solidFill>
                <a:latin typeface="+mn-lt"/>
                <a:ea typeface="+mn-ea"/>
                <a:cs typeface="+mn-cs"/>
              </a:rPr>
              <a:t>dialog box, click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in the left pane, select </a:t>
            </a:r>
            <a:r>
              <a:rPr lang="en-US" sz="1200" b="1" kern="1200" dirty="0" smtClean="0">
                <a:solidFill>
                  <a:schemeClr val="tx1"/>
                </a:solidFill>
                <a:latin typeface="+mn-lt"/>
                <a:ea typeface="+mn-ea"/>
                <a:cs typeface="+mn-cs"/>
              </a:rPr>
              <a:t>Gradient fill</a:t>
            </a:r>
            <a:r>
              <a:rPr lang="en-US" sz="1200" kern="1200" dirty="0" smtClean="0">
                <a:solidFill>
                  <a:schemeClr val="tx1"/>
                </a:solidFill>
                <a:latin typeface="+mn-lt"/>
                <a:ea typeface="+mn-ea"/>
                <a:cs typeface="+mn-cs"/>
              </a:rPr>
              <a:t> in the </a:t>
            </a:r>
            <a:r>
              <a:rPr lang="en-US" sz="1200" b="1" kern="1200" dirty="0" smtClean="0">
                <a:solidFill>
                  <a:schemeClr val="tx1"/>
                </a:solidFill>
                <a:latin typeface="+mn-lt"/>
                <a:ea typeface="+mn-ea"/>
                <a:cs typeface="+mn-cs"/>
              </a:rPr>
              <a:t>Fill</a:t>
            </a:r>
            <a:r>
              <a:rPr lang="en-US" sz="1200" kern="1200" dirty="0" smtClean="0">
                <a:solidFill>
                  <a:schemeClr val="tx1"/>
                </a:solidFill>
                <a:latin typeface="+mn-lt"/>
                <a:ea typeface="+mn-ea"/>
                <a:cs typeface="+mn-cs"/>
              </a:rPr>
              <a:t> pane, and then do the following:</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Type</a:t>
            </a:r>
            <a:r>
              <a:rPr lang="en-US" sz="1200" kern="1200" dirty="0" smtClean="0">
                <a:solidFill>
                  <a:schemeClr val="tx1"/>
                </a:solidFill>
                <a:latin typeface="+mn-lt"/>
                <a:ea typeface="+mn-ea"/>
                <a:cs typeface="+mn-cs"/>
              </a:rPr>
              <a:t> list, select </a:t>
            </a:r>
            <a:r>
              <a:rPr lang="en-US" sz="1200" b="1" kern="1200" dirty="0" smtClean="0">
                <a:solidFill>
                  <a:schemeClr val="tx1"/>
                </a:solidFill>
                <a:latin typeface="+mn-lt"/>
                <a:ea typeface="+mn-ea"/>
                <a:cs typeface="+mn-cs"/>
              </a:rPr>
              <a:t>Linear</a:t>
            </a:r>
            <a:r>
              <a:rPr lang="en-US" sz="1200" kern="1200" dirty="0" smtClean="0">
                <a:solidFill>
                  <a:schemeClr val="tx1"/>
                </a:solidFill>
                <a:latin typeface="+mn-lt"/>
                <a:ea typeface="+mn-ea"/>
                <a:cs typeface="+mn-cs"/>
              </a:rPr>
              <a:t>.</a:t>
            </a:r>
          </a:p>
          <a:p>
            <a:pPr marL="685800" lvl="1" indent="-228600">
              <a:buFont typeface="Arial" pitchFamily="34" charset="0"/>
              <a:buChar char="•"/>
            </a:pPr>
            <a:r>
              <a:rPr lang="en-US" sz="1200" kern="1200" dirty="0" smtClean="0">
                <a:solidFill>
                  <a:schemeClr val="tx1"/>
                </a:solidFill>
                <a:latin typeface="+mn-lt"/>
                <a:ea typeface="+mn-ea"/>
                <a:cs typeface="+mn-cs"/>
              </a:rPr>
              <a:t>In the </a:t>
            </a:r>
            <a:r>
              <a:rPr lang="en-US" sz="1200" b="1" kern="1200" dirty="0" smtClean="0">
                <a:solidFill>
                  <a:schemeClr val="tx1"/>
                </a:solidFill>
                <a:latin typeface="+mn-lt"/>
                <a:ea typeface="+mn-ea"/>
                <a:cs typeface="+mn-cs"/>
              </a:rPr>
              <a:t>Direction</a:t>
            </a:r>
            <a:r>
              <a:rPr lang="en-US" sz="1200" b="0" kern="1200" dirty="0" smtClean="0">
                <a:solidFill>
                  <a:schemeClr val="tx1"/>
                </a:solidFill>
                <a:latin typeface="+mn-lt"/>
                <a:ea typeface="+mn-ea"/>
                <a:cs typeface="+mn-cs"/>
              </a:rPr>
              <a:t> list</a:t>
            </a:r>
            <a:r>
              <a:rPr lang="en-US" sz="1200" kern="1200" dirty="0" smtClean="0">
                <a:solidFill>
                  <a:schemeClr val="tx1"/>
                </a:solidFill>
                <a:latin typeface="+mn-lt"/>
                <a:ea typeface="+mn-ea"/>
                <a:cs typeface="+mn-cs"/>
              </a:rPr>
              <a:t>, click </a:t>
            </a:r>
            <a:r>
              <a:rPr lang="en-US" sz="1200" b="1" kern="1200" dirty="0" smtClean="0">
                <a:solidFill>
                  <a:schemeClr val="tx1"/>
                </a:solidFill>
                <a:latin typeface="+mn-lt"/>
                <a:ea typeface="+mn-ea"/>
                <a:cs typeface="+mn-cs"/>
              </a:rPr>
              <a:t>Linear Up </a:t>
            </a:r>
            <a:r>
              <a:rPr lang="en-US" sz="1200" b="0" kern="1200" dirty="0" smtClean="0">
                <a:solidFill>
                  <a:schemeClr val="tx1"/>
                </a:solidFill>
                <a:latin typeface="+mn-lt"/>
                <a:ea typeface="+mn-ea"/>
                <a:cs typeface="+mn-cs"/>
              </a:rPr>
              <a:t>(second row, second option from the left).</a:t>
            </a:r>
            <a:endParaRPr lang="en-US" sz="1200" b="1"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Under </a:t>
            </a:r>
            <a:r>
              <a:rPr lang="en-US" sz="1200" b="1" kern="1200" dirty="0" smtClean="0">
                <a:solidFill>
                  <a:schemeClr val="tx1"/>
                </a:solidFill>
                <a:effectLst/>
                <a:latin typeface="+mn-lt"/>
                <a:ea typeface="+mn-ea"/>
                <a:cs typeface="+mn-cs"/>
              </a:rPr>
              <a:t>Gradient stops</a:t>
            </a:r>
            <a:r>
              <a:rPr lang="en-US" sz="1200" kern="1200" dirty="0" smtClean="0">
                <a:solidFill>
                  <a:schemeClr val="tx1"/>
                </a:solidFill>
                <a:effectLst/>
                <a:latin typeface="+mn-lt"/>
                <a:ea typeface="+mn-ea"/>
                <a:cs typeface="+mn-cs"/>
              </a:rPr>
              <a:t>, click </a:t>
            </a:r>
            <a:r>
              <a:rPr lang="en-US" sz="1200" b="1" kern="1200" dirty="0" smtClean="0">
                <a:solidFill>
                  <a:schemeClr val="tx1"/>
                </a:solidFill>
                <a:effectLst/>
                <a:latin typeface="+mn-lt"/>
                <a:ea typeface="+mn-ea"/>
                <a:cs typeface="+mn-cs"/>
              </a:rPr>
              <a:t>Add gradient stops</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Remove gradient stops</a:t>
            </a:r>
            <a:r>
              <a:rPr lang="en-US" sz="1200" kern="1200" dirty="0" smtClean="0">
                <a:solidFill>
                  <a:schemeClr val="tx1"/>
                </a:solidFill>
                <a:effectLst/>
                <a:latin typeface="+mn-lt"/>
                <a:ea typeface="+mn-ea"/>
                <a:cs typeface="+mn-cs"/>
              </a:rPr>
              <a:t> until three stops appear in the slider.</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Also under </a:t>
            </a:r>
            <a:r>
              <a:rPr lang="en-US" sz="1200" b="1" kern="1200" dirty="0" smtClean="0">
                <a:solidFill>
                  <a:schemeClr val="tx1"/>
                </a:solidFill>
                <a:latin typeface="+mn-lt"/>
                <a:ea typeface="+mn-ea"/>
                <a:cs typeface="+mn-cs"/>
              </a:rPr>
              <a:t>Gradient stops</a:t>
            </a:r>
            <a:r>
              <a:rPr lang="en-US" sz="1200" kern="1200" dirty="0" smtClean="0">
                <a:solidFill>
                  <a:schemeClr val="tx1"/>
                </a:solidFill>
                <a:latin typeface="+mn-lt"/>
                <a:ea typeface="+mn-ea"/>
                <a:cs typeface="+mn-cs"/>
              </a:rPr>
              <a:t>, customize the gradient stops as follows:</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first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50%</a:t>
            </a:r>
            <a:r>
              <a:rPr lang="en-US" sz="1200" b="0" kern="1200" baseline="0" dirty="0" smtClean="0">
                <a:solidFill>
                  <a:schemeClr val="tx1"/>
                </a:solidFill>
                <a:latin typeface="+mn-lt"/>
                <a:ea typeface="+mn-ea"/>
                <a:cs typeface="+mn-cs"/>
              </a:rPr>
              <a:t> (sixth row, fourth option from the left).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second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50%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Lighter 40%</a:t>
            </a:r>
            <a:r>
              <a:rPr lang="en-US" sz="1200" b="1" baseline="0" dirty="0" smtClean="0">
                <a:solidFill>
                  <a:schemeClr val="accent6"/>
                </a:solidFill>
              </a:rPr>
              <a:t> </a:t>
            </a:r>
            <a:r>
              <a:rPr lang="en-US" sz="1200" b="0" baseline="0" dirty="0" smtClean="0">
                <a:solidFill>
                  <a:schemeClr val="accent6"/>
                </a:solidFill>
              </a:rPr>
              <a:t>(fourth row, fourth option from the left). </a:t>
            </a:r>
            <a:r>
              <a:rPr lang="en-US" sz="1200" b="0" kern="1200" baseline="0" dirty="0" smtClean="0">
                <a:solidFill>
                  <a:schemeClr val="tx1"/>
                </a:solidFill>
                <a:latin typeface="+mn-lt"/>
                <a:ea typeface="+mn-ea"/>
                <a:cs typeface="+mn-cs"/>
              </a:rPr>
              <a:t>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a:p>
            <a:pPr marL="628650" lvl="1" indent="-171450">
              <a:buFont typeface="Arial" pitchFamily="34" charset="0"/>
              <a:buChar char="•"/>
            </a:pPr>
            <a:r>
              <a:rPr lang="en-US" sz="1200" kern="1200" dirty="0" smtClean="0">
                <a:solidFill>
                  <a:schemeClr val="tx1"/>
                </a:solidFill>
                <a:effectLst/>
                <a:latin typeface="+mn-lt"/>
                <a:ea typeface="+mn-ea"/>
                <a:cs typeface="+mn-cs"/>
              </a:rPr>
              <a:t>Select the third stop from the left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the slider, and then do the following: </a:t>
            </a: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Position </a:t>
            </a:r>
            <a:r>
              <a:rPr lang="en-US" sz="1200" kern="1200" dirty="0" smtClean="0">
                <a:solidFill>
                  <a:schemeClr val="tx1"/>
                </a:solidFill>
                <a:effectLst/>
                <a:latin typeface="+mn-lt"/>
                <a:ea typeface="+mn-ea"/>
                <a:cs typeface="+mn-cs"/>
              </a:rPr>
              <a:t>box, enter </a:t>
            </a:r>
            <a:r>
              <a:rPr lang="en-US" sz="1200" b="1" kern="1200" dirty="0" smtClean="0">
                <a:solidFill>
                  <a:schemeClr val="tx1"/>
                </a:solidFill>
                <a:effectLst/>
                <a:latin typeface="+mn-lt"/>
                <a:ea typeface="+mn-ea"/>
                <a:cs typeface="+mn-cs"/>
              </a:rPr>
              <a:t>100%</a:t>
            </a:r>
            <a:r>
              <a:rPr lang="en-US" sz="1200" kern="1200" dirty="0" smtClean="0">
                <a:solidFill>
                  <a:schemeClr val="tx1"/>
                </a:solidFill>
                <a:effectLst/>
                <a:latin typeface="+mn-lt"/>
                <a:ea typeface="+mn-ea"/>
                <a:cs typeface="+mn-cs"/>
              </a:rPr>
              <a:t>.</a:t>
            </a:r>
          </a:p>
          <a:p>
            <a:pPr marL="1085850" lvl="2" indent="-171450">
              <a:buFont typeface="Arial" pitchFamily="34" charset="0"/>
              <a:buChar char="•"/>
            </a:pPr>
            <a:r>
              <a:rPr lang="en-US" sz="1200" kern="1200" dirty="0" smtClean="0">
                <a:solidFill>
                  <a:schemeClr val="tx1"/>
                </a:solidFill>
                <a:effectLst/>
                <a:latin typeface="+mn-lt"/>
                <a:ea typeface="+mn-ea"/>
                <a:cs typeface="+mn-cs"/>
              </a:rPr>
              <a:t>Click the button next to </a:t>
            </a:r>
            <a:r>
              <a:rPr lang="en-US" sz="1200" b="1" kern="1200" dirty="0" smtClean="0">
                <a:solidFill>
                  <a:schemeClr val="tx1"/>
                </a:solidFill>
                <a:effectLst/>
                <a:latin typeface="+mn-lt"/>
                <a:ea typeface="+mn-ea"/>
                <a:cs typeface="+mn-cs"/>
              </a:rPr>
              <a:t>Color</a:t>
            </a:r>
            <a:r>
              <a:rPr lang="en-US" sz="1200" kern="1200" dirty="0" smtClean="0">
                <a:solidFill>
                  <a:schemeClr val="tx1"/>
                </a:solidFill>
                <a:effectLst/>
                <a:latin typeface="+mn-lt"/>
                <a:ea typeface="+mn-ea"/>
                <a:cs typeface="+mn-cs"/>
              </a:rPr>
              <a:t>, and then under </a:t>
            </a:r>
            <a:r>
              <a:rPr lang="en-US" sz="1200" b="1" kern="1200" dirty="0" smtClean="0">
                <a:solidFill>
                  <a:schemeClr val="tx1"/>
                </a:solidFill>
                <a:effectLst/>
                <a:latin typeface="+mn-lt"/>
                <a:ea typeface="+mn-ea"/>
                <a:cs typeface="+mn-cs"/>
              </a:rPr>
              <a:t>Theme Colors</a:t>
            </a:r>
            <a:r>
              <a:rPr lang="en-US" sz="1200" kern="1200" dirty="0" smtClean="0">
                <a:solidFill>
                  <a:schemeClr val="tx1"/>
                </a:solidFill>
                <a:effectLst/>
                <a:latin typeface="+mn-lt"/>
                <a:ea typeface="+mn-ea"/>
                <a:cs typeface="+mn-cs"/>
              </a:rPr>
              <a:t> click </a:t>
            </a:r>
            <a:r>
              <a:rPr lang="en-US" sz="1200" b="1" dirty="0" smtClean="0">
                <a:solidFill>
                  <a:schemeClr val="accent6"/>
                </a:solidFill>
              </a:rPr>
              <a:t>Dark Blue, Text 2, Darker 25% </a:t>
            </a:r>
            <a:r>
              <a:rPr lang="en-US" sz="1200" b="0" dirty="0" smtClean="0">
                <a:solidFill>
                  <a:schemeClr val="accent6"/>
                </a:solidFill>
              </a:rPr>
              <a:t>(fifth row, fourth option from the left). </a:t>
            </a:r>
            <a:endParaRPr lang="en-US" sz="1200" b="0" kern="1200" baseline="0" dirty="0" smtClean="0">
              <a:solidFill>
                <a:schemeClr val="tx1"/>
              </a:solidFill>
              <a:latin typeface="+mn-lt"/>
              <a:ea typeface="+mn-ea"/>
              <a:cs typeface="+mn-cs"/>
            </a:endParaRPr>
          </a:p>
          <a:p>
            <a:pPr marL="1085850" lvl="2" indent="-171450">
              <a:buFont typeface="Arial" pitchFamily="34" charset="0"/>
              <a:buChar char="•"/>
            </a:pP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Transparency</a:t>
            </a:r>
            <a:r>
              <a:rPr lang="en-US" sz="1200" kern="1200" dirty="0" smtClean="0">
                <a:solidFill>
                  <a:schemeClr val="tx1"/>
                </a:solidFill>
                <a:effectLst/>
                <a:latin typeface="+mn-lt"/>
                <a:ea typeface="+mn-ea"/>
                <a:cs typeface="+mn-cs"/>
              </a:rPr>
              <a:t> box, enter </a:t>
            </a:r>
            <a:r>
              <a:rPr lang="en-US" sz="1200" b="1" kern="1200" dirty="0" smtClean="0">
                <a:solidFill>
                  <a:schemeClr val="tx1"/>
                </a:solidFill>
                <a:effectLst/>
                <a:latin typeface="+mn-lt"/>
                <a:ea typeface="+mn-ea"/>
                <a:cs typeface="+mn-cs"/>
              </a:rPr>
              <a:t>0%</a:t>
            </a:r>
            <a:r>
              <a:rPr lang="en-US" sz="1200" kern="1200" dirty="0" smtClean="0">
                <a:solidFill>
                  <a:schemeClr val="tx1"/>
                </a:solidFill>
                <a:effectLst/>
                <a:latin typeface="+mn-lt"/>
                <a:ea typeface="+mn-ea"/>
                <a:cs typeface="+mn-cs"/>
              </a:rPr>
              <a:t>. </a:t>
            </a:r>
          </a:p>
        </p:txBody>
      </p:sp>
      <p:sp>
        <p:nvSpPr>
          <p:cNvPr id="6" name="Slide Image Placeholder 5"/>
          <p:cNvSpPr>
            <a:spLocks noGrp="1" noRot="1" noChangeAspect="1"/>
          </p:cNvSpPr>
          <p:nvPr>
            <p:ph type="sldImg"/>
          </p:nvPr>
        </p:nvSpPr>
        <p:spPr>
          <a:xfrm>
            <a:off x="554038" y="498475"/>
            <a:ext cx="3114675" cy="2335213"/>
          </a:xfr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t>30.01.2017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4011275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t>30.01.2017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28087770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23349693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86230226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7662952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11241168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6463253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7800072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20404886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1398934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14608817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0647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t>30.01.2017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201179233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1245387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5915407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83372074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76194771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65269788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84027199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8026022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34826369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50666290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706996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CA80035A-FD80-46DF-89C3-C164B8E26758}" type="datetimeFigureOut">
              <a:rPr lang="en-US" smtClean="0">
                <a:solidFill>
                  <a:prstClr val="black">
                    <a:tint val="75000"/>
                  </a:prstClr>
                </a:solidFill>
              </a:rPr>
              <a:pPr/>
              <a:t>1/30/2017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46CEB0F-6F70-4883-991C-25F76AF394E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77847347"/>
      </p:ext>
    </p:extLst>
  </p:cSld>
  <p:clrMapOvr>
    <a:masterClrMapping/>
  </p:clrMapOvr>
  <p:transition advClick="0" advTm="20000"/>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6308942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21643404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14513171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65374429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29323954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97204239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4299823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88621563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57768287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517239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EBCD5785-8A43-4CC4-A705-D4AA7E8DB57F}" type="datetimeFigureOut">
              <a:rPr lang="en-US" smtClean="0">
                <a:solidFill>
                  <a:prstClr val="black">
                    <a:tint val="75000"/>
                  </a:prstClr>
                </a:solidFill>
              </a:rPr>
              <a:pPr/>
              <a:t>1/30/2017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75525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60179509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90477077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8734672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3280730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11771115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5948577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27923241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10807818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2236540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5493407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EF05EF-6168-407F-8025-E41839E12504}" type="datetimeFigureOut">
              <a:rPr lang="en-US" smtClean="0">
                <a:solidFill>
                  <a:prstClr val="black">
                    <a:tint val="75000"/>
                  </a:prstClr>
                </a:solidFill>
              </a:rPr>
              <a:pPr/>
              <a:t>1/30/2017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1C692C-4F2D-45F6-A9A8-8A3A8FE2780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424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13701712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6636573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53147032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3501658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43930979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28920583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65363642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65839499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6899555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801019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3383FB2-F408-4344-BB76-3CA8DB71FDEF}" type="datetimeFigureOut">
              <a:rPr lang="uk-UA" smtClean="0">
                <a:solidFill>
                  <a:prstClr val="white">
                    <a:tint val="75000"/>
                  </a:prstClr>
                </a:solidFill>
              </a:rPr>
              <a:pPr/>
              <a:t>30.01.2017</a:t>
            </a:fld>
            <a:endParaRPr lang="uk-UA">
              <a:solidFill>
                <a:prstClr val="white">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white">
                  <a:tint val="75000"/>
                </a:prstClr>
              </a:solidFill>
            </a:endParaRPr>
          </a:p>
        </p:txBody>
      </p:sp>
      <p:sp>
        <p:nvSpPr>
          <p:cNvPr id="4" name="Номер слайда 3"/>
          <p:cNvSpPr>
            <a:spLocks noGrp="1"/>
          </p:cNvSpPr>
          <p:nvPr>
            <p:ph type="sldNum" sz="quarter" idx="12"/>
          </p:nvPr>
        </p:nvSpPr>
        <p:spPr/>
        <p:txBody>
          <a:bodyPr/>
          <a:lstStyle/>
          <a:p>
            <a:fld id="{CDCB40B2-AB4A-42B4-8336-E86EE9D2F10A}" type="slidenum">
              <a:rPr lang="uk-UA" smtClean="0">
                <a:solidFill>
                  <a:prstClr val="white">
                    <a:tint val="75000"/>
                  </a:prstClr>
                </a:solidFill>
              </a:rPr>
              <a:pPr/>
              <a:t>‹#›</a:t>
            </a:fld>
            <a:endParaRPr lang="uk-UA">
              <a:solidFill>
                <a:prstClr val="white">
                  <a:tint val="75000"/>
                </a:prstClr>
              </a:solidFill>
            </a:endParaRPr>
          </a:p>
        </p:txBody>
      </p:sp>
    </p:spTree>
    <p:extLst>
      <p:ext uri="{BB962C8B-B14F-4D97-AF65-F5344CB8AC3E}">
        <p14:creationId xmlns:p14="http://schemas.microsoft.com/office/powerpoint/2010/main" val="96153009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20599846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0307096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16574657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0044733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20160824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92995155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93334839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69849262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3268268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0161093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90275575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228482756"/>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67039997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5985803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76223926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7014072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42978690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25681856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93638755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6719279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7620876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304580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2228630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26366538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61539631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03328871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65332274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99801021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34432880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4132092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3536241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1698013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73466382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54700641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5F98CFE0-04C4-4687-AF77-92B142577235}" type="datetime1">
              <a:rPr lang="en-US"/>
              <a:pPr>
                <a:defRPr/>
              </a:pPr>
              <a:t>1/30/2017</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Calibri" pitchFamily="34" charset="0"/>
              </a:defRPr>
            </a:lvl1pPr>
          </a:lstStyle>
          <a:p>
            <a:pPr>
              <a:defRPr/>
            </a:pPr>
            <a:fld id="{A780640B-607C-45A3-9AF3-7834158B2B54}" type="slidenum">
              <a:rPr lang="en-US"/>
              <a:pPr>
                <a:defRPr/>
              </a:pPr>
              <a:t>‹#›</a:t>
            </a:fld>
            <a:endParaRPr lang="en-US" dirty="0"/>
          </a:p>
        </p:txBody>
      </p:sp>
    </p:spTree>
    <p:extLst>
      <p:ext uri="{BB962C8B-B14F-4D97-AF65-F5344CB8AC3E}">
        <p14:creationId xmlns:p14="http://schemas.microsoft.com/office/powerpoint/2010/main" val="3157282476"/>
      </p:ext>
    </p:extLst>
  </p:cSld>
  <p:clrMapOvr>
    <a:masterClrMapping/>
  </p:clrMapOvr>
  <p:transition advClick="0" advTm="20000"/>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5A4BABF3-3ECF-467F-B856-E7848A93AB2E}" type="datetime1">
              <a:rPr lang="en-US"/>
              <a:pPr>
                <a:defRPr/>
              </a:pPr>
              <a:t>1/30/2017</a:t>
            </a:fld>
            <a:endParaRPr lang="en-US" dirty="0"/>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Calibri" pitchFamily="34" charset="0"/>
              </a:defRPr>
            </a:lvl1pPr>
          </a:lstStyle>
          <a:p>
            <a:pPr>
              <a:defRPr/>
            </a:pPr>
            <a:fld id="{ACD250C8-1A96-4054-B44E-CFC8B9AD0F8E}" type="slidenum">
              <a:rPr lang="en-US"/>
              <a:pPr>
                <a:defRPr/>
              </a:pPr>
              <a:t>‹#›</a:t>
            </a:fld>
            <a:endParaRPr lang="en-US" dirty="0"/>
          </a:p>
        </p:txBody>
      </p:sp>
    </p:spTree>
    <p:extLst>
      <p:ext uri="{BB962C8B-B14F-4D97-AF65-F5344CB8AC3E}">
        <p14:creationId xmlns:p14="http://schemas.microsoft.com/office/powerpoint/2010/main" val="223326048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8256387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42396859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79700009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25593196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716798424"/>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65199323"/>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407065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8904228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79393090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76795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00045785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01504484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CA80035A-FD80-46DF-89C3-C164B8E26758}" type="datetimeFigureOut">
              <a:rPr lang="en-US" smtClean="0">
                <a:solidFill>
                  <a:prstClr val="black">
                    <a:tint val="75000"/>
                  </a:prstClr>
                </a:solidFill>
              </a:rPr>
              <a:pPr/>
              <a:t>1/30/2017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46CEB0F-6F70-4883-991C-25F76AF394E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39345615"/>
      </p:ext>
    </p:extLst>
  </p:cSld>
  <p:clrMapOvr>
    <a:masterClrMapping/>
  </p:clrMapOvr>
  <mc:AlternateContent xmlns:mc="http://schemas.openxmlformats.org/markup-compatibility/2006" xmlns:p14="http://schemas.microsoft.com/office/powerpoint/2010/main">
    <mc:Choice Requires="p14">
      <p:transition spd="slow" p14:dur="4400" advTm="17411">
        <p14:honeycomb/>
      </p:transition>
    </mc:Choice>
    <mc:Fallback xmlns="">
      <p:transition spd="slow" advTm="17411">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95B1694-F516-4748-802A-AE85CE525A16}"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E4ECE820-49DF-487F-B655-D4568F2AB640}"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990013186"/>
      </p:ext>
    </p:extLst>
  </p:cSld>
  <p:clrMapOvr>
    <a:masterClrMapping/>
  </p:clrMapOvr>
  <mc:AlternateContent xmlns:mc="http://schemas.openxmlformats.org/markup-compatibility/2006" xmlns:p14="http://schemas.microsoft.com/office/powerpoint/2010/main">
    <mc:Choice Requires="p14">
      <p:transition spd="slow" p14:dur="4400" advTm="17411">
        <p14:honeycomb/>
      </p:transition>
    </mc:Choice>
    <mc:Fallback xmlns="">
      <p:transition spd="slow" advTm="17411">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316B6316-7E16-4AC9-B1C6-7FC81393AC73}" type="datetimeFigureOut">
              <a:rPr lang="uk-UA">
                <a:solidFill>
                  <a:prstClr val="black">
                    <a:tint val="75000"/>
                  </a:prstClr>
                </a:solidFill>
              </a:rPr>
              <a:pPr>
                <a:defRPr/>
              </a:pPr>
              <a:t>30.01.2017</a:t>
            </a:fld>
            <a:endParaRPr lang="uk-UA">
              <a:solidFill>
                <a:prstClr val="black">
                  <a:tint val="75000"/>
                </a:prstClr>
              </a:solidFill>
            </a:endParaRPr>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solidFill>
                <a:prstClr val="black">
                  <a:tint val="75000"/>
                </a:prstClr>
              </a:solidFill>
            </a:endParaRPr>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Calibri" pitchFamily="34" charset="0"/>
              </a:defRPr>
            </a:lvl1pPr>
          </a:lstStyle>
          <a:p>
            <a:pPr>
              <a:defRPr/>
            </a:pPr>
            <a:fld id="{90F953A5-A10C-4BFC-83F6-9DDF5CACE925}" type="slidenum">
              <a:rPr lang="uk-UA">
                <a:solidFill>
                  <a:prstClr val="black">
                    <a:tint val="75000"/>
                  </a:prstClr>
                </a:solidFill>
              </a:rPr>
              <a:pPr>
                <a:defRPr/>
              </a:pPr>
              <a:t>‹#›</a:t>
            </a:fld>
            <a:endParaRPr lang="uk-UA">
              <a:solidFill>
                <a:prstClr val="black">
                  <a:tint val="75000"/>
                </a:prstClr>
              </a:solidFill>
            </a:endParaRPr>
          </a:p>
        </p:txBody>
      </p:sp>
    </p:spTree>
    <p:extLst>
      <p:ext uri="{BB962C8B-B14F-4D97-AF65-F5344CB8AC3E}">
        <p14:creationId xmlns:p14="http://schemas.microsoft.com/office/powerpoint/2010/main" val="1784978844"/>
      </p:ext>
    </p:extLst>
  </p:cSld>
  <p:clrMapOvr>
    <a:masterClrMapping/>
  </p:clrMapOvr>
  <mc:AlternateContent xmlns:mc="http://schemas.openxmlformats.org/markup-compatibility/2006" xmlns:p14="http://schemas.microsoft.com/office/powerpoint/2010/main">
    <mc:Choice Requires="p14">
      <p:transition spd="slow" p14:dur="4400" advTm="17411">
        <p14:honeycomb/>
      </p:transition>
    </mc:Choice>
    <mc:Fallback xmlns="">
      <p:transition spd="slow" advTm="17411">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75690327-34A8-4BF0-91CF-91CF24CCC5AE}" type="datetimeFigureOut">
              <a:rPr lang="uk-UA"/>
              <a:pPr>
                <a:defRPr/>
              </a:pPr>
              <a:t>30.01.2017</a:t>
            </a:fld>
            <a:endParaRPr lang="uk-UA"/>
          </a:p>
        </p:txBody>
      </p:sp>
      <p:sp>
        <p:nvSpPr>
          <p:cNvPr id="9" name="Footer Placeholder 4"/>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10" name="Slide Number Placeholder 5"/>
          <p:cNvSpPr>
            <a:spLocks noGrp="1"/>
          </p:cNvSpPr>
          <p:nvPr>
            <p:ph type="sldNum" sz="quarter" idx="12"/>
          </p:nvPr>
        </p:nvSpPr>
        <p:spPr/>
        <p:txBody>
          <a:bodyPr/>
          <a:lstStyle>
            <a:lvl1pPr>
              <a:defRPr>
                <a:latin typeface="Calibri" pitchFamily="34" charset="0"/>
              </a:defRPr>
            </a:lvl1pPr>
          </a:lstStyle>
          <a:p>
            <a:pPr>
              <a:defRPr/>
            </a:pPr>
            <a:fld id="{75653A9D-E1FD-48E8-BA62-51DAE9B3CAF0}" type="slidenum">
              <a:rPr lang="uk-UA" altLang="uk-UA"/>
              <a:pPr>
                <a:defRPr/>
              </a:pPr>
              <a:t>‹#›</a:t>
            </a:fld>
            <a:endParaRPr lang="uk-UA" altLang="uk-UA"/>
          </a:p>
        </p:txBody>
      </p:sp>
    </p:spTree>
    <p:extLst>
      <p:ext uri="{BB962C8B-B14F-4D97-AF65-F5344CB8AC3E}">
        <p14:creationId xmlns:p14="http://schemas.microsoft.com/office/powerpoint/2010/main" val="305066838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fontAlgn="base">
              <a:spcBef>
                <a:spcPct val="0"/>
              </a:spcBef>
              <a:spcAft>
                <a:spcPct val="0"/>
              </a:spcAft>
              <a:defRPr>
                <a:latin typeface="Calibri" pitchFamily="34" charset="0"/>
              </a:defRPr>
            </a:lvl1pPr>
          </a:lstStyle>
          <a:p>
            <a:pPr>
              <a:defRPr/>
            </a:pPr>
            <a:fld id="{F94CD44D-6BB4-44A9-BE34-98385E2DB946}" type="datetimeFigureOut">
              <a:rPr lang="uk-UA"/>
              <a:pPr>
                <a:defRPr/>
              </a:pPr>
              <a:t>30.01.2017</a:t>
            </a:fld>
            <a:endParaRPr lang="uk-UA"/>
          </a:p>
        </p:txBody>
      </p:sp>
      <p:sp>
        <p:nvSpPr>
          <p:cNvPr id="5" name="Footer Placeholder 4"/>
          <p:cNvSpPr>
            <a:spLocks noGrp="1"/>
          </p:cNvSpPr>
          <p:nvPr>
            <p:ph type="ftr" sz="quarter" idx="15"/>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6" name="Slide Number Placeholder 5"/>
          <p:cNvSpPr>
            <a:spLocks noGrp="1"/>
          </p:cNvSpPr>
          <p:nvPr>
            <p:ph type="sldNum" sz="quarter" idx="16"/>
          </p:nvPr>
        </p:nvSpPr>
        <p:spPr/>
        <p:txBody>
          <a:bodyPr/>
          <a:lstStyle>
            <a:lvl1pPr>
              <a:defRPr>
                <a:latin typeface="Calibri" pitchFamily="34" charset="0"/>
              </a:defRPr>
            </a:lvl1pPr>
          </a:lstStyle>
          <a:p>
            <a:pPr>
              <a:defRPr/>
            </a:pPr>
            <a:fld id="{92ED3674-6CBC-4BB8-9EAC-96439EB290B9}" type="slidenum">
              <a:rPr lang="uk-UA" altLang="uk-UA"/>
              <a:pPr>
                <a:defRPr/>
              </a:pPr>
              <a:t>‹#›</a:t>
            </a:fld>
            <a:endParaRPr lang="uk-UA" altLang="uk-UA"/>
          </a:p>
        </p:txBody>
      </p:sp>
    </p:spTree>
    <p:extLst>
      <p:ext uri="{BB962C8B-B14F-4D97-AF65-F5344CB8AC3E}">
        <p14:creationId xmlns:p14="http://schemas.microsoft.com/office/powerpoint/2010/main" val="333210864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C4F0E9E0-9E47-4AEC-9602-CCCFC80F7A3C}" type="datetimeFigureOut">
              <a:rPr lang="uk-UA"/>
              <a:pPr>
                <a:defRPr/>
              </a:pPr>
              <a:t>30.01.2017</a:t>
            </a:fld>
            <a:endParaRPr lang="uk-UA"/>
          </a:p>
        </p:txBody>
      </p:sp>
      <p:sp>
        <p:nvSpPr>
          <p:cNvPr id="9" name="Footer Placeholder 4"/>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10" name="Slide Number Placeholder 5"/>
          <p:cNvSpPr>
            <a:spLocks noGrp="1"/>
          </p:cNvSpPr>
          <p:nvPr>
            <p:ph type="sldNum" sz="quarter" idx="12"/>
          </p:nvPr>
        </p:nvSpPr>
        <p:spPr/>
        <p:txBody>
          <a:bodyPr/>
          <a:lstStyle>
            <a:lvl1pPr>
              <a:defRPr>
                <a:latin typeface="Calibri" pitchFamily="34" charset="0"/>
              </a:defRPr>
            </a:lvl1pPr>
          </a:lstStyle>
          <a:p>
            <a:pPr>
              <a:defRPr/>
            </a:pPr>
            <a:fld id="{A1CDB3D6-1767-42D2-9F42-A9ABFB4B3D75}" type="slidenum">
              <a:rPr lang="uk-UA" altLang="uk-UA"/>
              <a:pPr>
                <a:defRPr/>
              </a:pPr>
              <a:t>‹#›</a:t>
            </a:fld>
            <a:endParaRPr lang="uk-UA" altLang="uk-UA"/>
          </a:p>
        </p:txBody>
      </p:sp>
    </p:spTree>
    <p:extLst>
      <p:ext uri="{BB962C8B-B14F-4D97-AF65-F5344CB8AC3E}">
        <p14:creationId xmlns:p14="http://schemas.microsoft.com/office/powerpoint/2010/main" val="2775479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t>30.01.2017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42039769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9642300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5"/>
          </p:nvPr>
        </p:nvSpPr>
        <p:spPr/>
        <p:txBody>
          <a:bodyPr/>
          <a:lstStyle>
            <a:lvl1pPr fontAlgn="base">
              <a:spcBef>
                <a:spcPct val="0"/>
              </a:spcBef>
              <a:spcAft>
                <a:spcPct val="0"/>
              </a:spcAft>
              <a:defRPr>
                <a:latin typeface="Calibri" pitchFamily="34" charset="0"/>
              </a:defRPr>
            </a:lvl1pPr>
          </a:lstStyle>
          <a:p>
            <a:pPr>
              <a:defRPr/>
            </a:pPr>
            <a:fld id="{999AC419-F8EB-4696-BA3A-FFD40CE4FCC0}" type="datetimeFigureOut">
              <a:rPr lang="uk-UA"/>
              <a:pPr>
                <a:defRPr/>
              </a:pPr>
              <a:t>30.01.2017</a:t>
            </a:fld>
            <a:endParaRPr lang="uk-UA"/>
          </a:p>
        </p:txBody>
      </p:sp>
      <p:sp>
        <p:nvSpPr>
          <p:cNvPr id="6" name="Footer Placeholder 5"/>
          <p:cNvSpPr>
            <a:spLocks noGrp="1"/>
          </p:cNvSpPr>
          <p:nvPr>
            <p:ph type="ftr" sz="quarter" idx="16"/>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7" name="Slide Number Placeholder 6"/>
          <p:cNvSpPr>
            <a:spLocks noGrp="1"/>
          </p:cNvSpPr>
          <p:nvPr>
            <p:ph type="sldNum" sz="quarter" idx="17"/>
          </p:nvPr>
        </p:nvSpPr>
        <p:spPr/>
        <p:txBody>
          <a:bodyPr/>
          <a:lstStyle>
            <a:lvl1pPr>
              <a:defRPr>
                <a:latin typeface="Calibri" pitchFamily="34" charset="0"/>
              </a:defRPr>
            </a:lvl1pPr>
          </a:lstStyle>
          <a:p>
            <a:pPr>
              <a:defRPr/>
            </a:pPr>
            <a:fld id="{93887AA9-6DBB-429D-B26D-CDB201ACC1BB}" type="slidenum">
              <a:rPr lang="uk-UA" altLang="uk-UA"/>
              <a:pPr>
                <a:defRPr/>
              </a:pPr>
              <a:t>‹#›</a:t>
            </a:fld>
            <a:endParaRPr lang="uk-UA" altLang="uk-UA"/>
          </a:p>
        </p:txBody>
      </p:sp>
    </p:spTree>
    <p:extLst>
      <p:ext uri="{BB962C8B-B14F-4D97-AF65-F5344CB8AC3E}">
        <p14:creationId xmlns:p14="http://schemas.microsoft.com/office/powerpoint/2010/main" val="189026184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6"/>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15FFD885-5DA4-48EB-9AF8-2686773D4EF4}" type="datetimeFigureOut">
              <a:rPr lang="uk-UA"/>
              <a:pPr>
                <a:defRPr/>
              </a:pPr>
              <a:t>30.01.2017</a:t>
            </a:fld>
            <a:endParaRPr lang="uk-UA"/>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9" name="Slide Number Placeholder 8"/>
          <p:cNvSpPr>
            <a:spLocks noGrp="1"/>
          </p:cNvSpPr>
          <p:nvPr>
            <p:ph type="sldNum" sz="quarter" idx="12"/>
          </p:nvPr>
        </p:nvSpPr>
        <p:spPr/>
        <p:txBody>
          <a:bodyPr/>
          <a:lstStyle>
            <a:lvl1pPr>
              <a:defRPr>
                <a:latin typeface="Calibri" pitchFamily="34" charset="0"/>
              </a:defRPr>
            </a:lvl1pPr>
          </a:lstStyle>
          <a:p>
            <a:pPr>
              <a:defRPr/>
            </a:pPr>
            <a:fld id="{7E10CFB7-2415-4D0F-9CF4-BCEB2126B117}" type="slidenum">
              <a:rPr lang="uk-UA" altLang="uk-UA"/>
              <a:pPr>
                <a:defRPr/>
              </a:pPr>
              <a:t>‹#›</a:t>
            </a:fld>
            <a:endParaRPr lang="uk-UA" altLang="uk-UA"/>
          </a:p>
        </p:txBody>
      </p:sp>
    </p:spTree>
    <p:extLst>
      <p:ext uri="{BB962C8B-B14F-4D97-AF65-F5344CB8AC3E}">
        <p14:creationId xmlns:p14="http://schemas.microsoft.com/office/powerpoint/2010/main" val="3992403345"/>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EDB4F936-E396-4FD1-81BD-AF76F1239666}" type="datetimeFigureOut">
              <a:rPr lang="uk-UA"/>
              <a:pPr>
                <a:defRPr/>
              </a:pPr>
              <a:t>30.01.2017</a:t>
            </a:fld>
            <a:endParaRPr lang="uk-UA"/>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5" name="Slide Number Placeholder 4"/>
          <p:cNvSpPr>
            <a:spLocks noGrp="1"/>
          </p:cNvSpPr>
          <p:nvPr>
            <p:ph type="sldNum" sz="quarter" idx="12"/>
          </p:nvPr>
        </p:nvSpPr>
        <p:spPr/>
        <p:txBody>
          <a:bodyPr/>
          <a:lstStyle>
            <a:lvl1pPr>
              <a:defRPr>
                <a:latin typeface="Calibri" pitchFamily="34" charset="0"/>
              </a:defRPr>
            </a:lvl1pPr>
          </a:lstStyle>
          <a:p>
            <a:pPr>
              <a:defRPr/>
            </a:pPr>
            <a:fld id="{FC2F9409-4678-44C4-9475-44834DBA468D}" type="slidenum">
              <a:rPr lang="uk-UA" altLang="uk-UA"/>
              <a:pPr>
                <a:defRPr/>
              </a:pPr>
              <a:t>‹#›</a:t>
            </a:fld>
            <a:endParaRPr lang="uk-UA" altLang="uk-UA"/>
          </a:p>
        </p:txBody>
      </p:sp>
    </p:spTree>
    <p:extLst>
      <p:ext uri="{BB962C8B-B14F-4D97-AF65-F5344CB8AC3E}">
        <p14:creationId xmlns:p14="http://schemas.microsoft.com/office/powerpoint/2010/main" val="1942428213"/>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281118CA-911E-4CD8-AF6F-AE01D3A84935}" type="datetimeFigureOut">
              <a:rPr lang="uk-UA"/>
              <a:pPr>
                <a:defRPr/>
              </a:pPr>
              <a:t>30.01.2017</a:t>
            </a:fld>
            <a:endParaRPr lang="uk-UA"/>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4" name="Slide Number Placeholder 3"/>
          <p:cNvSpPr>
            <a:spLocks noGrp="1"/>
          </p:cNvSpPr>
          <p:nvPr>
            <p:ph type="sldNum" sz="quarter" idx="12"/>
          </p:nvPr>
        </p:nvSpPr>
        <p:spPr/>
        <p:txBody>
          <a:bodyPr/>
          <a:lstStyle>
            <a:lvl1pPr>
              <a:defRPr>
                <a:latin typeface="Calibri" pitchFamily="34" charset="0"/>
              </a:defRPr>
            </a:lvl1pPr>
          </a:lstStyle>
          <a:p>
            <a:pPr>
              <a:defRPr/>
            </a:pPr>
            <a:fld id="{A6ABF97E-47F5-4CAF-A61F-5F69365B789E}" type="slidenum">
              <a:rPr lang="uk-UA" altLang="uk-UA"/>
              <a:pPr>
                <a:defRPr/>
              </a:pPr>
              <a:t>‹#›</a:t>
            </a:fld>
            <a:endParaRPr lang="uk-UA" altLang="uk-UA"/>
          </a:p>
        </p:txBody>
      </p:sp>
    </p:spTree>
    <p:extLst>
      <p:ext uri="{BB962C8B-B14F-4D97-AF65-F5344CB8AC3E}">
        <p14:creationId xmlns:p14="http://schemas.microsoft.com/office/powerpoint/2010/main" val="19280244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2469A090-A5A5-4C44-A775-62559258D900}" type="datetimeFigureOut">
              <a:rPr lang="uk-UA"/>
              <a:pPr>
                <a:defRPr/>
              </a:pPr>
              <a:t>30.01.2017</a:t>
            </a:fld>
            <a:endParaRPr lang="uk-UA"/>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7" name="Slide Number Placeholder 6"/>
          <p:cNvSpPr>
            <a:spLocks noGrp="1"/>
          </p:cNvSpPr>
          <p:nvPr>
            <p:ph type="sldNum" sz="quarter" idx="12"/>
          </p:nvPr>
        </p:nvSpPr>
        <p:spPr/>
        <p:txBody>
          <a:bodyPr/>
          <a:lstStyle>
            <a:lvl1pPr>
              <a:defRPr>
                <a:latin typeface="Calibri" pitchFamily="34" charset="0"/>
              </a:defRPr>
            </a:lvl1pPr>
          </a:lstStyle>
          <a:p>
            <a:pPr>
              <a:defRPr/>
            </a:pPr>
            <a:fld id="{FCE3CE1E-0485-4F85-8C7A-FB5207CD6660}" type="slidenum">
              <a:rPr lang="uk-UA" altLang="uk-UA"/>
              <a:pPr>
                <a:defRPr/>
              </a:pPr>
              <a:t>‹#›</a:t>
            </a:fld>
            <a:endParaRPr lang="uk-UA" altLang="uk-UA"/>
          </a:p>
        </p:txBody>
      </p:sp>
    </p:spTree>
    <p:extLst>
      <p:ext uri="{BB962C8B-B14F-4D97-AF65-F5344CB8AC3E}">
        <p14:creationId xmlns:p14="http://schemas.microsoft.com/office/powerpoint/2010/main" val="296217084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E4454C0C-461E-47DC-BCF2-5C6977901068}" type="datetimeFigureOut">
              <a:rPr lang="uk-UA"/>
              <a:pPr>
                <a:defRPr/>
              </a:pPr>
              <a:t>30.01.2017</a:t>
            </a:fld>
            <a:endParaRPr lang="uk-UA"/>
          </a:p>
        </p:txBody>
      </p:sp>
      <p:sp>
        <p:nvSpPr>
          <p:cNvPr id="10" name="Footer Placeholder 5"/>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11" name="Slide Number Placeholder 6"/>
          <p:cNvSpPr>
            <a:spLocks noGrp="1"/>
          </p:cNvSpPr>
          <p:nvPr>
            <p:ph type="sldNum" sz="quarter" idx="12"/>
          </p:nvPr>
        </p:nvSpPr>
        <p:spPr/>
        <p:txBody>
          <a:bodyPr/>
          <a:lstStyle>
            <a:lvl1pPr>
              <a:defRPr>
                <a:latin typeface="Calibri" pitchFamily="34" charset="0"/>
              </a:defRPr>
            </a:lvl1pPr>
          </a:lstStyle>
          <a:p>
            <a:pPr>
              <a:defRPr/>
            </a:pPr>
            <a:fld id="{ED8EFFC3-DE98-44F3-A245-C104A07A6FBA}" type="slidenum">
              <a:rPr lang="uk-UA" altLang="uk-UA"/>
              <a:pPr>
                <a:defRPr/>
              </a:pPr>
              <a:t>‹#›</a:t>
            </a:fld>
            <a:endParaRPr lang="uk-UA" altLang="uk-UA"/>
          </a:p>
        </p:txBody>
      </p:sp>
    </p:spTree>
    <p:extLst>
      <p:ext uri="{BB962C8B-B14F-4D97-AF65-F5344CB8AC3E}">
        <p14:creationId xmlns:p14="http://schemas.microsoft.com/office/powerpoint/2010/main" val="209475860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0D96F441-C733-44B8-A237-1965300A292D}" type="datetimeFigureOut">
              <a:rPr lang="uk-UA"/>
              <a:pPr>
                <a:defRPr/>
              </a:pPr>
              <a:t>30.01.2017</a:t>
            </a:fld>
            <a:endParaRPr lang="uk-UA"/>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6" name="Slide Number Placeholder 5"/>
          <p:cNvSpPr>
            <a:spLocks noGrp="1"/>
          </p:cNvSpPr>
          <p:nvPr>
            <p:ph type="sldNum" sz="quarter" idx="12"/>
          </p:nvPr>
        </p:nvSpPr>
        <p:spPr/>
        <p:txBody>
          <a:bodyPr/>
          <a:lstStyle>
            <a:lvl1pPr>
              <a:defRPr>
                <a:latin typeface="Calibri" pitchFamily="34" charset="0"/>
              </a:defRPr>
            </a:lvl1pPr>
          </a:lstStyle>
          <a:p>
            <a:pPr>
              <a:defRPr/>
            </a:pPr>
            <a:fld id="{A0CC0AFB-F910-4504-93D1-B39A5C07DD53}" type="slidenum">
              <a:rPr lang="uk-UA" altLang="uk-UA"/>
              <a:pPr>
                <a:defRPr/>
              </a:pPr>
              <a:t>‹#›</a:t>
            </a:fld>
            <a:endParaRPr lang="uk-UA" altLang="uk-UA"/>
          </a:p>
        </p:txBody>
      </p:sp>
    </p:spTree>
    <p:extLst>
      <p:ext uri="{BB962C8B-B14F-4D97-AF65-F5344CB8AC3E}">
        <p14:creationId xmlns:p14="http://schemas.microsoft.com/office/powerpoint/2010/main" val="167702742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71F7E100-3AED-429C-A5F2-9074F5151F02}" type="datetimeFigureOut">
              <a:rPr lang="uk-UA"/>
              <a:pPr>
                <a:defRPr/>
              </a:pPr>
              <a:t>30.01.2017</a:t>
            </a:fld>
            <a:endParaRPr lang="uk-UA"/>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uk-UA"/>
          </a:p>
        </p:txBody>
      </p:sp>
      <p:sp>
        <p:nvSpPr>
          <p:cNvPr id="6" name="Slide Number Placeholder 5"/>
          <p:cNvSpPr>
            <a:spLocks noGrp="1"/>
          </p:cNvSpPr>
          <p:nvPr>
            <p:ph type="sldNum" sz="quarter" idx="12"/>
          </p:nvPr>
        </p:nvSpPr>
        <p:spPr/>
        <p:txBody>
          <a:bodyPr/>
          <a:lstStyle>
            <a:lvl1pPr>
              <a:defRPr>
                <a:latin typeface="Calibri" pitchFamily="34" charset="0"/>
              </a:defRPr>
            </a:lvl1pPr>
          </a:lstStyle>
          <a:p>
            <a:pPr>
              <a:defRPr/>
            </a:pPr>
            <a:fld id="{0D7FBCA0-D6CF-46AE-B8B4-847D57168B79}" type="slidenum">
              <a:rPr lang="uk-UA" altLang="uk-UA"/>
              <a:pPr>
                <a:defRPr/>
              </a:pPr>
              <a:t>‹#›</a:t>
            </a:fld>
            <a:endParaRPr lang="uk-UA" altLang="uk-UA"/>
          </a:p>
        </p:txBody>
      </p:sp>
    </p:spTree>
    <p:extLst>
      <p:ext uri="{BB962C8B-B14F-4D97-AF65-F5344CB8AC3E}">
        <p14:creationId xmlns:p14="http://schemas.microsoft.com/office/powerpoint/2010/main" val="151558029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914648566"/>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6031371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70767928"/>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02712592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701682"/>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38336161"/>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344295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5598275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89567340"/>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611403059"/>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62827150"/>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186413221"/>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C91987EA-FB78-4C0B-BE2A-A084EEC86E46}" type="datetime1">
              <a:rPr lang="en-US" smtClean="0">
                <a:solidFill>
                  <a:prstClr val="black">
                    <a:tint val="75000"/>
                  </a:prstClr>
                </a:solidFill>
              </a:rPr>
              <a:pPr/>
              <a:t>1/30/2017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46CEB0F-6F70-4883-991C-25F76AF394E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6889754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879993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itleOnly">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616307EE-B2EF-403D-BC08-75F4DD101F7C}" type="datetime1">
              <a:rPr lang="en-US" smtClean="0">
                <a:solidFill>
                  <a:prstClr val="black">
                    <a:tint val="75000"/>
                  </a:prstClr>
                </a:solidFill>
              </a:rPr>
              <a:pPr/>
              <a:t>1/30/2017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886155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4FDCED-3F4E-4BC7-837C-4013EE916FBC}" type="datetime1">
              <a:rPr lang="en-US" smtClean="0">
                <a:solidFill>
                  <a:prstClr val="black">
                    <a:tint val="75000"/>
                  </a:prstClr>
                </a:solidFill>
              </a:rPr>
              <a:pPr/>
              <a:t>1/30/2017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1C692C-4F2D-45F6-A9A8-8A3A8FE2780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738521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840646A1-0E12-4349-9AFC-C626D38F6DCB}" type="datetime1">
              <a:rPr lang="en-US" smtClean="0">
                <a:solidFill>
                  <a:prstClr val="black">
                    <a:tint val="75000"/>
                  </a:prstClr>
                </a:solidFill>
              </a:rPr>
              <a:pPr/>
              <a:t>1/30/2017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DC8AA99-7238-42D3-B68A-A4E1B56FEE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737597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390449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296065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424879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59099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245420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2324927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461417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t>30.01.2017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16773950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9003082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648072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417931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1040178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540520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6814500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3720318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766496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5487547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899772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t>30.01.2017</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20071910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583982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1315640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6022595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362835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9794944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6374361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9322924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8818473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832859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007525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t>30.01.2017</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12098087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7053380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9313865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399265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4698976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255253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4172785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157267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08832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698038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281867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t>30.01.2017</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164997871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486209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8667994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3368386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0100240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4552896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6905016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852858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2631139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098292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45856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t>30.01.2017</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160955658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21366915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178531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325045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6368790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270832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57711395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9729035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1008728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92337381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104652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t>30.01.2017</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425480492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97945109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00506811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66991759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25868875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2103481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3416240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11147485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1876594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48961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093262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t>30.01.2017</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D90C16B3-7E99-4175-9705-57C55A6DE738}" type="slidenum">
              <a:rPr lang="uk-UA" smtClean="0"/>
              <a:t>‹#›</a:t>
            </a:fld>
            <a:endParaRPr lang="uk-UA"/>
          </a:p>
        </p:txBody>
      </p:sp>
    </p:spTree>
    <p:extLst>
      <p:ext uri="{BB962C8B-B14F-4D97-AF65-F5344CB8AC3E}">
        <p14:creationId xmlns:p14="http://schemas.microsoft.com/office/powerpoint/2010/main" val="199330061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7955180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15807703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12974357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76901147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7052809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0024234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53971291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60346916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33088658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775341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10.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1.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11.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12.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3.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theme" Target="../theme/theme13.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4.xml"/><Relationship Id="rId3" Type="http://schemas.openxmlformats.org/officeDocument/2006/relationships/slideLayout" Target="../slideLayouts/slideLayout139.xml"/><Relationship Id="rId7" Type="http://schemas.openxmlformats.org/officeDocument/2006/relationships/slideLayout" Target="../slideLayouts/slideLayout143.xml"/><Relationship Id="rId12" Type="http://schemas.openxmlformats.org/officeDocument/2006/relationships/theme" Target="../theme/theme14.xml"/><Relationship Id="rId2" Type="http://schemas.openxmlformats.org/officeDocument/2006/relationships/slideLayout" Target="../slideLayouts/slideLayout138.xml"/><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5" Type="http://schemas.openxmlformats.org/officeDocument/2006/relationships/slideLayout" Target="../slideLayouts/slideLayout141.xml"/><Relationship Id="rId10" Type="http://schemas.openxmlformats.org/officeDocument/2006/relationships/slideLayout" Target="../slideLayouts/slideLayout146.xml"/><Relationship Id="rId4" Type="http://schemas.openxmlformats.org/officeDocument/2006/relationships/slideLayout" Target="../slideLayouts/slideLayout140.xml"/><Relationship Id="rId9" Type="http://schemas.openxmlformats.org/officeDocument/2006/relationships/slideLayout" Target="../slideLayouts/slideLayout14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5.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theme" Target="../theme/theme15.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0" Type="http://schemas.openxmlformats.org/officeDocument/2006/relationships/slideLayout" Target="../slideLayouts/slideLayout157.xml"/><Relationship Id="rId4" Type="http://schemas.openxmlformats.org/officeDocument/2006/relationships/slideLayout" Target="../slideLayouts/slideLayout151.xml"/><Relationship Id="rId9" Type="http://schemas.openxmlformats.org/officeDocument/2006/relationships/slideLayout" Target="../slideLayouts/slideLayout15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6.xml"/><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theme" Target="../theme/theme16.xml"/><Relationship Id="rId2" Type="http://schemas.openxmlformats.org/officeDocument/2006/relationships/slideLayout" Target="../slideLayouts/slideLayout160.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7.xml"/><Relationship Id="rId3" Type="http://schemas.openxmlformats.org/officeDocument/2006/relationships/slideLayout" Target="../slideLayouts/slideLayout172.xml"/><Relationship Id="rId7" Type="http://schemas.openxmlformats.org/officeDocument/2006/relationships/slideLayout" Target="../slideLayouts/slideLayout176.xml"/><Relationship Id="rId12" Type="http://schemas.openxmlformats.org/officeDocument/2006/relationships/theme" Target="../theme/theme17.xml"/><Relationship Id="rId2" Type="http://schemas.openxmlformats.org/officeDocument/2006/relationships/slideLayout" Target="../slideLayouts/slideLayout171.xml"/><Relationship Id="rId1" Type="http://schemas.openxmlformats.org/officeDocument/2006/relationships/slideLayout" Target="../slideLayouts/slideLayout170.xml"/><Relationship Id="rId6" Type="http://schemas.openxmlformats.org/officeDocument/2006/relationships/slideLayout" Target="../slideLayouts/slideLayout175.xml"/><Relationship Id="rId11" Type="http://schemas.openxmlformats.org/officeDocument/2006/relationships/slideLayout" Target="../slideLayouts/slideLayout180.xml"/><Relationship Id="rId5" Type="http://schemas.openxmlformats.org/officeDocument/2006/relationships/slideLayout" Target="../slideLayouts/slideLayout174.xml"/><Relationship Id="rId10" Type="http://schemas.openxmlformats.org/officeDocument/2006/relationships/slideLayout" Target="../slideLayouts/slideLayout179.xml"/><Relationship Id="rId4" Type="http://schemas.openxmlformats.org/officeDocument/2006/relationships/slideLayout" Target="../slideLayouts/slideLayout173.xml"/><Relationship Id="rId9" Type="http://schemas.openxmlformats.org/officeDocument/2006/relationships/slideLayout" Target="../slideLayouts/slideLayout178.xml"/></Relationships>
</file>

<file path=ppt/slideMasters/_rels/slideMaster18.xml.rels><?xml version="1.0" encoding="UTF-8" standalone="yes"?>
<Relationships xmlns="http://schemas.openxmlformats.org/package/2006/relationships"><Relationship Id="rId3" Type="http://schemas.openxmlformats.org/officeDocument/2006/relationships/theme" Target="../theme/theme18.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4" Type="http://schemas.openxmlformats.org/officeDocument/2006/relationships/image" Target="../media/image1.jpe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0.xml"/><Relationship Id="rId3" Type="http://schemas.openxmlformats.org/officeDocument/2006/relationships/slideLayout" Target="../slideLayouts/slideLayout185.xml"/><Relationship Id="rId7" Type="http://schemas.openxmlformats.org/officeDocument/2006/relationships/slideLayout" Target="../slideLayouts/slideLayout189.xml"/><Relationship Id="rId12" Type="http://schemas.openxmlformats.org/officeDocument/2006/relationships/theme" Target="../theme/theme19.xml"/><Relationship Id="rId2" Type="http://schemas.openxmlformats.org/officeDocument/2006/relationships/slideLayout" Target="../slideLayouts/slideLayout184.xml"/><Relationship Id="rId1" Type="http://schemas.openxmlformats.org/officeDocument/2006/relationships/slideLayout" Target="../slideLayouts/slideLayout183.xml"/><Relationship Id="rId6" Type="http://schemas.openxmlformats.org/officeDocument/2006/relationships/slideLayout" Target="../slideLayouts/slideLayout188.xml"/><Relationship Id="rId11" Type="http://schemas.openxmlformats.org/officeDocument/2006/relationships/slideLayout" Target="../slideLayouts/slideLayout193.xml"/><Relationship Id="rId5" Type="http://schemas.openxmlformats.org/officeDocument/2006/relationships/slideLayout" Target="../slideLayouts/slideLayout187.xml"/><Relationship Id="rId10" Type="http://schemas.openxmlformats.org/officeDocument/2006/relationships/slideLayout" Target="../slideLayouts/slideLayout192.xml"/><Relationship Id="rId4" Type="http://schemas.openxmlformats.org/officeDocument/2006/relationships/slideLayout" Target="../slideLayouts/slideLayout186.xml"/><Relationship Id="rId9" Type="http://schemas.openxmlformats.org/officeDocument/2006/relationships/slideLayout" Target="../slideLayouts/slideLayout19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96.xml"/><Relationship Id="rId2" Type="http://schemas.openxmlformats.org/officeDocument/2006/relationships/slideLayout" Target="../slideLayouts/slideLayout195.xml"/><Relationship Id="rId1" Type="http://schemas.openxmlformats.org/officeDocument/2006/relationships/slideLayout" Target="../slideLayouts/slideLayout194.xml"/><Relationship Id="rId4"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04.xml"/><Relationship Id="rId13" Type="http://schemas.openxmlformats.org/officeDocument/2006/relationships/image" Target="../media/image2.jpeg"/><Relationship Id="rId3" Type="http://schemas.openxmlformats.org/officeDocument/2006/relationships/slideLayout" Target="../slideLayouts/slideLayout199.xml"/><Relationship Id="rId7" Type="http://schemas.openxmlformats.org/officeDocument/2006/relationships/slideLayout" Target="../slideLayouts/slideLayout203.xml"/><Relationship Id="rId12" Type="http://schemas.openxmlformats.org/officeDocument/2006/relationships/theme" Target="../theme/theme21.xml"/><Relationship Id="rId2" Type="http://schemas.openxmlformats.org/officeDocument/2006/relationships/slideLayout" Target="../slideLayouts/slideLayout198.xml"/><Relationship Id="rId1" Type="http://schemas.openxmlformats.org/officeDocument/2006/relationships/slideLayout" Target="../slideLayouts/slideLayout197.xml"/><Relationship Id="rId6" Type="http://schemas.openxmlformats.org/officeDocument/2006/relationships/slideLayout" Target="../slideLayouts/slideLayout202.xml"/><Relationship Id="rId11" Type="http://schemas.openxmlformats.org/officeDocument/2006/relationships/slideLayout" Target="../slideLayouts/slideLayout207.xml"/><Relationship Id="rId5" Type="http://schemas.openxmlformats.org/officeDocument/2006/relationships/slideLayout" Target="../slideLayouts/slideLayout201.xml"/><Relationship Id="rId10" Type="http://schemas.openxmlformats.org/officeDocument/2006/relationships/slideLayout" Target="../slideLayouts/slideLayout206.xml"/><Relationship Id="rId4" Type="http://schemas.openxmlformats.org/officeDocument/2006/relationships/slideLayout" Target="../slideLayouts/slideLayout200.xml"/><Relationship Id="rId9" Type="http://schemas.openxmlformats.org/officeDocument/2006/relationships/slideLayout" Target="../slideLayouts/slideLayout205.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15.xml"/><Relationship Id="rId3" Type="http://schemas.openxmlformats.org/officeDocument/2006/relationships/slideLayout" Target="../slideLayouts/slideLayout210.xml"/><Relationship Id="rId7" Type="http://schemas.openxmlformats.org/officeDocument/2006/relationships/slideLayout" Target="../slideLayouts/slideLayout214.xml"/><Relationship Id="rId12" Type="http://schemas.openxmlformats.org/officeDocument/2006/relationships/theme" Target="../theme/theme22.xml"/><Relationship Id="rId2" Type="http://schemas.openxmlformats.org/officeDocument/2006/relationships/slideLayout" Target="../slideLayouts/slideLayout209.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slideLayout" Target="../slideLayouts/slideLayout218.xml"/><Relationship Id="rId5" Type="http://schemas.openxmlformats.org/officeDocument/2006/relationships/slideLayout" Target="../slideLayouts/slideLayout212.xml"/><Relationship Id="rId10" Type="http://schemas.openxmlformats.org/officeDocument/2006/relationships/slideLayout" Target="../slideLayouts/slideLayout217.xml"/><Relationship Id="rId4" Type="http://schemas.openxmlformats.org/officeDocument/2006/relationships/slideLayout" Target="../slideLayouts/slideLayout211.xml"/><Relationship Id="rId9" Type="http://schemas.openxmlformats.org/officeDocument/2006/relationships/slideLayout" Target="../slideLayouts/slideLayout216.xml"/></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221.xml"/><Relationship Id="rId2" Type="http://schemas.openxmlformats.org/officeDocument/2006/relationships/slideLayout" Target="../slideLayouts/slideLayout220.xml"/><Relationship Id="rId1" Type="http://schemas.openxmlformats.org/officeDocument/2006/relationships/slideLayout" Target="../slideLayouts/slideLayout219.xml"/><Relationship Id="rId5" Type="http://schemas.openxmlformats.org/officeDocument/2006/relationships/theme" Target="../theme/theme23.xml"/><Relationship Id="rId4" Type="http://schemas.openxmlformats.org/officeDocument/2006/relationships/slideLayout" Target="../slideLayouts/slideLayout2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6.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8.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9.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t>30.01.2017</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t>‹#›</a:t>
            </a:fld>
            <a:endParaRPr lang="uk-UA"/>
          </a:p>
        </p:txBody>
      </p:sp>
    </p:spTree>
    <p:extLst>
      <p:ext uri="{BB962C8B-B14F-4D97-AF65-F5344CB8AC3E}">
        <p14:creationId xmlns:p14="http://schemas.microsoft.com/office/powerpoint/2010/main" val="14975980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32255063"/>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379709356"/>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131891014"/>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25866751"/>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84579813"/>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283735692"/>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169317119"/>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252858389"/>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uk-UA" smtClean="0"/>
              <a:t>Образец заголовка</a:t>
            </a:r>
            <a:endParaRPr lang="en-US" altLang="uk-UA" smtClean="0"/>
          </a:p>
        </p:txBody>
      </p:sp>
      <p:sp>
        <p:nvSpPr>
          <p:cNvPr id="614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uk-UA" smtClean="0"/>
              <a:t>Образец текста</a:t>
            </a:r>
          </a:p>
          <a:p>
            <a:pPr lvl="1"/>
            <a:r>
              <a:rPr lang="ru-RU" altLang="uk-UA" smtClean="0"/>
              <a:t>Второй уровень</a:t>
            </a:r>
          </a:p>
          <a:p>
            <a:pPr lvl="2"/>
            <a:r>
              <a:rPr lang="ru-RU" altLang="uk-UA" smtClean="0"/>
              <a:t>Третий уровень</a:t>
            </a:r>
          </a:p>
          <a:p>
            <a:pPr lvl="3"/>
            <a:r>
              <a:rPr lang="ru-RU" altLang="uk-UA" smtClean="0"/>
              <a:t>Четвертый уровень</a:t>
            </a:r>
          </a:p>
          <a:p>
            <a:pPr lvl="4"/>
            <a:r>
              <a:rPr lang="ru-RU" altLang="uk-UA" smtClean="0"/>
              <a:t>Пятый уровень</a:t>
            </a:r>
            <a:endParaRPr lang="en-US" altLang="uk-UA"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5BEA78F9-9CED-4F35-8666-F14292A2976B}" type="datetime1">
              <a:rPr lang="en-US"/>
              <a:pPr>
                <a:defRPr/>
              </a:pPr>
              <a:t>1/30/2017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B0B21FBF-E30E-4819-9155-223B95B54136}" type="slidenum">
              <a:rPr lang="en-US"/>
              <a:pPr>
                <a:defRPr/>
              </a:pPr>
              <a:t>‹#›</a:t>
            </a:fld>
            <a:endParaRPr lang="en-US" dirty="0"/>
          </a:p>
        </p:txBody>
      </p:sp>
    </p:spTree>
    <p:extLst>
      <p:ext uri="{BB962C8B-B14F-4D97-AF65-F5344CB8AC3E}">
        <p14:creationId xmlns:p14="http://schemas.microsoft.com/office/powerpoint/2010/main" val="1401072025"/>
      </p:ext>
    </p:extLst>
  </p:cSld>
  <p:clrMap bg1="dk1" tx1="lt1" bg2="dk2" tx2="lt2" accent1="accent1" accent2="accent2" accent3="accent3" accent4="accent4" accent5="accent5" accent6="accent6" hlink="hlink" folHlink="folHlink"/>
  <p:sldLayoutIdLst>
    <p:sldLayoutId id="2147483858" r:id="rId1"/>
    <p:sldLayoutId id="2147483859" r:id="rId2"/>
  </p:sldLayoutIdLst>
  <p:transition advClick="0" advTm="20000"/>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88000873"/>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CD5785-8A43-4CC4-A705-D4AA7E8DB57F}" type="datetimeFigureOut">
              <a:rPr lang="en-US" smtClean="0">
                <a:solidFill>
                  <a:prstClr val="black">
                    <a:tint val="75000"/>
                  </a:prstClr>
                </a:solidFill>
              </a:rPr>
              <a:pPr/>
              <a:t>1/30/2017</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6510549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advClick="0" advTm="2000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CD5785-8A43-4CC4-A705-D4AA7E8DB57F}" type="datetimeFigureOut">
              <a:rPr lang="en-US" smtClean="0">
                <a:solidFill>
                  <a:prstClr val="black">
                    <a:tint val="75000"/>
                  </a:prstClr>
                </a:solidFill>
              </a:rPr>
              <a:pPr/>
              <a:t>1/30/2017</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62273048"/>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Lst>
  <mc:AlternateContent xmlns:mc="http://schemas.openxmlformats.org/markup-compatibility/2006" xmlns:p14="http://schemas.microsoft.com/office/powerpoint/2010/main">
    <mc:Choice Requires="p14">
      <p:transition spd="slow" p14:dur="4400" advTm="17411">
        <p14:honeycomb/>
      </p:transition>
    </mc:Choice>
    <mc:Fallback xmlns="">
      <p:transition spd="slow" advTm="17411">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085"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uk-UA" smtClean="0"/>
              <a:t>Образец текста</a:t>
            </a:r>
          </a:p>
          <a:p>
            <a:pPr lvl="1"/>
            <a:r>
              <a:rPr lang="ru-RU" altLang="uk-UA" smtClean="0"/>
              <a:t>Второй уровень</a:t>
            </a:r>
          </a:p>
          <a:p>
            <a:pPr lvl="2"/>
            <a:r>
              <a:rPr lang="ru-RU" altLang="uk-UA" smtClean="0"/>
              <a:t>Третий уровень</a:t>
            </a:r>
          </a:p>
          <a:p>
            <a:pPr lvl="3"/>
            <a:r>
              <a:rPr lang="ru-RU" altLang="uk-UA" smtClean="0"/>
              <a:t>Четвертый уровень</a:t>
            </a:r>
          </a:p>
          <a:p>
            <a:pPr lvl="4"/>
            <a:r>
              <a:rPr lang="ru-RU" altLang="uk-UA" smtClean="0"/>
              <a:t>Пятый уровень</a:t>
            </a:r>
            <a:endParaRPr lang="en-US" altLang="uk-UA"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eaLnBrk="1" fontAlgn="auto" hangingPunct="1">
              <a:spcBef>
                <a:spcPts val="0"/>
              </a:spcBef>
              <a:spcAft>
                <a:spcPts val="0"/>
              </a:spcAft>
              <a:defRPr sz="1100" b="1">
                <a:solidFill>
                  <a:prstClr val="black">
                    <a:lumMod val="50000"/>
                    <a:lumOff val="50000"/>
                  </a:prstClr>
                </a:solidFill>
                <a:latin typeface="Trebuchet MS"/>
              </a:defRPr>
            </a:lvl1pPr>
          </a:lstStyle>
          <a:p>
            <a:pPr>
              <a:defRPr/>
            </a:pPr>
            <a:fld id="{1C032053-AC08-4AAE-8B51-E4B04BC21D47}" type="datetimeFigureOut">
              <a:rPr lang="uk-UA"/>
              <a:pPr>
                <a:defRPr/>
              </a:pPr>
              <a:t>30.01.2017</a:t>
            </a:fld>
            <a:endParaRPr lang="uk-UA"/>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eaLnBrk="1" fontAlgn="auto" hangingPunct="1">
              <a:spcBef>
                <a:spcPts val="0"/>
              </a:spcBef>
              <a:spcAft>
                <a:spcPts val="0"/>
              </a:spcAft>
              <a:defRPr sz="1100" b="1">
                <a:solidFill>
                  <a:prstClr val="black">
                    <a:lumMod val="50000"/>
                    <a:lumOff val="50000"/>
                  </a:prstClr>
                </a:solidFill>
                <a:latin typeface="Trebuchet MS"/>
              </a:defRPr>
            </a:lvl1pPr>
          </a:lstStyle>
          <a:p>
            <a:pPr>
              <a:defRPr/>
            </a:pPr>
            <a:endParaRPr lang="uk-UA"/>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b="1">
                <a:solidFill>
                  <a:srgbClr val="7F7F7F"/>
                </a:solidFill>
                <a:latin typeface="Trebuchet MS" pitchFamily="34" charset="0"/>
              </a:defRPr>
            </a:lvl1pPr>
          </a:lstStyle>
          <a:p>
            <a:pPr fontAlgn="base">
              <a:spcBef>
                <a:spcPct val="0"/>
              </a:spcBef>
              <a:spcAft>
                <a:spcPct val="0"/>
              </a:spcAft>
              <a:defRPr/>
            </a:pPr>
            <a:fld id="{7160637B-B697-4190-A2F0-BA44BEC969E5}" type="slidenum">
              <a:rPr lang="uk-UA" altLang="uk-UA"/>
              <a:pPr fontAlgn="base">
                <a:spcBef>
                  <a:spcPct val="0"/>
                </a:spcBef>
                <a:spcAft>
                  <a:spcPct val="0"/>
                </a:spcAft>
                <a:defRPr/>
              </a:pPr>
              <a:t>‹#›</a:t>
            </a:fld>
            <a:endParaRPr lang="uk-UA" altLang="uk-UA"/>
          </a:p>
        </p:txBody>
      </p:sp>
    </p:spTree>
    <p:extLst>
      <p:ext uri="{BB962C8B-B14F-4D97-AF65-F5344CB8AC3E}">
        <p14:creationId xmlns:p14="http://schemas.microsoft.com/office/powerpoint/2010/main" val="1306009845"/>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Lst>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18431C-3E46-4D85-948B-2953C428851C}"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4AEFD8-42DE-42BA-A928-DF1A36F45E07}"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244196440"/>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8586E3-4F77-48AD-A352-F7F8DBFB8B97}" type="datetime1">
              <a:rPr lang="en-US" smtClean="0">
                <a:solidFill>
                  <a:prstClr val="black">
                    <a:tint val="75000"/>
                  </a:prstClr>
                </a:solidFill>
              </a:rPr>
              <a:pPr/>
              <a:t>1/30/2017</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301811"/>
      </p:ext>
    </p:extLst>
  </p:cSld>
  <p:clrMap bg1="dk1" tx1="lt1" bg2="dk2" tx2="lt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Lst>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2945005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44668307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88340849"/>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179045653"/>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10564931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970925516"/>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E790-74C3-4B9B-BFC8-737F268043BE}" type="datetimeFigureOut">
              <a:rPr lang="uk-UA" smtClean="0">
                <a:solidFill>
                  <a:prstClr val="black">
                    <a:tint val="75000"/>
                  </a:prstClr>
                </a:solidFill>
              </a:rPr>
              <a:pPr/>
              <a:t>30.01.2017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0C16B3-7E99-4175-9705-57C55A6DE73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739713158"/>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image" Target="../media/image3.gif"/><Relationship Id="rId1" Type="http://schemas.openxmlformats.org/officeDocument/2006/relationships/slideLayout" Target="../slideLayouts/slideLayout195.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6.png"/><Relationship Id="rId10" Type="http://schemas.openxmlformats.org/officeDocument/2006/relationships/image" Target="../media/image9.png"/><Relationship Id="rId4" Type="http://schemas.openxmlformats.org/officeDocument/2006/relationships/image" Target="../media/image5.gif"/><Relationship Id="rId9" Type="http://schemas.openxmlformats.org/officeDocument/2006/relationships/image" Target="../media/image8.gif"/></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image" Target="../media/image11.png"/><Relationship Id="rId7" Type="http://schemas.openxmlformats.org/officeDocument/2006/relationships/image" Target="../media/image5.gif"/><Relationship Id="rId2" Type="http://schemas.openxmlformats.org/officeDocument/2006/relationships/image" Target="../media/image10.gif"/><Relationship Id="rId1" Type="http://schemas.openxmlformats.org/officeDocument/2006/relationships/slideLayout" Target="../slideLayouts/slideLayout197.xml"/><Relationship Id="rId6" Type="http://schemas.openxmlformats.org/officeDocument/2006/relationships/image" Target="../media/image13.jpeg"/><Relationship Id="rId5" Type="http://schemas.microsoft.com/office/2007/relationships/hdphoto" Target="../media/hdphoto4.wdp"/><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5.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26.xml"/><Relationship Id="rId5" Type="http://schemas.microsoft.com/office/2007/relationships/hdphoto" Target="../media/hdphoto5.wdp"/><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37.xml"/><Relationship Id="rId6" Type="http://schemas.microsoft.com/office/2007/relationships/hdphoto" Target="../media/hdphoto6.wdp"/><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9.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49.xml"/><Relationship Id="rId4" Type="http://schemas.openxmlformats.org/officeDocument/2006/relationships/image" Target="../media/image28.gif"/></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4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93.xml"/><Relationship Id="rId5" Type="http://schemas.microsoft.com/office/2007/relationships/hdphoto" Target="../media/hdphoto8.wdp"/><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7.gif"/><Relationship Id="rId4" Type="http://schemas.openxmlformats.org/officeDocument/2006/relationships/image" Target="../media/image16.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0.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49.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8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1.xml"/><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3" Type="http://schemas.openxmlformats.org/officeDocument/2006/relationships/hyperlink" Target="http://www.test-center.od.ua/index.php?action=zno_meth" TargetMode="External"/><Relationship Id="rId2" Type="http://schemas.openxmlformats.org/officeDocument/2006/relationships/hyperlink" Target="http://www.test-center.od.ua/"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3.jpeg"/><Relationship Id="rId7" Type="http://schemas.microsoft.com/office/2007/relationships/hdphoto" Target="../media/hdphoto9.wdp"/><Relationship Id="rId2" Type="http://schemas.openxmlformats.org/officeDocument/2006/relationships/notesSlide" Target="../notesSlides/notesSlide26.xml"/><Relationship Id="rId1" Type="http://schemas.openxmlformats.org/officeDocument/2006/relationships/slideLayout" Target="../slideLayouts/slideLayout219.xml"/><Relationship Id="rId6" Type="http://schemas.openxmlformats.org/officeDocument/2006/relationships/image" Target="../media/image46.png"/><Relationship Id="rId11" Type="http://schemas.microsoft.com/office/2007/relationships/hdphoto" Target="../media/hdphoto11.wdp"/><Relationship Id="rId5" Type="http://schemas.openxmlformats.org/officeDocument/2006/relationships/image" Target="../media/image45.jpeg"/><Relationship Id="rId10" Type="http://schemas.openxmlformats.org/officeDocument/2006/relationships/image" Target="../media/image48.jpeg"/><Relationship Id="rId4" Type="http://schemas.openxmlformats.org/officeDocument/2006/relationships/image" Target="../media/image44.png"/><Relationship Id="rId9" Type="http://schemas.microsoft.com/office/2007/relationships/hdphoto" Target="../media/hdphoto10.wdp"/></Relationships>
</file>

<file path=ppt/slides/_rels/slide58.xml.rels><?xml version="1.0" encoding="UTF-8" standalone="yes"?>
<Relationships xmlns="http://schemas.openxmlformats.org/package/2006/relationships"><Relationship Id="rId8" Type="http://schemas.microsoft.com/office/2007/relationships/hdphoto" Target="../media/hdphoto12.wdp"/><Relationship Id="rId13" Type="http://schemas.openxmlformats.org/officeDocument/2006/relationships/image" Target="../media/image56.jpeg"/><Relationship Id="rId3" Type="http://schemas.openxmlformats.org/officeDocument/2006/relationships/image" Target="../media/image49.jpeg"/><Relationship Id="rId7" Type="http://schemas.openxmlformats.org/officeDocument/2006/relationships/image" Target="../media/image53.png"/><Relationship Id="rId12" Type="http://schemas.microsoft.com/office/2007/relationships/hdphoto" Target="../media/hdphoto14.wdp"/><Relationship Id="rId2" Type="http://schemas.openxmlformats.org/officeDocument/2006/relationships/notesSlide" Target="../notesSlides/notesSlide27.xml"/><Relationship Id="rId1" Type="http://schemas.openxmlformats.org/officeDocument/2006/relationships/slideLayout" Target="../slideLayouts/slideLayout219.xml"/><Relationship Id="rId6" Type="http://schemas.openxmlformats.org/officeDocument/2006/relationships/image" Target="../media/image52.jpeg"/><Relationship Id="rId11" Type="http://schemas.openxmlformats.org/officeDocument/2006/relationships/image" Target="../media/image55.jpeg"/><Relationship Id="rId5" Type="http://schemas.openxmlformats.org/officeDocument/2006/relationships/image" Target="../media/image51.jpeg"/><Relationship Id="rId10" Type="http://schemas.microsoft.com/office/2007/relationships/hdphoto" Target="../media/hdphoto13.wdp"/><Relationship Id="rId4" Type="http://schemas.openxmlformats.org/officeDocument/2006/relationships/image" Target="../media/image50.jpeg"/><Relationship Id="rId9" Type="http://schemas.openxmlformats.org/officeDocument/2006/relationships/image" Target="../media/image54.jpeg"/><Relationship Id="rId14" Type="http://schemas.microsoft.com/office/2007/relationships/hdphoto" Target="../media/hdphoto15.wdp"/></Relationships>
</file>

<file path=ppt/slides/_rels/slide59.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jpg"/><Relationship Id="rId7" Type="http://schemas.openxmlformats.org/officeDocument/2006/relationships/image" Target="../media/image61.jpg"/><Relationship Id="rId2" Type="http://schemas.openxmlformats.org/officeDocument/2006/relationships/notesSlide" Target="../notesSlides/notesSlide28.xml"/><Relationship Id="rId1" Type="http://schemas.openxmlformats.org/officeDocument/2006/relationships/slideLayout" Target="../slideLayouts/slideLayout219.xml"/><Relationship Id="rId6" Type="http://schemas.openxmlformats.org/officeDocument/2006/relationships/image" Target="../media/image60.jpeg"/><Relationship Id="rId11" Type="http://schemas.microsoft.com/office/2007/relationships/hdphoto" Target="../media/hdphoto17.wdp"/><Relationship Id="rId5" Type="http://schemas.openxmlformats.org/officeDocument/2006/relationships/image" Target="../media/image59.jpeg"/><Relationship Id="rId10" Type="http://schemas.openxmlformats.org/officeDocument/2006/relationships/image" Target="../media/image63.jpeg"/><Relationship Id="rId4" Type="http://schemas.openxmlformats.org/officeDocument/2006/relationships/image" Target="../media/image58.png"/><Relationship Id="rId9" Type="http://schemas.microsoft.com/office/2007/relationships/hdphoto" Target="../media/hdphoto16.wdp"/></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8" Type="http://schemas.microsoft.com/office/2007/relationships/hdphoto" Target="../media/hdphoto16.wdp"/><Relationship Id="rId3" Type="http://schemas.openxmlformats.org/officeDocument/2006/relationships/image" Target="../media/image64.jpeg"/><Relationship Id="rId7"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219.xml"/><Relationship Id="rId6" Type="http://schemas.openxmlformats.org/officeDocument/2006/relationships/image" Target="../media/image66.jpeg"/><Relationship Id="rId5" Type="http://schemas.openxmlformats.org/officeDocument/2006/relationships/image" Target="../media/image65.jpeg"/><Relationship Id="rId10" Type="http://schemas.openxmlformats.org/officeDocument/2006/relationships/image" Target="../media/image68.jpg"/><Relationship Id="rId4" Type="http://schemas.openxmlformats.org/officeDocument/2006/relationships/image" Target="../media/image58.png"/><Relationship Id="rId9" Type="http://schemas.openxmlformats.org/officeDocument/2006/relationships/image" Target="../media/image67.jpg"/></Relationships>
</file>

<file path=ppt/slides/_rels/slide61.xml.rels><?xml version="1.0" encoding="UTF-8" standalone="yes"?>
<Relationships xmlns="http://schemas.openxmlformats.org/package/2006/relationships"><Relationship Id="rId8" Type="http://schemas.microsoft.com/office/2007/relationships/hdphoto" Target="../media/hdphoto18.wdp"/><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notesSlide" Target="../notesSlides/notesSlide30.xml"/><Relationship Id="rId1" Type="http://schemas.openxmlformats.org/officeDocument/2006/relationships/slideLayout" Target="../slideLayouts/slideLayout219.xml"/><Relationship Id="rId6" Type="http://schemas.openxmlformats.org/officeDocument/2006/relationships/image" Target="../media/image72.jpeg"/><Relationship Id="rId11" Type="http://schemas.openxmlformats.org/officeDocument/2006/relationships/image" Target="../media/image75.jpg"/><Relationship Id="rId5" Type="http://schemas.openxmlformats.org/officeDocument/2006/relationships/image" Target="../media/image71.jpeg"/><Relationship Id="rId10" Type="http://schemas.microsoft.com/office/2007/relationships/hdphoto" Target="../media/hdphoto19.wdp"/><Relationship Id="rId4" Type="http://schemas.openxmlformats.org/officeDocument/2006/relationships/image" Target="../media/image70.jpeg"/><Relationship Id="rId9" Type="http://schemas.openxmlformats.org/officeDocument/2006/relationships/image" Target="../media/image74.jpeg"/></Relationships>
</file>

<file path=ppt/slides/_rels/slide62.xml.rels><?xml version="1.0" encoding="UTF-8" standalone="yes"?>
<Relationships xmlns="http://schemas.openxmlformats.org/package/2006/relationships"><Relationship Id="rId8" Type="http://schemas.openxmlformats.org/officeDocument/2006/relationships/image" Target="../media/image80.jpg"/><Relationship Id="rId3" Type="http://schemas.openxmlformats.org/officeDocument/2006/relationships/image" Target="../media/image76.jpg"/><Relationship Id="rId7" Type="http://schemas.openxmlformats.org/officeDocument/2006/relationships/image" Target="../media/image79.jpg"/><Relationship Id="rId2" Type="http://schemas.openxmlformats.org/officeDocument/2006/relationships/notesSlide" Target="../notesSlides/notesSlide31.xml"/><Relationship Id="rId1" Type="http://schemas.openxmlformats.org/officeDocument/2006/relationships/slideLayout" Target="../slideLayouts/slideLayout219.xml"/><Relationship Id="rId6" Type="http://schemas.openxmlformats.org/officeDocument/2006/relationships/hyperlink" Target="https://uk.wikipedia.org/wiki/%D0%97%D0%B1%D1%80%D1%83%D1%87%D0%B0%D0%BD%D1%81%D1%8C%D0%BA%D0%B8%D0%B9_%D1%96%D0%B4%D0%BE%D0%BB#cite_note-1" TargetMode="External"/><Relationship Id="rId5" Type="http://schemas.openxmlformats.org/officeDocument/2006/relationships/image" Target="../media/image78.jpeg"/><Relationship Id="rId4" Type="http://schemas.openxmlformats.org/officeDocument/2006/relationships/image" Target="../media/image77.jpeg"/></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3.gif"/><Relationship Id="rId1" Type="http://schemas.openxmlformats.org/officeDocument/2006/relationships/slideLayout" Target="../slideLayouts/slideLayout2.xml"/><Relationship Id="rId5" Type="http://schemas.openxmlformats.org/officeDocument/2006/relationships/image" Target="../media/image14.gif"/><Relationship Id="rId4" Type="http://schemas.openxmlformats.org/officeDocument/2006/relationships/image" Target="../media/image5.gif"/></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13.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Николай\Documents\ЗНО-2017 Осн. сесія Історія України\Гиф анимация Море на закате_files\image_86120715174103989187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099" y="4581128"/>
            <a:ext cx="9199488" cy="2323728"/>
          </a:xfrm>
          <a:prstGeom prst="rect">
            <a:avLst/>
          </a:prstGeom>
          <a:noFill/>
          <a:extLst>
            <a:ext uri="{909E8E84-426E-40DD-AFC4-6F175D3DCCD1}">
              <a14:hiddenFill xmlns:a14="http://schemas.microsoft.com/office/drawing/2010/main">
                <a:solidFill>
                  <a:srgbClr val="FFFFFF"/>
                </a:solidFill>
              </a14:hiddenFill>
            </a:ext>
          </a:extLst>
        </p:spPr>
      </p:pic>
      <p:pic>
        <p:nvPicPr>
          <p:cNvPr id="1057" name="Picture 33" descr="Картинки по запросу облак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99" y="-46189"/>
            <a:ext cx="9199488" cy="555737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http://www.playcast.ru/uploads/2016/06/05/18890655.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112" y="3742704"/>
            <a:ext cx="1004710" cy="890539"/>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6" descr="Картинки по запросу орцояо"/>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solidFill>
                <a:prstClr val="white"/>
              </a:solidFill>
            </a:endParaRPr>
          </a:p>
        </p:txBody>
      </p:sp>
      <p:sp>
        <p:nvSpPr>
          <p:cNvPr id="3" name="AutoShape 8" descr="Картинки по запросу орцояо"/>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solidFill>
                <a:prstClr val="white"/>
              </a:solidFill>
            </a:endParaRPr>
          </a:p>
        </p:txBody>
      </p:sp>
      <p:sp>
        <p:nvSpPr>
          <p:cNvPr id="5" name="AutoShape 10" descr="Картинки по запросу орцояо"/>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solidFill>
                <a:prstClr val="white"/>
              </a:solidFill>
            </a:endParaRPr>
          </a:p>
        </p:txBody>
      </p:sp>
      <p:sp>
        <p:nvSpPr>
          <p:cNvPr id="7" name="AutoShape 12" descr="Картинки по запросу орцояо"/>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solidFill>
                <a:prstClr val="white"/>
              </a:solidFill>
            </a:endParaRPr>
          </a:p>
        </p:txBody>
      </p:sp>
      <p:sp>
        <p:nvSpPr>
          <p:cNvPr id="8" name="AutoShape 14" descr="Картинки по запросу орцояо"/>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solidFill>
                <a:prstClr val="white"/>
              </a:solidFill>
            </a:endParaRPr>
          </a:p>
        </p:txBody>
      </p:sp>
      <p:sp>
        <p:nvSpPr>
          <p:cNvPr id="9" name="AutoShape 16" descr="Картинки по запросу орцояо"/>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solidFill>
                <a:prstClr val="white"/>
              </a:solidFill>
            </a:endParaRPr>
          </a:p>
        </p:txBody>
      </p:sp>
      <p:sp>
        <p:nvSpPr>
          <p:cNvPr id="10" name="AutoShape 18" descr="Картинки по запросу орцояо"/>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solidFill>
                <a:prstClr val="white"/>
              </a:solidFill>
            </a:endParaRPr>
          </a:p>
        </p:txBody>
      </p:sp>
      <p:sp>
        <p:nvSpPr>
          <p:cNvPr id="11" name="AutoShape 21" descr="Картинки по запросу орцояо"/>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solidFill>
                <a:prstClr val="white"/>
              </a:solidFill>
            </a:endParaRPr>
          </a:p>
        </p:txBody>
      </p:sp>
      <p:pic>
        <p:nvPicPr>
          <p:cNvPr id="1047" name="Picture 23" descr="C:\Users\Николай.НИКОЛАЙ-ПК\Documents\B2Bnb28iqzI.jpg"/>
          <p:cNvPicPr>
            <a:picLocks noChangeAspect="1" noChangeArrowheads="1"/>
          </p:cNvPicPr>
          <p:nvPr/>
        </p:nvPicPr>
        <p:blipFill>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870" b="98696" l="2000" r="99500">
                        <a14:foregroundMark x1="3500" y1="20870" x2="3500" y2="20870"/>
                        <a14:foregroundMark x1="98500" y1="16522" x2="98500" y2="16522"/>
                        <a14:foregroundMark x1="95000" y1="14783" x2="95000" y2="14783"/>
                        <a14:foregroundMark x1="44500" y1="99130" x2="44500" y2="99130"/>
                        <a14:foregroundMark x1="42500" y1="80435" x2="42500" y2="80435"/>
                        <a14:foregroundMark x1="28000" y1="81304" x2="28000" y2="81304"/>
                        <a14:foregroundMark x1="26000" y1="73478" x2="26000" y2="73478"/>
                        <a14:foregroundMark x1="20000" y1="40870" x2="20000" y2="40870"/>
                        <a14:foregroundMark x1="22500" y1="16087" x2="22500" y2="16087"/>
                        <a14:foregroundMark x1="22000" y1="8261" x2="22000" y2="8261"/>
                        <a14:foregroundMark x1="21000" y1="870" x2="21000" y2="870"/>
                        <a14:foregroundMark x1="2000" y1="81739" x2="2000" y2="81739"/>
                        <a14:foregroundMark x1="99500" y1="18696" x2="99500" y2="18696"/>
                        <a14:foregroundMark x1="55500" y1="18696" x2="55500" y2="18696"/>
                        <a14:foregroundMark x1="66500" y1="22609" x2="66500" y2="22609"/>
                        <a14:foregroundMark x1="51000" y1="20435" x2="51000" y2="20435"/>
                      </a14:backgroundRemoval>
                    </a14:imgEffect>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1773010" y="584951"/>
            <a:ext cx="1116846" cy="128437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ttp://pics.livejournal.com/cdyu/pic/002dh7ax"/>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l="30511" t="16540" r="34495" b="17377"/>
          <a:stretch/>
        </p:blipFill>
        <p:spPr bwMode="auto">
          <a:xfrm flipH="1">
            <a:off x="6551757" y="27258"/>
            <a:ext cx="1860298" cy="548997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7" descr="C:\Users\Николай\Documents\pic-alert.gif"/>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6978776" y="654589"/>
            <a:ext cx="937030" cy="57642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C:\Users\Николай.НИКОЛАЙ-ПК\Documents\1475154353_3.jpg"/>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9225" b="94834" l="10000" r="93889">
                        <a14:foregroundMark x1="63889" y1="16236" x2="63889" y2="16236"/>
                        <a14:foregroundMark x1="62222" y1="21771" x2="62222" y2="21771"/>
                        <a14:foregroundMark x1="67778" y1="23616" x2="67778" y2="23616"/>
                        <a14:foregroundMark x1="71111" y1="30258" x2="71111" y2="30258"/>
                        <a14:foregroundMark x1="74444" y1="35793" x2="74444" y2="35793"/>
                        <a14:foregroundMark x1="87778" y1="68266" x2="87778" y2="68266"/>
                        <a14:foregroundMark x1="93333" y1="67897" x2="93333" y2="67897"/>
                        <a14:foregroundMark x1="93889" y1="66790" x2="93889" y2="66790"/>
                        <a14:foregroundMark x1="53889" y1="87823" x2="53889" y2="87823"/>
                        <a14:foregroundMark x1="45556" y1="94834" x2="45556" y2="94834"/>
                        <a14:foregroundMark x1="62778" y1="26937" x2="62778" y2="26937"/>
                        <a14:foregroundMark x1="69444" y1="39114" x2="69444" y2="39114"/>
                      </a14:backgroundRemoval>
                    </a14:imgEffect>
                  </a14:imgLayer>
                </a14:imgProps>
              </a:ext>
              <a:ext uri="{28A0092B-C50C-407E-A947-70E740481C1C}">
                <a14:useLocalDpi xmlns:a14="http://schemas.microsoft.com/office/drawing/2010/main" val="0"/>
              </a:ext>
            </a:extLst>
          </a:blip>
          <a:srcRect/>
          <a:stretch>
            <a:fillRect/>
          </a:stretch>
        </p:blipFill>
        <p:spPr bwMode="auto">
          <a:xfrm>
            <a:off x="2331433" y="3473232"/>
            <a:ext cx="1471740" cy="2215787"/>
          </a:xfrm>
          <a:prstGeom prst="rect">
            <a:avLst/>
          </a:prstGeom>
          <a:noFill/>
          <a:extLst>
            <a:ext uri="{909E8E84-426E-40DD-AFC4-6F175D3DCCD1}">
              <a14:hiddenFill xmlns:a14="http://schemas.microsoft.com/office/drawing/2010/main">
                <a:solidFill>
                  <a:srgbClr val="FFFFFF"/>
                </a:solidFill>
              </a14:hiddenFill>
            </a:ext>
          </a:extLst>
        </p:spPr>
      </p:pic>
      <p:sp>
        <p:nvSpPr>
          <p:cNvPr id="24" name="Прямоугольник 23"/>
          <p:cNvSpPr/>
          <p:nvPr/>
        </p:nvSpPr>
        <p:spPr>
          <a:xfrm>
            <a:off x="45114" y="2125914"/>
            <a:ext cx="4572637" cy="646331"/>
          </a:xfrm>
          <a:prstGeom prst="rect">
            <a:avLst/>
          </a:prstGeom>
        </p:spPr>
        <p:txBody>
          <a:bodyPr wrap="square">
            <a:spAutoFit/>
          </a:bodyPr>
          <a:lstStyle/>
          <a:p>
            <a:pPr algn="ctr"/>
            <a:r>
              <a:rPr lang="ru-RU" b="1" cap="all" dirty="0" smtClean="0">
                <a:solidFill>
                  <a:srgbClr val="002060"/>
                </a:solidFill>
                <a:latin typeface="Times New Roman" panose="02020603050405020304" pitchFamily="18" charset="0"/>
                <a:cs typeface="Times New Roman" panose="02020603050405020304" pitchFamily="18" charset="0"/>
              </a:rPr>
              <a:t>ОДЕСЬКИЙ РЕГІОНАЛЬНИЙ ЦЕНТР </a:t>
            </a:r>
          </a:p>
          <a:p>
            <a:pPr algn="ctr"/>
            <a:r>
              <a:rPr lang="ru-RU" b="1" cap="all" dirty="0" smtClean="0">
                <a:solidFill>
                  <a:srgbClr val="002060"/>
                </a:solidFill>
                <a:latin typeface="Times New Roman" panose="02020603050405020304" pitchFamily="18" charset="0"/>
                <a:cs typeface="Times New Roman" panose="02020603050405020304" pitchFamily="18" charset="0"/>
              </a:rPr>
              <a:t>ОЦІНЮВАННЯ ЯКОСТІ ОСВІТИ</a:t>
            </a:r>
            <a:endParaRPr lang="ru-RU" b="1" cap="all"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4230493"/>
      </p:ext>
    </p:extLst>
  </p:cSld>
  <p:clrMapOvr>
    <a:masterClrMapping/>
  </p:clrMapOvr>
  <mc:AlternateContent xmlns:mc="http://schemas.openxmlformats.org/markup-compatibility/2006" xmlns:p14="http://schemas.microsoft.com/office/powerpoint/2010/main">
    <mc:Choice Requires="p14">
      <p:transition spd="slow" p14:dur="4400" advTm="23200">
        <p14:honeycomb/>
      </p:transition>
    </mc:Choice>
    <mc:Fallback xmlns="">
      <p:transition spd="slow" advTm="232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6000" fill="hold"/>
                                        <p:tgtEl>
                                          <p:spTgt spid="6"/>
                                        </p:tgtEl>
                                        <p:attrNameLst>
                                          <p:attrName>ppt_w</p:attrName>
                                        </p:attrNameLst>
                                      </p:cBhvr>
                                      <p:tavLst>
                                        <p:tav tm="0">
                                          <p:val>
                                            <p:fltVal val="0"/>
                                          </p:val>
                                        </p:tav>
                                        <p:tav tm="100000">
                                          <p:val>
                                            <p:strVal val="#ppt_w"/>
                                          </p:val>
                                        </p:tav>
                                      </p:tavLst>
                                    </p:anim>
                                    <p:anim calcmode="lin" valueType="num">
                                      <p:cBhvr>
                                        <p:cTn id="8" dur="6000" fill="hold"/>
                                        <p:tgtEl>
                                          <p:spTgt spid="6"/>
                                        </p:tgtEl>
                                        <p:attrNameLst>
                                          <p:attrName>ppt_h</p:attrName>
                                        </p:attrNameLst>
                                      </p:cBhvr>
                                      <p:tavLst>
                                        <p:tav tm="0">
                                          <p:val>
                                            <p:fltVal val="0"/>
                                          </p:val>
                                        </p:tav>
                                        <p:tav tm="100000">
                                          <p:val>
                                            <p:strVal val="#ppt_h"/>
                                          </p:val>
                                        </p:tav>
                                      </p:tavLst>
                                    </p:anim>
                                    <p:animEffect transition="in" filter="fade">
                                      <p:cBhvr>
                                        <p:cTn id="9" dur="6000"/>
                                        <p:tgtEl>
                                          <p:spTgt spid="6"/>
                                        </p:tgtEl>
                                      </p:cBhvr>
                                    </p:animEffect>
                                  </p:childTnLst>
                                </p:cTn>
                              </p:par>
                              <p:par>
                                <p:cTn id="10" presetID="53" presetClass="entr" presetSubtype="16" fill="hold" nodeType="withEffect">
                                  <p:stCondLst>
                                    <p:cond delay="55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6000" fill="hold"/>
                                        <p:tgtEl>
                                          <p:spTgt spid="20"/>
                                        </p:tgtEl>
                                        <p:attrNameLst>
                                          <p:attrName>ppt_w</p:attrName>
                                        </p:attrNameLst>
                                      </p:cBhvr>
                                      <p:tavLst>
                                        <p:tav tm="0">
                                          <p:val>
                                            <p:fltVal val="0"/>
                                          </p:val>
                                        </p:tav>
                                        <p:tav tm="100000">
                                          <p:val>
                                            <p:strVal val="#ppt_w"/>
                                          </p:val>
                                        </p:tav>
                                      </p:tavLst>
                                    </p:anim>
                                    <p:anim calcmode="lin" valueType="num">
                                      <p:cBhvr>
                                        <p:cTn id="13" dur="6000" fill="hold"/>
                                        <p:tgtEl>
                                          <p:spTgt spid="20"/>
                                        </p:tgtEl>
                                        <p:attrNameLst>
                                          <p:attrName>ppt_h</p:attrName>
                                        </p:attrNameLst>
                                      </p:cBhvr>
                                      <p:tavLst>
                                        <p:tav tm="0">
                                          <p:val>
                                            <p:fltVal val="0"/>
                                          </p:val>
                                        </p:tav>
                                        <p:tav tm="100000">
                                          <p:val>
                                            <p:strVal val="#ppt_h"/>
                                          </p:val>
                                        </p:tav>
                                      </p:tavLst>
                                    </p:anim>
                                    <p:animEffect transition="in" filter="fade">
                                      <p:cBhvr>
                                        <p:cTn id="14" dur="6000"/>
                                        <p:tgtEl>
                                          <p:spTgt spid="20"/>
                                        </p:tgtEl>
                                      </p:cBhvr>
                                    </p:animEffect>
                                  </p:childTnLst>
                                </p:cTn>
                              </p:par>
                              <p:par>
                                <p:cTn id="15" presetID="6" presetClass="entr" presetSubtype="16" fill="hold" nodeType="withEffect">
                                  <p:stCondLst>
                                    <p:cond delay="0"/>
                                  </p:stCondLst>
                                  <p:childTnLst>
                                    <p:set>
                                      <p:cBhvr>
                                        <p:cTn id="16" dur="1" fill="hold">
                                          <p:stCondLst>
                                            <p:cond delay="0"/>
                                          </p:stCondLst>
                                        </p:cTn>
                                        <p:tgtEl>
                                          <p:spTgt spid="1047"/>
                                        </p:tgtEl>
                                        <p:attrNameLst>
                                          <p:attrName>style.visibility</p:attrName>
                                        </p:attrNameLst>
                                      </p:cBhvr>
                                      <p:to>
                                        <p:strVal val="visible"/>
                                      </p:to>
                                    </p:set>
                                    <p:animEffect transition="in" filter="circle(in)">
                                      <p:cBhvr>
                                        <p:cTn id="17" dur="2500"/>
                                        <p:tgtEl>
                                          <p:spTgt spid="104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2500" fill="hold"/>
                                        <p:tgtEl>
                                          <p:spTgt spid="24"/>
                                        </p:tgtEl>
                                        <p:attrNameLst>
                                          <p:attrName>ppt_w</p:attrName>
                                        </p:attrNameLst>
                                      </p:cBhvr>
                                      <p:tavLst>
                                        <p:tav tm="0">
                                          <p:val>
                                            <p:fltVal val="0"/>
                                          </p:val>
                                        </p:tav>
                                        <p:tav tm="100000">
                                          <p:val>
                                            <p:strVal val="#ppt_w"/>
                                          </p:val>
                                        </p:tav>
                                      </p:tavLst>
                                    </p:anim>
                                    <p:anim calcmode="lin" valueType="num">
                                      <p:cBhvr>
                                        <p:cTn id="21" dur="2500" fill="hold"/>
                                        <p:tgtEl>
                                          <p:spTgt spid="24"/>
                                        </p:tgtEl>
                                        <p:attrNameLst>
                                          <p:attrName>ppt_h</p:attrName>
                                        </p:attrNameLst>
                                      </p:cBhvr>
                                      <p:tavLst>
                                        <p:tav tm="0">
                                          <p:val>
                                            <p:fltVal val="0"/>
                                          </p:val>
                                        </p:tav>
                                        <p:tav tm="100000">
                                          <p:val>
                                            <p:strVal val="#ppt_h"/>
                                          </p:val>
                                        </p:tav>
                                      </p:tavLst>
                                    </p:anim>
                                    <p:animEffect transition="in" filter="fade">
                                      <p:cBhvr>
                                        <p:cTn id="22" dur="2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extLst mod="1">
    <p:ext uri="{E180D4A7-C9FB-4DFB-919C-405C955672EB}">
      <p14:showEvtLst xmlns:p14="http://schemas.microsoft.com/office/powerpoint/2010/main">
        <p14:playEvt time="11509" objId="1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622741445"/>
              </p:ext>
            </p:extLst>
          </p:nvPr>
        </p:nvGraphicFramePr>
        <p:xfrm>
          <a:off x="107504" y="188640"/>
          <a:ext cx="8928992" cy="65527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11451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1000"/>
                                        <p:tgtEl>
                                          <p:spTgt spid="4">
                                            <p:graphicEl>
                                              <a:chart seriesIdx="-3" categoryIdx="-3" bldStep="gridLegend"/>
                                            </p:graphicEl>
                                          </p:spTgt>
                                        </p:tgtEl>
                                      </p:cBhvr>
                                    </p:animEffect>
                                    <p:anim calcmode="lin" valueType="num">
                                      <p:cBhvr>
                                        <p:cTn id="8" dur="1000" fill="hold"/>
                                        <p:tgtEl>
                                          <p:spTgt spid="4">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fade">
                                      <p:cBhvr>
                                        <p:cTn id="13" dur="1000"/>
                                        <p:tgtEl>
                                          <p:spTgt spid="4">
                                            <p:graphicEl>
                                              <a:chart seriesIdx="0" categoryIdx="-4" bldStep="series"/>
                                            </p:graphicEl>
                                          </p:spTgt>
                                        </p:tgtEl>
                                      </p:cBhvr>
                                    </p:animEffect>
                                    <p:anim calcmode="lin" valueType="num">
                                      <p:cBhvr>
                                        <p:cTn id="14" dur="1000" fill="hold"/>
                                        <p:tgtEl>
                                          <p:spTgt spid="4">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p:cTn id="15" dur="1000" fill="hold"/>
                                        <p:tgtEl>
                                          <p:spTgt spid="4">
                                            <p:graphicEl>
                                              <a:chart seriesIdx="0" categoryIdx="-4" bldStep="series"/>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fade">
                                      <p:cBhvr>
                                        <p:cTn id="19" dur="1000"/>
                                        <p:tgtEl>
                                          <p:spTgt spid="4">
                                            <p:graphicEl>
                                              <a:chart seriesIdx="1" categoryIdx="-4" bldStep="series"/>
                                            </p:graphicEl>
                                          </p:spTgt>
                                        </p:tgtEl>
                                      </p:cBhvr>
                                    </p:animEffect>
                                    <p:anim calcmode="lin" valueType="num">
                                      <p:cBhvr>
                                        <p:cTn id="20" dur="1000" fill="hold"/>
                                        <p:tgtEl>
                                          <p:spTgt spid="4">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chart seriesIdx="1" categoryIdx="-4" bldStep="series"/>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fade">
                                      <p:cBhvr>
                                        <p:cTn id="25" dur="1000"/>
                                        <p:tgtEl>
                                          <p:spTgt spid="4">
                                            <p:graphicEl>
                                              <a:chart seriesIdx="2" categoryIdx="-4" bldStep="series"/>
                                            </p:graphicEl>
                                          </p:spTgt>
                                        </p:tgtEl>
                                      </p:cBhvr>
                                    </p:animEffect>
                                    <p:anim calcmode="lin" valueType="num">
                                      <p:cBhvr>
                                        <p:cTn id="26" dur="1000" fill="hold"/>
                                        <p:tgtEl>
                                          <p:spTgt spid="4">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p:cTn id="27" dur="1000" fill="hold"/>
                                        <p:tgtEl>
                                          <p:spTgt spid="4">
                                            <p:graphicEl>
                                              <a:chart seriesIdx="2" categoryIdx="-4" bldStep="series"/>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fade">
                                      <p:cBhvr>
                                        <p:cTn id="31" dur="1000"/>
                                        <p:tgtEl>
                                          <p:spTgt spid="4">
                                            <p:graphicEl>
                                              <a:chart seriesIdx="3" categoryIdx="-4" bldStep="series"/>
                                            </p:graphicEl>
                                          </p:spTgt>
                                        </p:tgtEl>
                                      </p:cBhvr>
                                    </p:animEffect>
                                    <p:anim calcmode="lin" valueType="num">
                                      <p:cBhvr>
                                        <p:cTn id="32" dur="1000" fill="hold"/>
                                        <p:tgtEl>
                                          <p:spTgt spid="4">
                                            <p:graphicEl>
                                              <a:chart seriesIdx="3" categoryIdx="-4" bldStep="series"/>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chart seriesIdx="3" categoryIdx="-4" bldStep="series"/>
                                            </p:graphic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4">
                                            <p:graphicEl>
                                              <a:chart seriesIdx="4" categoryIdx="-4" bldStep="series"/>
                                            </p:graphicEl>
                                          </p:spTgt>
                                        </p:tgtEl>
                                        <p:attrNameLst>
                                          <p:attrName>style.visibility</p:attrName>
                                        </p:attrNameLst>
                                      </p:cBhvr>
                                      <p:to>
                                        <p:strVal val="visible"/>
                                      </p:to>
                                    </p:set>
                                    <p:animEffect transition="in" filter="fade">
                                      <p:cBhvr>
                                        <p:cTn id="37" dur="1000"/>
                                        <p:tgtEl>
                                          <p:spTgt spid="4">
                                            <p:graphicEl>
                                              <a:chart seriesIdx="4" categoryIdx="-4" bldStep="series"/>
                                            </p:graphicEl>
                                          </p:spTgt>
                                        </p:tgtEl>
                                      </p:cBhvr>
                                    </p:animEffect>
                                    <p:anim calcmode="lin" valueType="num">
                                      <p:cBhvr>
                                        <p:cTn id="38" dur="1000" fill="hold"/>
                                        <p:tgtEl>
                                          <p:spTgt spid="4">
                                            <p:graphicEl>
                                              <a:chart seriesIdx="4" categoryIdx="-4" bldStep="series"/>
                                            </p:graphicEl>
                                          </p:spTgt>
                                        </p:tgtEl>
                                        <p:attrNameLst>
                                          <p:attrName>ppt_x</p:attrName>
                                        </p:attrNameLst>
                                      </p:cBhvr>
                                      <p:tavLst>
                                        <p:tav tm="0">
                                          <p:val>
                                            <p:strVal val="#ppt_x"/>
                                          </p:val>
                                        </p:tav>
                                        <p:tav tm="100000">
                                          <p:val>
                                            <p:strVal val="#ppt_x"/>
                                          </p:val>
                                        </p:tav>
                                      </p:tavLst>
                                    </p:anim>
                                    <p:anim calcmode="lin" valueType="num">
                                      <p:cBhvr>
                                        <p:cTn id="39" dur="1000" fill="hold"/>
                                        <p:tgtEl>
                                          <p:spTgt spid="4">
                                            <p:graphicEl>
                                              <a:chart seriesIdx="4" categoryIdx="-4" bldStep="series"/>
                                            </p:graphic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4">
                                            <p:graphicEl>
                                              <a:chart seriesIdx="5" categoryIdx="-4" bldStep="series"/>
                                            </p:graphicEl>
                                          </p:spTgt>
                                        </p:tgtEl>
                                        <p:attrNameLst>
                                          <p:attrName>style.visibility</p:attrName>
                                        </p:attrNameLst>
                                      </p:cBhvr>
                                      <p:to>
                                        <p:strVal val="visible"/>
                                      </p:to>
                                    </p:set>
                                    <p:animEffect transition="in" filter="fade">
                                      <p:cBhvr>
                                        <p:cTn id="43" dur="1000"/>
                                        <p:tgtEl>
                                          <p:spTgt spid="4">
                                            <p:graphicEl>
                                              <a:chart seriesIdx="5" categoryIdx="-4" bldStep="series"/>
                                            </p:graphicEl>
                                          </p:spTgt>
                                        </p:tgtEl>
                                      </p:cBhvr>
                                    </p:animEffect>
                                    <p:anim calcmode="lin" valueType="num">
                                      <p:cBhvr>
                                        <p:cTn id="44" dur="1000" fill="hold"/>
                                        <p:tgtEl>
                                          <p:spTgt spid="4">
                                            <p:graphicEl>
                                              <a:chart seriesIdx="5" categoryIdx="-4" bldStep="series"/>
                                            </p:graphicEl>
                                          </p:spTgt>
                                        </p:tgtEl>
                                        <p:attrNameLst>
                                          <p:attrName>ppt_x</p:attrName>
                                        </p:attrNameLst>
                                      </p:cBhvr>
                                      <p:tavLst>
                                        <p:tav tm="0">
                                          <p:val>
                                            <p:strVal val="#ppt_x"/>
                                          </p:val>
                                        </p:tav>
                                        <p:tav tm="100000">
                                          <p:val>
                                            <p:strVal val="#ppt_x"/>
                                          </p:val>
                                        </p:tav>
                                      </p:tavLst>
                                    </p:anim>
                                    <p:anim calcmode="lin" valueType="num">
                                      <p:cBhvr>
                                        <p:cTn id="45" dur="1000" fill="hold"/>
                                        <p:tgtEl>
                                          <p:spTgt spid="4">
                                            <p:graphicEl>
                                              <a:chart seriesIdx="5" categoryIdx="-4" bldStep="series"/>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517632" cy="778098"/>
          </a:xfrm>
        </p:spPr>
        <p:txBody>
          <a:bodyPr>
            <a:noAutofit/>
          </a:bodyPr>
          <a:lstStyle/>
          <a:p>
            <a:r>
              <a:rPr lang="uk-UA" sz="2800" b="1" dirty="0" smtClean="0">
                <a:solidFill>
                  <a:srgbClr val="C00000"/>
                </a:solidFill>
                <a:latin typeface="Times New Roman" panose="02020603050405020304" pitchFamily="18" charset="0"/>
                <a:cs typeface="Times New Roman" panose="02020603050405020304" pitchFamily="18" charset="0"/>
              </a:rPr>
              <a:t>Одеська область: не подолали поріг «склав/не склав» 1335 (14,28 %) від 9349 учасників</a:t>
            </a:r>
            <a:endParaRPr lang="uk-UA" sz="2800" b="1" dirty="0">
              <a:solidFill>
                <a:srgbClr val="C00000"/>
              </a:solidFill>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725597068"/>
              </p:ext>
            </p:extLst>
          </p:nvPr>
        </p:nvGraphicFramePr>
        <p:xfrm>
          <a:off x="179512" y="1124744"/>
          <a:ext cx="8784976" cy="55446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3816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13" dur="1000"/>
                                        <p:tgtEl>
                                          <p:spTgt spid="4">
                                            <p:graphicEl>
                                              <a:chart seriesIdx="-3" categoryIdx="-3" bldStep="gridLegend"/>
                                            </p:graphicEl>
                                          </p:spTgt>
                                        </p:tgtEl>
                                      </p:cBhvr>
                                    </p:animEffect>
                                    <p:anim calcmode="lin" valueType="num">
                                      <p:cBhvr>
                                        <p:cTn id="14" dur="1000" fill="hold"/>
                                        <p:tgtEl>
                                          <p:spTgt spid="4">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15" dur="1000" fill="hold"/>
                                        <p:tgtEl>
                                          <p:spTgt spid="4">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fade">
                                      <p:cBhvr>
                                        <p:cTn id="19" dur="1000"/>
                                        <p:tgtEl>
                                          <p:spTgt spid="4">
                                            <p:graphicEl>
                                              <a:chart seriesIdx="-4" categoryIdx="0" bldStep="category"/>
                                            </p:graphicEl>
                                          </p:spTgt>
                                        </p:tgtEl>
                                      </p:cBhvr>
                                    </p:animEffect>
                                    <p:anim calcmode="lin" valueType="num">
                                      <p:cBhvr>
                                        <p:cTn id="20" dur="1000" fill="hold"/>
                                        <p:tgtEl>
                                          <p:spTgt spid="4">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chart seriesIdx="-4" categoryIdx="0" bldStep="category"/>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graphicEl>
                                              <a:chart seriesIdx="-4" categoryIdx="1" bldStep="category"/>
                                            </p:graphicEl>
                                          </p:spTgt>
                                        </p:tgtEl>
                                        <p:attrNameLst>
                                          <p:attrName>style.visibility</p:attrName>
                                        </p:attrNameLst>
                                      </p:cBhvr>
                                      <p:to>
                                        <p:strVal val="visible"/>
                                      </p:to>
                                    </p:set>
                                    <p:animEffect transition="in" filter="fade">
                                      <p:cBhvr>
                                        <p:cTn id="25" dur="1000"/>
                                        <p:tgtEl>
                                          <p:spTgt spid="4">
                                            <p:graphicEl>
                                              <a:chart seriesIdx="-4" categoryIdx="1" bldStep="category"/>
                                            </p:graphicEl>
                                          </p:spTgt>
                                        </p:tgtEl>
                                      </p:cBhvr>
                                    </p:animEffect>
                                    <p:anim calcmode="lin" valueType="num">
                                      <p:cBhvr>
                                        <p:cTn id="26" dur="1000" fill="hold"/>
                                        <p:tgtEl>
                                          <p:spTgt spid="4">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p:cTn id="27" dur="1000" fill="hold"/>
                                        <p:tgtEl>
                                          <p:spTgt spid="4">
                                            <p:graphicEl>
                                              <a:chart seriesIdx="-4" categoryIdx="1" bldStep="category"/>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
                                            <p:graphicEl>
                                              <a:chart seriesIdx="-4" categoryIdx="2" bldStep="category"/>
                                            </p:graphicEl>
                                          </p:spTgt>
                                        </p:tgtEl>
                                        <p:attrNameLst>
                                          <p:attrName>style.visibility</p:attrName>
                                        </p:attrNameLst>
                                      </p:cBhvr>
                                      <p:to>
                                        <p:strVal val="visible"/>
                                      </p:to>
                                    </p:set>
                                    <p:animEffect transition="in" filter="fade">
                                      <p:cBhvr>
                                        <p:cTn id="31" dur="1000"/>
                                        <p:tgtEl>
                                          <p:spTgt spid="4">
                                            <p:graphicEl>
                                              <a:chart seriesIdx="-4" categoryIdx="2" bldStep="category"/>
                                            </p:graphicEl>
                                          </p:spTgt>
                                        </p:tgtEl>
                                      </p:cBhvr>
                                    </p:animEffect>
                                    <p:anim calcmode="lin" valueType="num">
                                      <p:cBhvr>
                                        <p:cTn id="32" dur="1000" fill="hold"/>
                                        <p:tgtEl>
                                          <p:spTgt spid="4">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chart seriesIdx="-4" categoryIdx="2" bldStep="category"/>
                                            </p:graphic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4">
                                            <p:graphicEl>
                                              <a:chart seriesIdx="-4" categoryIdx="3" bldStep="category"/>
                                            </p:graphicEl>
                                          </p:spTgt>
                                        </p:tgtEl>
                                        <p:attrNameLst>
                                          <p:attrName>style.visibility</p:attrName>
                                        </p:attrNameLst>
                                      </p:cBhvr>
                                      <p:to>
                                        <p:strVal val="visible"/>
                                      </p:to>
                                    </p:set>
                                    <p:animEffect transition="in" filter="fade">
                                      <p:cBhvr>
                                        <p:cTn id="37" dur="1000"/>
                                        <p:tgtEl>
                                          <p:spTgt spid="4">
                                            <p:graphicEl>
                                              <a:chart seriesIdx="-4" categoryIdx="3" bldStep="category"/>
                                            </p:graphicEl>
                                          </p:spTgt>
                                        </p:tgtEl>
                                      </p:cBhvr>
                                    </p:animEffect>
                                    <p:anim calcmode="lin" valueType="num">
                                      <p:cBhvr>
                                        <p:cTn id="38" dur="1000" fill="hold"/>
                                        <p:tgtEl>
                                          <p:spTgt spid="4">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p:cTn id="39" dur="1000" fill="hold"/>
                                        <p:tgtEl>
                                          <p:spTgt spid="4">
                                            <p:graphicEl>
                                              <a:chart seriesIdx="-4" categoryIdx="3" bldStep="category"/>
                                            </p:graphic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4">
                                            <p:graphicEl>
                                              <a:chart seriesIdx="-4" categoryIdx="4" bldStep="category"/>
                                            </p:graphicEl>
                                          </p:spTgt>
                                        </p:tgtEl>
                                        <p:attrNameLst>
                                          <p:attrName>style.visibility</p:attrName>
                                        </p:attrNameLst>
                                      </p:cBhvr>
                                      <p:to>
                                        <p:strVal val="visible"/>
                                      </p:to>
                                    </p:set>
                                    <p:animEffect transition="in" filter="fade">
                                      <p:cBhvr>
                                        <p:cTn id="43" dur="1000"/>
                                        <p:tgtEl>
                                          <p:spTgt spid="4">
                                            <p:graphicEl>
                                              <a:chart seriesIdx="-4" categoryIdx="4" bldStep="category"/>
                                            </p:graphicEl>
                                          </p:spTgt>
                                        </p:tgtEl>
                                      </p:cBhvr>
                                    </p:animEffect>
                                    <p:anim calcmode="lin" valueType="num">
                                      <p:cBhvr>
                                        <p:cTn id="44" dur="1000" fill="hold"/>
                                        <p:tgtEl>
                                          <p:spTgt spid="4">
                                            <p:graphicEl>
                                              <a:chart seriesIdx="-4" categoryIdx="4" bldStep="category"/>
                                            </p:graphicEl>
                                          </p:spTgt>
                                        </p:tgtEl>
                                        <p:attrNameLst>
                                          <p:attrName>ppt_x</p:attrName>
                                        </p:attrNameLst>
                                      </p:cBhvr>
                                      <p:tavLst>
                                        <p:tav tm="0">
                                          <p:val>
                                            <p:strVal val="#ppt_x"/>
                                          </p:val>
                                        </p:tav>
                                        <p:tav tm="100000">
                                          <p:val>
                                            <p:strVal val="#ppt_x"/>
                                          </p:val>
                                        </p:tav>
                                      </p:tavLst>
                                    </p:anim>
                                    <p:anim calcmode="lin" valueType="num">
                                      <p:cBhvr>
                                        <p:cTn id="45" dur="1000" fill="hold"/>
                                        <p:tgtEl>
                                          <p:spTgt spid="4">
                                            <p:graphicEl>
                                              <a:chart seriesIdx="-4" categoryIdx="4" bldStep="category"/>
                                            </p:graphicEl>
                                          </p:spTgt>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4">
                                            <p:graphicEl>
                                              <a:chart seriesIdx="-4" categoryIdx="5" bldStep="category"/>
                                            </p:graphicEl>
                                          </p:spTgt>
                                        </p:tgtEl>
                                        <p:attrNameLst>
                                          <p:attrName>style.visibility</p:attrName>
                                        </p:attrNameLst>
                                      </p:cBhvr>
                                      <p:to>
                                        <p:strVal val="visible"/>
                                      </p:to>
                                    </p:set>
                                    <p:animEffect transition="in" filter="fade">
                                      <p:cBhvr>
                                        <p:cTn id="49" dur="1000"/>
                                        <p:tgtEl>
                                          <p:spTgt spid="4">
                                            <p:graphicEl>
                                              <a:chart seriesIdx="-4" categoryIdx="5" bldStep="category"/>
                                            </p:graphicEl>
                                          </p:spTgt>
                                        </p:tgtEl>
                                      </p:cBhvr>
                                    </p:animEffect>
                                    <p:anim calcmode="lin" valueType="num">
                                      <p:cBhvr>
                                        <p:cTn id="50" dur="1000" fill="hold"/>
                                        <p:tgtEl>
                                          <p:spTgt spid="4">
                                            <p:graphicEl>
                                              <a:chart seriesIdx="-4" categoryIdx="5" bldStep="category"/>
                                            </p:graphicEl>
                                          </p:spTgt>
                                        </p:tgtEl>
                                        <p:attrNameLst>
                                          <p:attrName>ppt_x</p:attrName>
                                        </p:attrNameLst>
                                      </p:cBhvr>
                                      <p:tavLst>
                                        <p:tav tm="0">
                                          <p:val>
                                            <p:strVal val="#ppt_x"/>
                                          </p:val>
                                        </p:tav>
                                        <p:tav tm="100000">
                                          <p:val>
                                            <p:strVal val="#ppt_x"/>
                                          </p:val>
                                        </p:tav>
                                      </p:tavLst>
                                    </p:anim>
                                    <p:anim calcmode="lin" valueType="num">
                                      <p:cBhvr>
                                        <p:cTn id="51" dur="1000" fill="hold"/>
                                        <p:tgtEl>
                                          <p:spTgt spid="4">
                                            <p:graphicEl>
                                              <a:chart seriesIdx="-4" categoryIdx="5" bldStep="category"/>
                                            </p:graphicEl>
                                          </p:spTgt>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4">
                                            <p:graphicEl>
                                              <a:chart seriesIdx="-4" categoryIdx="6" bldStep="category"/>
                                            </p:graphicEl>
                                          </p:spTgt>
                                        </p:tgtEl>
                                        <p:attrNameLst>
                                          <p:attrName>style.visibility</p:attrName>
                                        </p:attrNameLst>
                                      </p:cBhvr>
                                      <p:to>
                                        <p:strVal val="visible"/>
                                      </p:to>
                                    </p:set>
                                    <p:animEffect transition="in" filter="fade">
                                      <p:cBhvr>
                                        <p:cTn id="55" dur="1000"/>
                                        <p:tgtEl>
                                          <p:spTgt spid="4">
                                            <p:graphicEl>
                                              <a:chart seriesIdx="-4" categoryIdx="6" bldStep="category"/>
                                            </p:graphicEl>
                                          </p:spTgt>
                                        </p:tgtEl>
                                      </p:cBhvr>
                                    </p:animEffect>
                                    <p:anim calcmode="lin" valueType="num">
                                      <p:cBhvr>
                                        <p:cTn id="56" dur="1000" fill="hold"/>
                                        <p:tgtEl>
                                          <p:spTgt spid="4">
                                            <p:graphicEl>
                                              <a:chart seriesIdx="-4" categoryIdx="6" bldStep="category"/>
                                            </p:graphicEl>
                                          </p:spTgt>
                                        </p:tgtEl>
                                        <p:attrNameLst>
                                          <p:attrName>ppt_x</p:attrName>
                                        </p:attrNameLst>
                                      </p:cBhvr>
                                      <p:tavLst>
                                        <p:tav tm="0">
                                          <p:val>
                                            <p:strVal val="#ppt_x"/>
                                          </p:val>
                                        </p:tav>
                                        <p:tav tm="100000">
                                          <p:val>
                                            <p:strVal val="#ppt_x"/>
                                          </p:val>
                                        </p:tav>
                                      </p:tavLst>
                                    </p:anim>
                                    <p:anim calcmode="lin" valueType="num">
                                      <p:cBhvr>
                                        <p:cTn id="57" dur="1000" fill="hold"/>
                                        <p:tgtEl>
                                          <p:spTgt spid="4">
                                            <p:graphicEl>
                                              <a:chart seriesIdx="-4" categoryIdx="6" bldStep="category"/>
                                            </p:graphicEl>
                                          </p:spTgt>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4">
                                            <p:graphicEl>
                                              <a:chart seriesIdx="-4" categoryIdx="7" bldStep="category"/>
                                            </p:graphicEl>
                                          </p:spTgt>
                                        </p:tgtEl>
                                        <p:attrNameLst>
                                          <p:attrName>style.visibility</p:attrName>
                                        </p:attrNameLst>
                                      </p:cBhvr>
                                      <p:to>
                                        <p:strVal val="visible"/>
                                      </p:to>
                                    </p:set>
                                    <p:animEffect transition="in" filter="fade">
                                      <p:cBhvr>
                                        <p:cTn id="61" dur="1000"/>
                                        <p:tgtEl>
                                          <p:spTgt spid="4">
                                            <p:graphicEl>
                                              <a:chart seriesIdx="-4" categoryIdx="7" bldStep="category"/>
                                            </p:graphicEl>
                                          </p:spTgt>
                                        </p:tgtEl>
                                      </p:cBhvr>
                                    </p:animEffect>
                                    <p:anim calcmode="lin" valueType="num">
                                      <p:cBhvr>
                                        <p:cTn id="62" dur="1000" fill="hold"/>
                                        <p:tgtEl>
                                          <p:spTgt spid="4">
                                            <p:graphicEl>
                                              <a:chart seriesIdx="-4" categoryIdx="7" bldStep="category"/>
                                            </p:graphicEl>
                                          </p:spTgt>
                                        </p:tgtEl>
                                        <p:attrNameLst>
                                          <p:attrName>ppt_x</p:attrName>
                                        </p:attrNameLst>
                                      </p:cBhvr>
                                      <p:tavLst>
                                        <p:tav tm="0">
                                          <p:val>
                                            <p:strVal val="#ppt_x"/>
                                          </p:val>
                                        </p:tav>
                                        <p:tav tm="100000">
                                          <p:val>
                                            <p:strVal val="#ppt_x"/>
                                          </p:val>
                                        </p:tav>
                                      </p:tavLst>
                                    </p:anim>
                                    <p:anim calcmode="lin" valueType="num">
                                      <p:cBhvr>
                                        <p:cTn id="63" dur="1000" fill="hold"/>
                                        <p:tgtEl>
                                          <p:spTgt spid="4">
                                            <p:graphicEl>
                                              <a:chart seriesIdx="-4" categoryIdx="7" bldStep="category"/>
                                            </p:graphicEl>
                                          </p:spTgt>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4">
                                            <p:graphicEl>
                                              <a:chart seriesIdx="-4" categoryIdx="8" bldStep="category"/>
                                            </p:graphicEl>
                                          </p:spTgt>
                                        </p:tgtEl>
                                        <p:attrNameLst>
                                          <p:attrName>style.visibility</p:attrName>
                                        </p:attrNameLst>
                                      </p:cBhvr>
                                      <p:to>
                                        <p:strVal val="visible"/>
                                      </p:to>
                                    </p:set>
                                    <p:animEffect transition="in" filter="fade">
                                      <p:cBhvr>
                                        <p:cTn id="67" dur="1000"/>
                                        <p:tgtEl>
                                          <p:spTgt spid="4">
                                            <p:graphicEl>
                                              <a:chart seriesIdx="-4" categoryIdx="8" bldStep="category"/>
                                            </p:graphicEl>
                                          </p:spTgt>
                                        </p:tgtEl>
                                      </p:cBhvr>
                                    </p:animEffect>
                                    <p:anim calcmode="lin" valueType="num">
                                      <p:cBhvr>
                                        <p:cTn id="68" dur="1000" fill="hold"/>
                                        <p:tgtEl>
                                          <p:spTgt spid="4">
                                            <p:graphicEl>
                                              <a:chart seriesIdx="-4" categoryIdx="8" bldStep="category"/>
                                            </p:graphicEl>
                                          </p:spTgt>
                                        </p:tgtEl>
                                        <p:attrNameLst>
                                          <p:attrName>ppt_x</p:attrName>
                                        </p:attrNameLst>
                                      </p:cBhvr>
                                      <p:tavLst>
                                        <p:tav tm="0">
                                          <p:val>
                                            <p:strVal val="#ppt_x"/>
                                          </p:val>
                                        </p:tav>
                                        <p:tav tm="100000">
                                          <p:val>
                                            <p:strVal val="#ppt_x"/>
                                          </p:val>
                                        </p:tav>
                                      </p:tavLst>
                                    </p:anim>
                                    <p:anim calcmode="lin" valueType="num">
                                      <p:cBhvr>
                                        <p:cTn id="69" dur="1000" fill="hold"/>
                                        <p:tgtEl>
                                          <p:spTgt spid="4">
                                            <p:graphicEl>
                                              <a:chart seriesIdx="-4" categoryIdx="8" bldStep="category"/>
                                            </p:graphicEl>
                                          </p:spTgt>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4">
                                            <p:graphicEl>
                                              <a:chart seriesIdx="-4" categoryIdx="9" bldStep="category"/>
                                            </p:graphicEl>
                                          </p:spTgt>
                                        </p:tgtEl>
                                        <p:attrNameLst>
                                          <p:attrName>style.visibility</p:attrName>
                                        </p:attrNameLst>
                                      </p:cBhvr>
                                      <p:to>
                                        <p:strVal val="visible"/>
                                      </p:to>
                                    </p:set>
                                    <p:animEffect transition="in" filter="fade">
                                      <p:cBhvr>
                                        <p:cTn id="73" dur="1000"/>
                                        <p:tgtEl>
                                          <p:spTgt spid="4">
                                            <p:graphicEl>
                                              <a:chart seriesIdx="-4" categoryIdx="9" bldStep="category"/>
                                            </p:graphicEl>
                                          </p:spTgt>
                                        </p:tgtEl>
                                      </p:cBhvr>
                                    </p:animEffect>
                                    <p:anim calcmode="lin" valueType="num">
                                      <p:cBhvr>
                                        <p:cTn id="74" dur="1000" fill="hold"/>
                                        <p:tgtEl>
                                          <p:spTgt spid="4">
                                            <p:graphicEl>
                                              <a:chart seriesIdx="-4" categoryIdx="9" bldStep="category"/>
                                            </p:graphicEl>
                                          </p:spTgt>
                                        </p:tgtEl>
                                        <p:attrNameLst>
                                          <p:attrName>ppt_x</p:attrName>
                                        </p:attrNameLst>
                                      </p:cBhvr>
                                      <p:tavLst>
                                        <p:tav tm="0">
                                          <p:val>
                                            <p:strVal val="#ppt_x"/>
                                          </p:val>
                                        </p:tav>
                                        <p:tav tm="100000">
                                          <p:val>
                                            <p:strVal val="#ppt_x"/>
                                          </p:val>
                                        </p:tav>
                                      </p:tavLst>
                                    </p:anim>
                                    <p:anim calcmode="lin" valueType="num">
                                      <p:cBhvr>
                                        <p:cTn id="75" dur="1000" fill="hold"/>
                                        <p:tgtEl>
                                          <p:spTgt spid="4">
                                            <p:graphicEl>
                                              <a:chart seriesIdx="-4" categoryIdx="9" bldStep="category"/>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Sub>
          <a:bldChart bld="category"/>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04800" y="2048039"/>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145190" y="908720"/>
            <a:ext cx="8784976" cy="3046988"/>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base">
              <a:spcBef>
                <a:spcPct val="0"/>
              </a:spcBef>
              <a:spcAft>
                <a:spcPct val="0"/>
              </a:spcAft>
            </a:pPr>
            <a:r>
              <a:rPr lang="uk-UA" altLang="uk-UA" sz="4800" b="1" dirty="0" smtClean="0">
                <a:solidFill>
                  <a:prstClr val="white"/>
                </a:solidFill>
                <a:latin typeface="Times New Roman" pitchFamily="18" charset="0"/>
                <a:cs typeface="Times New Roman" pitchFamily="18" charset="0"/>
              </a:rPr>
              <a:t>Результати виконання сертифікаційної роботи з історії України за містами Одеської області</a:t>
            </a:r>
            <a:endParaRPr lang="en-US" sz="48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6724724"/>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719594815"/>
              </p:ext>
            </p:extLst>
          </p:nvPr>
        </p:nvGraphicFramePr>
        <p:xfrm>
          <a:off x="0" y="19050"/>
          <a:ext cx="9067800" cy="6838950"/>
        </p:xfrm>
        <a:graphic>
          <a:graphicData uri="http://schemas.openxmlformats.org/drawingml/2006/table">
            <a:tbl>
              <a:tblPr firstRow="1" firstCol="1" bandRow="1" bandCol="1">
                <a:tableStyleId>{5C22544A-7EE6-4342-B048-85BDC9FD1C3A}</a:tableStyleId>
              </a:tblPr>
              <a:tblGrid>
                <a:gridCol w="2493646"/>
                <a:gridCol w="1737994"/>
                <a:gridCol w="1209040"/>
                <a:gridCol w="1209040"/>
                <a:gridCol w="1209040"/>
                <a:gridCol w="1209040"/>
              </a:tblGrid>
              <a:tr h="184150">
                <a:tc rowSpan="2">
                  <a:txBody>
                    <a:bodyPr/>
                    <a:lstStyle/>
                    <a:p>
                      <a:pPr algn="ctr" fontAlgn="ctr"/>
                      <a:r>
                        <a:rPr lang="uk-UA" sz="2000" u="none" strike="noStrike" dirty="0">
                          <a:effectLst/>
                          <a:latin typeface="Times New Roman" panose="02020603050405020304" pitchFamily="18" charset="0"/>
                          <a:cs typeface="Times New Roman" panose="02020603050405020304" pitchFamily="18" charset="0"/>
                        </a:rPr>
                        <a:t>Міста</a:t>
                      </a:r>
                      <a:endParaRPr lang="uk-U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rowSpan="2">
                  <a:txBody>
                    <a:bodyPr/>
                    <a:lstStyle/>
                    <a:p>
                      <a:pPr algn="ctr" fontAlgn="ctr"/>
                      <a:r>
                        <a:rPr lang="uk-UA" sz="2000" u="none" strike="noStrike">
                          <a:effectLst/>
                          <a:latin typeface="Times New Roman" panose="02020603050405020304" pitchFamily="18" charset="0"/>
                          <a:cs typeface="Times New Roman" panose="02020603050405020304" pitchFamily="18" charset="0"/>
                        </a:rPr>
                        <a:t>Взяли участь</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B w="12700" cap="flat" cmpd="sng" algn="ctr">
                      <a:solidFill>
                        <a:srgbClr val="0070C0"/>
                      </a:solidFill>
                      <a:prstDash val="solid"/>
                      <a:round/>
                      <a:headEnd type="none" w="med" len="med"/>
                      <a:tailEnd type="none" w="med" len="med"/>
                    </a:lnB>
                  </a:tcPr>
                </a:tc>
                <a:tc gridSpan="2">
                  <a:txBody>
                    <a:bodyPr/>
                    <a:lstStyle/>
                    <a:p>
                      <a:pPr algn="ctr" fontAlgn="ctr"/>
                      <a:r>
                        <a:rPr lang="uk-UA" sz="2000" u="none" strike="noStrike" dirty="0">
                          <a:effectLst/>
                          <a:latin typeface="Times New Roman" panose="02020603050405020304" pitchFamily="18" charset="0"/>
                          <a:cs typeface="Times New Roman" panose="02020603050405020304" pitchFamily="18" charset="0"/>
                        </a:rPr>
                        <a:t>Отримали 180 - 200 балів</a:t>
                      </a:r>
                      <a:endParaRPr lang="uk-U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uk-UA"/>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2000" b="1" u="none" strike="noStrike" dirty="0" smtClean="0">
                          <a:solidFill>
                            <a:schemeClr val="bg1"/>
                          </a:solidFill>
                          <a:effectLst/>
                          <a:latin typeface="Times New Roman" panose="02020603050405020304" pitchFamily="18" charset="0"/>
                          <a:cs typeface="Times New Roman" panose="02020603050405020304" pitchFamily="18" charset="0"/>
                        </a:rPr>
                        <a:t>Не </a:t>
                      </a:r>
                      <a:r>
                        <a:rPr lang="ru-RU" sz="2000" b="1" u="none" strike="noStrike" dirty="0" err="1" smtClean="0">
                          <a:solidFill>
                            <a:schemeClr val="bg1"/>
                          </a:solidFill>
                          <a:effectLst/>
                          <a:latin typeface="Times New Roman" panose="02020603050405020304" pitchFamily="18" charset="0"/>
                          <a:cs typeface="Times New Roman" panose="02020603050405020304" pitchFamily="18" charset="0"/>
                        </a:rPr>
                        <a:t>подолали</a:t>
                      </a:r>
                      <a:r>
                        <a:rPr lang="ru-RU" sz="2000" b="1" u="none" strike="noStrike" dirty="0" smtClean="0">
                          <a:solidFill>
                            <a:schemeClr val="bg1"/>
                          </a:solidFill>
                          <a:effectLst/>
                          <a:latin typeface="Times New Roman" panose="02020603050405020304" pitchFamily="18" charset="0"/>
                          <a:cs typeface="Times New Roman" panose="02020603050405020304" pitchFamily="18" charset="0"/>
                        </a:rPr>
                        <a:t> </a:t>
                      </a:r>
                      <a:r>
                        <a:rPr lang="ru-RU" sz="2000" b="1" u="none" strike="noStrike" dirty="0" err="1" smtClean="0">
                          <a:solidFill>
                            <a:schemeClr val="bg1"/>
                          </a:solidFill>
                          <a:effectLst/>
                          <a:latin typeface="Times New Roman" panose="02020603050405020304" pitchFamily="18" charset="0"/>
                          <a:cs typeface="Times New Roman" panose="02020603050405020304" pitchFamily="18" charset="0"/>
                        </a:rPr>
                        <a:t>поріг</a:t>
                      </a:r>
                      <a:r>
                        <a:rPr lang="ru-RU" sz="2000" b="1" u="none" strike="noStrike" dirty="0" smtClean="0">
                          <a:solidFill>
                            <a:schemeClr val="bg1"/>
                          </a:solidFill>
                          <a:effectLst/>
                          <a:latin typeface="Times New Roman" panose="02020603050405020304" pitchFamily="18" charset="0"/>
                          <a:cs typeface="Times New Roman" panose="02020603050405020304" pitchFamily="18" charset="0"/>
                        </a:rPr>
                        <a:t> "</a:t>
                      </a:r>
                      <a:r>
                        <a:rPr lang="ru-RU" sz="2000" b="1" u="none" strike="noStrike" dirty="0" err="1" smtClean="0">
                          <a:solidFill>
                            <a:schemeClr val="bg1"/>
                          </a:solidFill>
                          <a:effectLst/>
                          <a:latin typeface="Times New Roman" panose="02020603050405020304" pitchFamily="18" charset="0"/>
                          <a:cs typeface="Times New Roman" panose="02020603050405020304" pitchFamily="18" charset="0"/>
                        </a:rPr>
                        <a:t>склав</a:t>
                      </a:r>
                      <a:r>
                        <a:rPr lang="ru-RU" sz="2000" b="1" u="none" strike="noStrike" dirty="0" smtClean="0">
                          <a:solidFill>
                            <a:schemeClr val="bg1"/>
                          </a:solidFill>
                          <a:effectLst/>
                          <a:latin typeface="Times New Roman" panose="02020603050405020304" pitchFamily="18" charset="0"/>
                          <a:cs typeface="Times New Roman" panose="02020603050405020304" pitchFamily="18" charset="0"/>
                        </a:rPr>
                        <a:t>/не </a:t>
                      </a:r>
                      <a:r>
                        <a:rPr lang="ru-RU" sz="2000" b="1" u="none" strike="noStrike" dirty="0" err="1" smtClean="0">
                          <a:solidFill>
                            <a:schemeClr val="bg1"/>
                          </a:solidFill>
                          <a:effectLst/>
                          <a:latin typeface="Times New Roman" panose="02020603050405020304" pitchFamily="18" charset="0"/>
                          <a:cs typeface="Times New Roman" panose="02020603050405020304" pitchFamily="18" charset="0"/>
                        </a:rPr>
                        <a:t>склав</a:t>
                      </a:r>
                      <a:r>
                        <a:rPr lang="ru-RU" sz="2000" b="1" u="none" strike="noStrike" dirty="0" smtClean="0">
                          <a:solidFill>
                            <a:schemeClr val="bg1"/>
                          </a:solidFill>
                          <a:effectLst/>
                          <a:latin typeface="Times New Roman" panose="02020603050405020304" pitchFamily="18" charset="0"/>
                          <a:cs typeface="Times New Roman" panose="02020603050405020304" pitchFamily="18" charset="0"/>
                        </a:rPr>
                        <a:t>"</a:t>
                      </a:r>
                      <a:endParaRPr lang="uk-U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pPr algn="ctr" fontAlgn="ct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r>
              <a:tr h="184150">
                <a:tc vMerge="1">
                  <a:txBody>
                    <a:bodyPr/>
                    <a:lstStyle/>
                    <a:p>
                      <a:endParaRPr lang="uk-UA"/>
                    </a:p>
                  </a:txBody>
                  <a:tcPr/>
                </a:tc>
                <a:tc vMerge="1">
                  <a:txBody>
                    <a:bodyPr/>
                    <a:lstStyle/>
                    <a:p>
                      <a:endParaRPr lang="uk-UA"/>
                    </a:p>
                  </a:txBody>
                  <a:tcPr/>
                </a:tc>
                <a:tc>
                  <a:txBody>
                    <a:bodyPr/>
                    <a:lstStyle/>
                    <a:p>
                      <a:pPr algn="ctr" fontAlgn="ctr"/>
                      <a:r>
                        <a:rPr lang="uk-UA" sz="2000" u="none" strike="noStrike" dirty="0">
                          <a:solidFill>
                            <a:schemeClr val="bg1"/>
                          </a:solidFill>
                          <a:effectLst/>
                          <a:latin typeface="Times New Roman" panose="02020603050405020304" pitchFamily="18" charset="0"/>
                          <a:cs typeface="Times New Roman" panose="02020603050405020304" pitchFamily="18" charset="0"/>
                        </a:rPr>
                        <a:t>Кількість</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ctr">
                    <a:lnB w="12700" cap="flat" cmpd="sng" algn="ctr">
                      <a:solidFill>
                        <a:srgbClr val="0070C0"/>
                      </a:solidFill>
                      <a:prstDash val="solid"/>
                      <a:round/>
                      <a:headEnd type="none" w="med" len="med"/>
                      <a:tailEnd type="none" w="med" len="med"/>
                    </a:lnB>
                    <a:solidFill>
                      <a:schemeClr val="accent1"/>
                    </a:solidFill>
                  </a:tcPr>
                </a:tc>
                <a:tc>
                  <a:txBody>
                    <a:bodyPr/>
                    <a:lstStyle/>
                    <a:p>
                      <a:pPr algn="ctr" fontAlgn="ctr"/>
                      <a:r>
                        <a:rPr lang="uk-UA" sz="2000" u="none" strike="noStrike" dirty="0">
                          <a:solidFill>
                            <a:schemeClr val="bg1"/>
                          </a:solidFill>
                          <a:effectLst/>
                          <a:latin typeface="Times New Roman" panose="02020603050405020304" pitchFamily="18" charset="0"/>
                          <a:cs typeface="Times New Roman" panose="02020603050405020304" pitchFamily="18" charset="0"/>
                        </a:rPr>
                        <a:t>%</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ctr">
                    <a:lnB w="12700" cap="flat" cmpd="sng" algn="ctr">
                      <a:solidFill>
                        <a:srgbClr val="0070C0"/>
                      </a:solidFill>
                      <a:prstDash val="solid"/>
                      <a:round/>
                      <a:headEnd type="none" w="med" len="med"/>
                      <a:tailEnd type="none" w="med" len="med"/>
                    </a:lnB>
                    <a:solidFill>
                      <a:schemeClr val="accent1"/>
                    </a:solidFill>
                  </a:tcPr>
                </a:tc>
                <a:tc>
                  <a:txBody>
                    <a:bodyPr/>
                    <a:lstStyle/>
                    <a:p>
                      <a:pPr algn="ctr" fontAlgn="ctr"/>
                      <a:r>
                        <a:rPr lang="uk-UA" sz="2000" u="none" strike="noStrike" dirty="0">
                          <a:solidFill>
                            <a:schemeClr val="bg1"/>
                          </a:solidFill>
                          <a:effectLst/>
                          <a:latin typeface="Times New Roman" panose="02020603050405020304" pitchFamily="18" charset="0"/>
                          <a:cs typeface="Times New Roman" panose="02020603050405020304" pitchFamily="18" charset="0"/>
                        </a:rPr>
                        <a:t>Кількість</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ctr">
                    <a:lnB w="12700" cap="flat" cmpd="sng" algn="ctr">
                      <a:solidFill>
                        <a:srgbClr val="0070C0"/>
                      </a:solidFill>
                      <a:prstDash val="solid"/>
                      <a:round/>
                      <a:headEnd type="none" w="med" len="med"/>
                      <a:tailEnd type="none" w="med" len="med"/>
                    </a:lnB>
                    <a:solidFill>
                      <a:schemeClr val="accent1"/>
                    </a:solidFill>
                  </a:tcPr>
                </a:tc>
                <a:tc>
                  <a:txBody>
                    <a:bodyPr/>
                    <a:lstStyle/>
                    <a:p>
                      <a:pPr algn="ctr" fontAlgn="ctr"/>
                      <a:r>
                        <a:rPr lang="uk-UA" sz="2000" u="none" strike="noStrike" dirty="0">
                          <a:solidFill>
                            <a:schemeClr val="bg1"/>
                          </a:solidFill>
                          <a:effectLst/>
                          <a:latin typeface="Times New Roman" panose="02020603050405020304" pitchFamily="18" charset="0"/>
                          <a:cs typeface="Times New Roman" panose="02020603050405020304" pitchFamily="18" charset="0"/>
                        </a:rPr>
                        <a:t>%</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ctr">
                    <a:lnB w="12700" cap="flat" cmpd="sng" algn="ctr">
                      <a:solidFill>
                        <a:srgbClr val="0070C0"/>
                      </a:solidFill>
                      <a:prstDash val="solid"/>
                      <a:round/>
                      <a:headEnd type="none" w="med" len="med"/>
                      <a:tailEnd type="none" w="med" len="med"/>
                    </a:lnB>
                    <a:solidFill>
                      <a:schemeClr val="accent1"/>
                    </a:solidFill>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Вилкове</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9,7</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i="0" u="none" strike="noStrike" dirty="0" smtClean="0">
                          <a:solidFill>
                            <a:srgbClr val="000000"/>
                          </a:solidFill>
                          <a:effectLst/>
                          <a:latin typeface="Times New Roman" panose="02020603050405020304" pitchFamily="18" charset="0"/>
                          <a:cs typeface="Times New Roman" panose="02020603050405020304" pitchFamily="18" charset="0"/>
                        </a:rPr>
                        <a:t>16,1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Балта</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113</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8</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7,1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16</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14,2</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dirty="0">
                          <a:effectLst/>
                          <a:latin typeface="Times New Roman" panose="02020603050405020304" pitchFamily="18" charset="0"/>
                          <a:cs typeface="Times New Roman" panose="02020603050405020304" pitchFamily="18" charset="0"/>
                        </a:rPr>
                        <a:t>м. </a:t>
                      </a:r>
                      <a:r>
                        <a:rPr lang="uk-UA" sz="2000" u="none" strike="noStrike" dirty="0" err="1">
                          <a:effectLst/>
                          <a:latin typeface="Times New Roman" panose="02020603050405020304" pitchFamily="18" charset="0"/>
                          <a:cs typeface="Times New Roman" panose="02020603050405020304" pitchFamily="18" charset="0"/>
                        </a:rPr>
                        <a:t>Ананьїв</a:t>
                      </a:r>
                      <a:endParaRPr lang="uk-U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55</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5,5</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i="0" u="none" strike="noStrike" dirty="0" smtClean="0">
                          <a:solidFill>
                            <a:srgbClr val="C00000"/>
                          </a:solidFill>
                          <a:effectLst/>
                          <a:latin typeface="Times New Roman" panose="02020603050405020304" pitchFamily="18" charset="0"/>
                          <a:cs typeface="Times New Roman" panose="02020603050405020304" pitchFamily="18" charset="0"/>
                        </a:rPr>
                        <a:t>25,5</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Арциз</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83</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4</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4,8</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9</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10,8</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Кілія</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63</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4,8</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9</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14,3</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Березівка</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43</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2</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4,7</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4</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9,3</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dirty="0">
                          <a:effectLst/>
                          <a:latin typeface="Times New Roman" panose="02020603050405020304" pitchFamily="18" charset="0"/>
                          <a:cs typeface="Times New Roman" panose="02020603050405020304" pitchFamily="18" charset="0"/>
                        </a:rPr>
                        <a:t>м. Одеса</a:t>
                      </a:r>
                      <a:endParaRPr lang="uk-UA" sz="2000" b="0" i="0" u="none" strike="noStrike" dirty="0">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3452</a:t>
                      </a:r>
                      <a:endParaRPr lang="uk-UA" sz="2000" b="1" i="0" u="none" strike="noStrike">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154</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4,5</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342</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9,9</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Роздільна</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91</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4</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4,4</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12,1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Ізмаїл</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302</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12</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4,0</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21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7,0</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Рені</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76</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3,9</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10</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13,2</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Чорноморськ</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236</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9</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3,8</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25</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10,6</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Южне</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130</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5</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3,8</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14</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10,8</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Б-Дністровський</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327</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12</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3,7</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23</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7,0</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Татарбунари</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60</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2</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3,3</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6</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10,0</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Котовськ</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171</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5</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2,9</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20</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11,7</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Теплодар</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47</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2,1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6</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12,8</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Кодима</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59</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1,7</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12</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20,3</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Біляївка</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95</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20</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21,1</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84150">
                <a:tc>
                  <a:txBody>
                    <a:bodyPr/>
                    <a:lstStyle/>
                    <a:p>
                      <a:pPr algn="l" fontAlgn="b"/>
                      <a:r>
                        <a:rPr lang="uk-UA" sz="2000" u="none" strike="noStrike">
                          <a:effectLst/>
                          <a:latin typeface="Times New Roman" panose="02020603050405020304" pitchFamily="18" charset="0"/>
                          <a:cs typeface="Times New Roman" panose="02020603050405020304" pitchFamily="18" charset="0"/>
                        </a:rPr>
                        <a:t>м. Болград</a:t>
                      </a:r>
                      <a:endParaRPr lang="uk-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effectLst/>
                          <a:latin typeface="Times New Roman" panose="02020603050405020304" pitchFamily="18" charset="0"/>
                          <a:cs typeface="Times New Roman" panose="02020603050405020304" pitchFamily="18" charset="0"/>
                        </a:rPr>
                        <a:t>103</a:t>
                      </a:r>
                      <a:endParaRPr lang="uk-UA" sz="2000" b="1"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1,0</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15</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effectLst/>
                          <a:latin typeface="Times New Roman" panose="02020603050405020304" pitchFamily="18" charset="0"/>
                          <a:cs typeface="Times New Roman" panose="02020603050405020304" pitchFamily="18" charset="0"/>
                        </a:rPr>
                        <a:t>14,6</a:t>
                      </a:r>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5359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249587931"/>
              </p:ext>
            </p:extLst>
          </p:nvPr>
        </p:nvGraphicFramePr>
        <p:xfrm>
          <a:off x="251520" y="1988840"/>
          <a:ext cx="8640960" cy="3888432"/>
        </p:xfrm>
        <a:graphic>
          <a:graphicData uri="http://schemas.openxmlformats.org/drawingml/2006/table">
            <a:tbl>
              <a:tblPr firstRow="1" firstCol="1" bandRow="1" bandCol="1">
                <a:tableStyleId>{5C22544A-7EE6-4342-B048-85BDC9FD1C3A}</a:tableStyleId>
              </a:tblPr>
              <a:tblGrid>
                <a:gridCol w="5199185"/>
                <a:gridCol w="2207353"/>
                <a:gridCol w="1234422"/>
              </a:tblGrid>
              <a:tr h="1109810">
                <a:tc gridSpan="2">
                  <a:txBody>
                    <a:bodyPr/>
                    <a:lstStyle/>
                    <a:p>
                      <a:pPr algn="ctr" fontAlgn="ctr"/>
                      <a:r>
                        <a:rPr lang="uk-UA" sz="2800" b="1" u="none" strike="noStrike" dirty="0" smtClean="0">
                          <a:solidFill>
                            <a:schemeClr val="bg1"/>
                          </a:solidFill>
                          <a:effectLst/>
                          <a:latin typeface="Times New Roman" panose="02020603050405020304" pitchFamily="18" charset="0"/>
                          <a:cs typeface="Times New Roman" panose="02020603050405020304" pitchFamily="18" charset="0"/>
                        </a:rPr>
                        <a:t>          Взяли участь</a:t>
                      </a:r>
                    </a:p>
                    <a:p>
                      <a:pPr algn="ctr" fontAlgn="ctr"/>
                      <a:endParaRPr lang="uk-UA" sz="28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002060"/>
                    </a:solidFill>
                  </a:tcPr>
                </a:tc>
                <a:tc hMerge="1">
                  <a:txBody>
                    <a:bodyPr/>
                    <a:lstStyle/>
                    <a:p>
                      <a:pPr algn="ctr" fontAlgn="b"/>
                      <a:endParaRPr lang="uk-UA"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rgbClr val="002060"/>
                    </a:solidFill>
                  </a:tcPr>
                </a:tc>
                <a:tc>
                  <a:txBody>
                    <a:bodyPr/>
                    <a:lstStyle/>
                    <a:p>
                      <a:pPr algn="ctr" fontAlgn="b"/>
                      <a:r>
                        <a:rPr lang="uk-UA" sz="3200" b="1" i="0" u="none" strike="noStrike" dirty="0" smtClean="0">
                          <a:solidFill>
                            <a:schemeClr val="bg1"/>
                          </a:solidFill>
                          <a:effectLst/>
                          <a:latin typeface="Times New Roman" panose="02020603050405020304" pitchFamily="18" charset="0"/>
                          <a:cs typeface="Times New Roman" panose="02020603050405020304" pitchFamily="18" charset="0"/>
                        </a:rPr>
                        <a:t>5537</a:t>
                      </a:r>
                      <a:endParaRPr lang="uk-UA" sz="32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913093">
                <a:tc rowSpan="2">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2800" b="1" u="none" strike="noStrike" dirty="0" smtClean="0">
                          <a:solidFill>
                            <a:srgbClr val="C00000"/>
                          </a:solidFill>
                          <a:effectLst/>
                          <a:latin typeface="Times New Roman" panose="02020603050405020304" pitchFamily="18" charset="0"/>
                          <a:cs typeface="Times New Roman" panose="02020603050405020304" pitchFamily="18" charset="0"/>
                        </a:rPr>
                        <a:t>Не </a:t>
                      </a:r>
                      <a:r>
                        <a:rPr lang="ru-RU" sz="2800" b="1" u="none" strike="noStrike" dirty="0" err="1" smtClean="0">
                          <a:solidFill>
                            <a:srgbClr val="C00000"/>
                          </a:solidFill>
                          <a:effectLst/>
                          <a:latin typeface="Times New Roman" panose="02020603050405020304" pitchFamily="18" charset="0"/>
                          <a:cs typeface="Times New Roman" panose="02020603050405020304" pitchFamily="18" charset="0"/>
                        </a:rPr>
                        <a:t>подолали</a:t>
                      </a:r>
                      <a:r>
                        <a:rPr lang="ru-RU" sz="2800" b="1" u="none" strike="noStrike" dirty="0" smtClean="0">
                          <a:solidFill>
                            <a:srgbClr val="C00000"/>
                          </a:solidFill>
                          <a:effectLst/>
                          <a:latin typeface="Times New Roman" panose="02020603050405020304" pitchFamily="18" charset="0"/>
                          <a:cs typeface="Times New Roman" panose="02020603050405020304" pitchFamily="18" charset="0"/>
                        </a:rPr>
                        <a:t> </a:t>
                      </a:r>
                      <a:r>
                        <a:rPr lang="ru-RU" sz="2800" b="1" u="none" strike="noStrike" dirty="0" err="1" smtClean="0">
                          <a:solidFill>
                            <a:srgbClr val="C00000"/>
                          </a:solidFill>
                          <a:effectLst/>
                          <a:latin typeface="Times New Roman" panose="02020603050405020304" pitchFamily="18" charset="0"/>
                          <a:cs typeface="Times New Roman" panose="02020603050405020304" pitchFamily="18" charset="0"/>
                        </a:rPr>
                        <a:t>поріг</a:t>
                      </a:r>
                      <a:r>
                        <a:rPr lang="ru-RU" sz="2800" b="1" u="none" strike="noStrike" dirty="0" smtClean="0">
                          <a:solidFill>
                            <a:srgbClr val="C00000"/>
                          </a:solidFill>
                          <a:effectLst/>
                          <a:latin typeface="Times New Roman" panose="02020603050405020304" pitchFamily="18" charset="0"/>
                          <a:cs typeface="Times New Roman" panose="02020603050405020304" pitchFamily="18" charset="0"/>
                        </a:rPr>
                        <a:t> "</a:t>
                      </a:r>
                      <a:r>
                        <a:rPr lang="ru-RU" sz="2800" b="1" u="none" strike="noStrike" dirty="0" err="1" smtClean="0">
                          <a:solidFill>
                            <a:srgbClr val="C00000"/>
                          </a:solidFill>
                          <a:effectLst/>
                          <a:latin typeface="Times New Roman" panose="02020603050405020304" pitchFamily="18" charset="0"/>
                          <a:cs typeface="Times New Roman" panose="02020603050405020304" pitchFamily="18" charset="0"/>
                        </a:rPr>
                        <a:t>склав</a:t>
                      </a:r>
                      <a:r>
                        <a:rPr lang="ru-RU" sz="2800" b="1" u="none" strike="noStrike" dirty="0" smtClean="0">
                          <a:solidFill>
                            <a:srgbClr val="C00000"/>
                          </a:solidFill>
                          <a:effectLst/>
                          <a:latin typeface="Times New Roman" panose="02020603050405020304" pitchFamily="18" charset="0"/>
                          <a:cs typeface="Times New Roman" panose="02020603050405020304" pitchFamily="18" charset="0"/>
                        </a:rPr>
                        <a:t>/не </a:t>
                      </a:r>
                      <a:r>
                        <a:rPr lang="ru-RU" sz="2800" b="1" u="none" strike="noStrike" dirty="0" err="1" smtClean="0">
                          <a:solidFill>
                            <a:srgbClr val="C00000"/>
                          </a:solidFill>
                          <a:effectLst/>
                          <a:latin typeface="Times New Roman" panose="02020603050405020304" pitchFamily="18" charset="0"/>
                          <a:cs typeface="Times New Roman" panose="02020603050405020304" pitchFamily="18" charset="0"/>
                        </a:rPr>
                        <a:t>склав</a:t>
                      </a:r>
                      <a:r>
                        <a:rPr lang="ru-RU" sz="2800" b="1" u="none" strike="noStrike" dirty="0" smtClean="0">
                          <a:solidFill>
                            <a:srgbClr val="C00000"/>
                          </a:solidFill>
                          <a:effectLst/>
                          <a:latin typeface="Times New Roman" panose="02020603050405020304" pitchFamily="18" charset="0"/>
                          <a:cs typeface="Times New Roman" panose="02020603050405020304" pitchFamily="18" charset="0"/>
                        </a:rPr>
                        <a:t>«</a:t>
                      </a:r>
                    </a:p>
                    <a:p>
                      <a:pPr marL="0" marR="0" indent="0" algn="ctr" defTabSz="914400" rtl="0" eaLnBrk="1" fontAlgn="b" latinLnBrk="0" hangingPunct="1">
                        <a:lnSpc>
                          <a:spcPct val="100000"/>
                        </a:lnSpc>
                        <a:spcBef>
                          <a:spcPts val="0"/>
                        </a:spcBef>
                        <a:spcAft>
                          <a:spcPts val="0"/>
                        </a:spcAft>
                        <a:buClrTx/>
                        <a:buSzTx/>
                        <a:buFontTx/>
                        <a:buNone/>
                        <a:tabLst/>
                        <a:defRPr/>
                      </a:pPr>
                      <a:endParaRPr lang="uk-UA" sz="28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solidFill>
                      <a:schemeClr val="tx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uk-UA" sz="2800" b="1" u="none" strike="noStrike" dirty="0" smtClean="0">
                          <a:solidFill>
                            <a:schemeClr val="bg1"/>
                          </a:solidFill>
                          <a:effectLst/>
                          <a:latin typeface="Times New Roman" panose="02020603050405020304" pitchFamily="18" charset="0"/>
                          <a:cs typeface="Times New Roman" panose="02020603050405020304" pitchFamily="18" charset="0"/>
                        </a:rPr>
                        <a:t>Кількість</a:t>
                      </a:r>
                    </a:p>
                    <a:p>
                      <a:pPr marL="0" marR="0" indent="0" algn="ctr" defTabSz="914400" rtl="0" eaLnBrk="1" fontAlgn="b" latinLnBrk="0" hangingPunct="1">
                        <a:lnSpc>
                          <a:spcPct val="100000"/>
                        </a:lnSpc>
                        <a:spcBef>
                          <a:spcPts val="0"/>
                        </a:spcBef>
                        <a:spcAft>
                          <a:spcPts val="0"/>
                        </a:spcAft>
                        <a:buClrTx/>
                        <a:buSzTx/>
                        <a:buFontTx/>
                        <a:buNone/>
                        <a:tabLst/>
                        <a:defRPr/>
                      </a:pPr>
                      <a:endParaRPr lang="uk-UA"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rgbClr val="002060"/>
                    </a:solidFill>
                  </a:tcPr>
                </a:tc>
                <a:tc>
                  <a:txBody>
                    <a:bodyPr/>
                    <a:lstStyle/>
                    <a:p>
                      <a:pPr algn="ctr" fontAlgn="b"/>
                      <a:r>
                        <a:rPr lang="uk-UA" sz="3200" b="1" i="0" u="none" strike="noStrike" dirty="0" smtClean="0">
                          <a:solidFill>
                            <a:srgbClr val="C00000"/>
                          </a:solidFill>
                          <a:effectLst/>
                          <a:latin typeface="Times New Roman" panose="02020603050405020304" pitchFamily="18" charset="0"/>
                          <a:cs typeface="Times New Roman" panose="02020603050405020304" pitchFamily="18" charset="0"/>
                        </a:rPr>
                        <a:t>582</a:t>
                      </a:r>
                      <a:endParaRPr lang="uk-UA" sz="32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747523">
                <a:tc vMerge="1">
                  <a:txBody>
                    <a:bodyPr/>
                    <a:lstStyle/>
                    <a:p>
                      <a:pPr algn="l" fontAlgn="b"/>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solidFill>
                      <a:srgbClr val="002060"/>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uk-UA" sz="2800" b="1" u="none" strike="noStrike" dirty="0" smtClean="0">
                          <a:solidFill>
                            <a:schemeClr val="bg1"/>
                          </a:solidFill>
                          <a:effectLst/>
                          <a:latin typeface="Times New Roman" panose="02020603050405020304" pitchFamily="18" charset="0"/>
                          <a:cs typeface="Times New Roman" panose="02020603050405020304" pitchFamily="18" charset="0"/>
                        </a:rPr>
                        <a:t>%</a:t>
                      </a:r>
                      <a:endParaRPr lang="uk-UA" sz="2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rgbClr val="002060"/>
                    </a:solidFill>
                  </a:tcPr>
                </a:tc>
                <a:tc>
                  <a:txBody>
                    <a:bodyPr/>
                    <a:lstStyle/>
                    <a:p>
                      <a:pPr algn="ctr" fontAlgn="b"/>
                      <a:r>
                        <a:rPr lang="uk-UA" sz="3200" b="1" i="0" u="none" strike="noStrike" dirty="0" smtClean="0">
                          <a:solidFill>
                            <a:srgbClr val="000000"/>
                          </a:solidFill>
                          <a:effectLst/>
                          <a:latin typeface="Times New Roman" panose="02020603050405020304" pitchFamily="18" charset="0"/>
                          <a:cs typeface="Times New Roman" panose="02020603050405020304" pitchFamily="18" charset="0"/>
                        </a:rPr>
                        <a:t>10,5</a:t>
                      </a:r>
                      <a:endParaRPr lang="uk-UA" sz="3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559003">
                <a:tc rowSpan="2">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uk-UA" sz="2800" u="none" strike="noStrike" dirty="0" smtClean="0">
                          <a:effectLst/>
                          <a:latin typeface="Times New Roman" panose="02020603050405020304" pitchFamily="18" charset="0"/>
                          <a:cs typeface="Times New Roman" panose="02020603050405020304" pitchFamily="18" charset="0"/>
                        </a:rPr>
                        <a:t>Отримали 180 - 200 б.</a:t>
                      </a:r>
                      <a:endParaRPr lang="ru-RU" sz="2800" b="1" i="0" u="none" strike="noStrike" dirty="0" smtClean="0">
                        <a:solidFill>
                          <a:schemeClr val="bg1"/>
                        </a:solidFill>
                        <a:effectLst/>
                        <a:latin typeface="Times New Roman" panose="02020603050405020304" pitchFamily="18" charset="0"/>
                        <a:cs typeface="Times New Roman" panose="02020603050405020304" pitchFamily="18" charset="0"/>
                      </a:endParaRPr>
                    </a:p>
                    <a:p>
                      <a:pPr algn="ctr" fontAlgn="b"/>
                      <a:endParaRPr lang="uk-UA" sz="28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solidFill>
                      <a:srgbClr val="002060"/>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uk-UA" sz="2800" b="1" u="none" strike="noStrike" dirty="0" smtClean="0">
                          <a:solidFill>
                            <a:schemeClr val="bg1"/>
                          </a:solidFill>
                          <a:effectLst/>
                          <a:latin typeface="Times New Roman" panose="02020603050405020304" pitchFamily="18" charset="0"/>
                          <a:cs typeface="Times New Roman" panose="02020603050405020304" pitchFamily="18" charset="0"/>
                        </a:rPr>
                        <a:t>Кількість</a:t>
                      </a:r>
                      <a:endParaRPr lang="uk-UA" sz="2800" b="1" i="0" u="none" strike="noStrike" dirty="0" smtClean="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rgbClr val="002060"/>
                    </a:solidFill>
                  </a:tcPr>
                </a:tc>
                <a:tc>
                  <a:txBody>
                    <a:bodyPr/>
                    <a:lstStyle/>
                    <a:p>
                      <a:pPr algn="ctr" fontAlgn="b"/>
                      <a:r>
                        <a:rPr lang="uk-UA" sz="3200" b="1" i="0" u="none" strike="noStrike" dirty="0" smtClean="0">
                          <a:solidFill>
                            <a:srgbClr val="000000"/>
                          </a:solidFill>
                          <a:effectLst/>
                          <a:latin typeface="Times New Roman" panose="02020603050405020304" pitchFamily="18" charset="0"/>
                          <a:cs typeface="Times New Roman" panose="02020603050405020304" pitchFamily="18" charset="0"/>
                        </a:rPr>
                        <a:t>233</a:t>
                      </a:r>
                      <a:endParaRPr lang="uk-UA" sz="3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559003">
                <a:tc vMerge="1">
                  <a:txBody>
                    <a:bodyPr/>
                    <a:lstStyle/>
                    <a:p>
                      <a:pPr algn="l" fontAlgn="b"/>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b">
                    <a:lnR w="12700" cap="flat" cmpd="sng" algn="ctr">
                      <a:solidFill>
                        <a:srgbClr val="0070C0"/>
                      </a:solidFill>
                      <a:prstDash val="solid"/>
                      <a:round/>
                      <a:headEnd type="none" w="med" len="med"/>
                      <a:tailEnd type="none" w="med" len="med"/>
                    </a:lnR>
                    <a:solidFill>
                      <a:srgbClr val="002060"/>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uk-UA" sz="2800" b="1" u="none" strike="noStrike" dirty="0" smtClean="0">
                          <a:solidFill>
                            <a:schemeClr val="bg1"/>
                          </a:solidFill>
                          <a:effectLst/>
                          <a:latin typeface="Times New Roman" panose="02020603050405020304" pitchFamily="18" charset="0"/>
                          <a:cs typeface="Times New Roman" panose="02020603050405020304" pitchFamily="18" charset="0"/>
                        </a:rPr>
                        <a:t>%</a:t>
                      </a:r>
                      <a:endParaRPr lang="uk-UA" sz="2800" b="1" i="0" u="none" strike="noStrike" dirty="0" smtClean="0">
                        <a:solidFill>
                          <a:schemeClr val="bg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rgbClr val="002060"/>
                    </a:solidFill>
                  </a:tcPr>
                </a:tc>
                <a:tc>
                  <a:txBody>
                    <a:bodyPr/>
                    <a:lstStyle/>
                    <a:p>
                      <a:pPr algn="ctr" fontAlgn="b"/>
                      <a:r>
                        <a:rPr lang="uk-UA" sz="3200" b="1"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uk-UA" sz="3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3" name="Прямоугольник 2"/>
          <p:cNvSpPr/>
          <p:nvPr/>
        </p:nvSpPr>
        <p:spPr>
          <a:xfrm>
            <a:off x="251520" y="116632"/>
            <a:ext cx="8712968" cy="954107"/>
          </a:xfrm>
          <a:prstGeom prst="rect">
            <a:avLst/>
          </a:prstGeom>
        </p:spPr>
        <p:txBody>
          <a:bodyPr wrap="square">
            <a:spAutoFit/>
          </a:bodyPr>
          <a:lstStyle/>
          <a:p>
            <a:pPr algn="ctr"/>
            <a:r>
              <a:rPr lang="ru-RU" sz="2800" b="1" dirty="0">
                <a:solidFill>
                  <a:srgbClr val="0070C0"/>
                </a:solidFill>
                <a:latin typeface="Times New Roman" panose="02020603050405020304" pitchFamily="18" charset="0"/>
                <a:cs typeface="Times New Roman" panose="02020603050405020304" pitchFamily="18" charset="0"/>
              </a:rPr>
              <a:t>ЗНО-2016 – </a:t>
            </a:r>
            <a:r>
              <a:rPr lang="ru-RU" sz="2800" b="1" dirty="0" err="1">
                <a:solidFill>
                  <a:srgbClr val="0070C0"/>
                </a:solidFill>
                <a:latin typeface="Times New Roman" panose="02020603050405020304" pitchFamily="18" charset="0"/>
                <a:cs typeface="Times New Roman" panose="02020603050405020304" pitchFamily="18" charset="0"/>
              </a:rPr>
              <a:t>Історія</a:t>
            </a:r>
            <a:r>
              <a:rPr lang="ru-RU" sz="2800" b="1" dirty="0">
                <a:solidFill>
                  <a:srgbClr val="0070C0"/>
                </a:solidFill>
                <a:latin typeface="Times New Roman" panose="02020603050405020304" pitchFamily="18" charset="0"/>
                <a:cs typeface="Times New Roman" panose="02020603050405020304" pitchFamily="18" charset="0"/>
              </a:rPr>
              <a:t> </a:t>
            </a:r>
            <a:r>
              <a:rPr lang="ru-RU" sz="2800" b="1" dirty="0" err="1">
                <a:solidFill>
                  <a:srgbClr val="0070C0"/>
                </a:solidFill>
                <a:latin typeface="Times New Roman" panose="02020603050405020304" pitchFamily="18" charset="0"/>
                <a:cs typeface="Times New Roman" panose="02020603050405020304" pitchFamily="18" charset="0"/>
              </a:rPr>
              <a:t>України</a:t>
            </a:r>
            <a:r>
              <a:rPr lang="ru-RU" sz="2800" b="1" dirty="0">
                <a:solidFill>
                  <a:srgbClr val="0070C0"/>
                </a:solidFill>
                <a:latin typeface="Times New Roman" panose="02020603050405020304" pitchFamily="18" charset="0"/>
                <a:cs typeface="Times New Roman" panose="02020603050405020304" pitchFamily="18" charset="0"/>
              </a:rPr>
              <a:t>: </a:t>
            </a:r>
            <a:r>
              <a:rPr lang="ru-RU" sz="2800" b="1" dirty="0" err="1" smtClean="0">
                <a:solidFill>
                  <a:srgbClr val="0070C0"/>
                </a:solidFill>
                <a:latin typeface="Times New Roman" panose="02020603050405020304" pitchFamily="18" charset="0"/>
                <a:cs typeface="Times New Roman" panose="02020603050405020304" pitchFamily="18" charset="0"/>
              </a:rPr>
              <a:t>міста</a:t>
            </a:r>
            <a:r>
              <a:rPr lang="ru-RU" sz="2800" b="1" dirty="0" smtClean="0">
                <a:solidFill>
                  <a:srgbClr val="0070C0"/>
                </a:solidFill>
                <a:latin typeface="Times New Roman" panose="02020603050405020304" pitchFamily="18" charset="0"/>
                <a:cs typeface="Times New Roman" panose="02020603050405020304" pitchFamily="18" charset="0"/>
              </a:rPr>
              <a:t> </a:t>
            </a:r>
            <a:r>
              <a:rPr lang="ru-RU" sz="2800" b="1" dirty="0" err="1" smtClean="0">
                <a:solidFill>
                  <a:srgbClr val="0070C0"/>
                </a:solidFill>
                <a:latin typeface="Times New Roman" panose="02020603050405020304" pitchFamily="18" charset="0"/>
                <a:cs typeface="Times New Roman" panose="02020603050405020304" pitchFamily="18" charset="0"/>
              </a:rPr>
              <a:t>Одеської</a:t>
            </a:r>
            <a:r>
              <a:rPr lang="ru-RU" sz="2800" b="1" dirty="0" smtClean="0">
                <a:solidFill>
                  <a:srgbClr val="0070C0"/>
                </a:solidFill>
                <a:latin typeface="Times New Roman" panose="02020603050405020304" pitchFamily="18" charset="0"/>
                <a:cs typeface="Times New Roman" panose="02020603050405020304" pitchFamily="18" charset="0"/>
              </a:rPr>
              <a:t> </a:t>
            </a:r>
            <a:r>
              <a:rPr lang="ru-RU" sz="2800" b="1" dirty="0" err="1" smtClean="0">
                <a:solidFill>
                  <a:srgbClr val="0070C0"/>
                </a:solidFill>
                <a:latin typeface="Times New Roman" panose="02020603050405020304" pitchFamily="18" charset="0"/>
                <a:cs typeface="Times New Roman" panose="02020603050405020304" pitchFamily="18" charset="0"/>
              </a:rPr>
              <a:t>області</a:t>
            </a:r>
            <a:r>
              <a:rPr lang="ru-RU" sz="2800" b="1" dirty="0" smtClean="0">
                <a:solidFill>
                  <a:srgbClr val="0070C0"/>
                </a:solidFill>
                <a:latin typeface="Times New Roman" panose="02020603050405020304" pitchFamily="18" charset="0"/>
                <a:cs typeface="Times New Roman" panose="02020603050405020304" pitchFamily="18" charset="0"/>
              </a:rPr>
              <a:t> </a:t>
            </a:r>
            <a:r>
              <a:rPr lang="ru-RU" sz="2800" b="1" dirty="0">
                <a:solidFill>
                  <a:srgbClr val="0070C0"/>
                </a:solidFill>
                <a:latin typeface="Times New Roman" panose="02020603050405020304" pitchFamily="18" charset="0"/>
                <a:cs typeface="Times New Roman" panose="02020603050405020304" pitchFamily="18" charset="0"/>
              </a:rPr>
              <a:t>– </a:t>
            </a:r>
            <a:r>
              <a:rPr lang="ru-RU" sz="2800" b="1" dirty="0" err="1">
                <a:solidFill>
                  <a:srgbClr val="0070C0"/>
                </a:solidFill>
                <a:latin typeface="Times New Roman" panose="02020603050405020304" pitchFamily="18" charset="0"/>
                <a:cs typeface="Times New Roman" panose="02020603050405020304" pitchFamily="18" charset="0"/>
              </a:rPr>
              <a:t>результати</a:t>
            </a:r>
            <a:r>
              <a:rPr lang="ru-RU" sz="2800" b="1" dirty="0">
                <a:solidFill>
                  <a:srgbClr val="0070C0"/>
                </a:solidFill>
                <a:latin typeface="Times New Roman" panose="02020603050405020304" pitchFamily="18" charset="0"/>
                <a:cs typeface="Times New Roman" panose="02020603050405020304" pitchFamily="18" charset="0"/>
              </a:rPr>
              <a:t> </a:t>
            </a:r>
            <a:r>
              <a:rPr lang="ru-RU" sz="2800" b="1" dirty="0" err="1">
                <a:solidFill>
                  <a:srgbClr val="0070C0"/>
                </a:solidFill>
                <a:latin typeface="Times New Roman" panose="02020603050405020304" pitchFamily="18" charset="0"/>
                <a:cs typeface="Times New Roman" panose="02020603050405020304" pitchFamily="18" charset="0"/>
              </a:rPr>
              <a:t>загалом</a:t>
            </a:r>
            <a:r>
              <a:rPr lang="ru-RU" sz="2800" b="1" dirty="0">
                <a:solidFill>
                  <a:srgbClr val="0070C0"/>
                </a:solidFill>
                <a:latin typeface="Times New Roman" panose="02020603050405020304" pitchFamily="18" charset="0"/>
                <a:cs typeface="Times New Roman" panose="02020603050405020304" pitchFamily="18" charset="0"/>
              </a:rPr>
              <a:t> за шкалою 100-200 </a:t>
            </a:r>
            <a:r>
              <a:rPr lang="ru-RU" sz="2800" b="1" dirty="0" err="1">
                <a:solidFill>
                  <a:srgbClr val="0070C0"/>
                </a:solidFill>
                <a:latin typeface="Times New Roman" panose="02020603050405020304" pitchFamily="18" charset="0"/>
                <a:cs typeface="Times New Roman" panose="02020603050405020304" pitchFamily="18" charset="0"/>
              </a:rPr>
              <a:t>балів</a:t>
            </a:r>
            <a:endParaRPr lang="uk-UA" sz="2800" dirty="0">
              <a:solidFill>
                <a:prstClr val="black"/>
              </a:solidFill>
            </a:endParaRPr>
          </a:p>
        </p:txBody>
      </p:sp>
    </p:spTree>
    <p:extLst>
      <p:ext uri="{BB962C8B-B14F-4D97-AF65-F5344CB8AC3E}">
        <p14:creationId xmlns:p14="http://schemas.microsoft.com/office/powerpoint/2010/main" val="2913596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04800" y="2048039"/>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145190" y="908720"/>
            <a:ext cx="8784976" cy="3046988"/>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base">
              <a:spcBef>
                <a:spcPct val="0"/>
              </a:spcBef>
              <a:spcAft>
                <a:spcPct val="0"/>
              </a:spcAft>
            </a:pPr>
            <a:r>
              <a:rPr lang="uk-UA" altLang="uk-UA" sz="4800" b="1" dirty="0" smtClean="0">
                <a:solidFill>
                  <a:prstClr val="white"/>
                </a:solidFill>
                <a:latin typeface="Times New Roman" pitchFamily="18" charset="0"/>
                <a:cs typeface="Times New Roman" pitchFamily="18" charset="0"/>
              </a:rPr>
              <a:t>Результати виконання сертифікаційної роботи з історії України за районами Одеської області</a:t>
            </a:r>
            <a:endParaRPr lang="en-US" sz="48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352368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4221172058"/>
              </p:ext>
            </p:extLst>
          </p:nvPr>
        </p:nvGraphicFramePr>
        <p:xfrm>
          <a:off x="107504" y="116632"/>
          <a:ext cx="8856984" cy="6405735"/>
        </p:xfrm>
        <a:graphic>
          <a:graphicData uri="http://schemas.openxmlformats.org/drawingml/2006/table">
            <a:tbl>
              <a:tblPr firstRow="1" firstCol="1" bandRow="1" bandCol="1">
                <a:tableStyleId>{5C22544A-7EE6-4342-B048-85BDC9FD1C3A}</a:tableStyleId>
              </a:tblPr>
              <a:tblGrid>
                <a:gridCol w="2977779"/>
                <a:gridCol w="1068946"/>
                <a:gridCol w="1374359"/>
                <a:gridCol w="1145300"/>
                <a:gridCol w="1145300"/>
                <a:gridCol w="1145300"/>
              </a:tblGrid>
              <a:tr h="416662">
                <a:tc rowSpan="2">
                  <a:txBody>
                    <a:bodyPr/>
                    <a:lstStyle/>
                    <a:p>
                      <a:pPr algn="ctr" fontAlgn="ctr"/>
                      <a:r>
                        <a:rPr lang="uk-UA" sz="2400" u="none" strike="noStrike" dirty="0">
                          <a:effectLst/>
                          <a:latin typeface="Times New Roman" panose="02020603050405020304" pitchFamily="18" charset="0"/>
                          <a:cs typeface="Times New Roman" panose="02020603050405020304" pitchFamily="18" charset="0"/>
                        </a:rPr>
                        <a:t>Райони</a:t>
                      </a:r>
                      <a:endParaRPr lang="uk-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rowSpan="2">
                  <a:txBody>
                    <a:bodyPr/>
                    <a:lstStyle/>
                    <a:p>
                      <a:pPr algn="ctr" fontAlgn="ctr"/>
                      <a:r>
                        <a:rPr lang="uk-UA" sz="2400" u="none" strike="noStrike">
                          <a:effectLst/>
                          <a:latin typeface="Times New Roman" panose="02020603050405020304" pitchFamily="18" charset="0"/>
                          <a:cs typeface="Times New Roman" panose="02020603050405020304" pitchFamily="18" charset="0"/>
                        </a:rPr>
                        <a:t>Взяли участь</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ctr">
                    <a:lnT w="12700" cap="flat" cmpd="sng" algn="ctr">
                      <a:solidFill>
                        <a:schemeClr val="tx1"/>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gridSpan="2">
                  <a:txBody>
                    <a:bodyPr/>
                    <a:lstStyle/>
                    <a:p>
                      <a:pPr algn="ctr" fontAlgn="ctr"/>
                      <a:r>
                        <a:rPr lang="ru-RU" sz="2000" u="none" strike="noStrike" dirty="0">
                          <a:solidFill>
                            <a:srgbClr val="C00000"/>
                          </a:solidFill>
                          <a:effectLst/>
                          <a:latin typeface="Times New Roman" panose="02020603050405020304" pitchFamily="18" charset="0"/>
                          <a:cs typeface="Times New Roman" panose="02020603050405020304" pitchFamily="18" charset="0"/>
                        </a:rPr>
                        <a:t>Не </a:t>
                      </a:r>
                      <a:r>
                        <a:rPr lang="ru-RU" sz="2000" u="none" strike="noStrike" dirty="0" err="1">
                          <a:solidFill>
                            <a:srgbClr val="C00000"/>
                          </a:solidFill>
                          <a:effectLst/>
                          <a:latin typeface="Times New Roman" panose="02020603050405020304" pitchFamily="18" charset="0"/>
                          <a:cs typeface="Times New Roman" panose="02020603050405020304" pitchFamily="18" charset="0"/>
                        </a:rPr>
                        <a:t>подолали</a:t>
                      </a:r>
                      <a:r>
                        <a:rPr lang="ru-RU" sz="2000" u="none" strike="noStrike" dirty="0">
                          <a:solidFill>
                            <a:srgbClr val="C00000"/>
                          </a:solidFill>
                          <a:effectLst/>
                          <a:latin typeface="Times New Roman" panose="02020603050405020304" pitchFamily="18" charset="0"/>
                          <a:cs typeface="Times New Roman" panose="02020603050405020304" pitchFamily="18" charset="0"/>
                        </a:rPr>
                        <a:t> </a:t>
                      </a:r>
                      <a:r>
                        <a:rPr lang="ru-RU" sz="2000" u="none" strike="noStrike" dirty="0" err="1">
                          <a:solidFill>
                            <a:srgbClr val="C00000"/>
                          </a:solidFill>
                          <a:effectLst/>
                          <a:latin typeface="Times New Roman" panose="02020603050405020304" pitchFamily="18" charset="0"/>
                          <a:cs typeface="Times New Roman" panose="02020603050405020304" pitchFamily="18" charset="0"/>
                        </a:rPr>
                        <a:t>поріг</a:t>
                      </a:r>
                      <a:r>
                        <a:rPr lang="ru-RU" sz="2000" u="none" strike="noStrike" dirty="0">
                          <a:solidFill>
                            <a:srgbClr val="C00000"/>
                          </a:solidFill>
                          <a:effectLst/>
                          <a:latin typeface="Times New Roman" panose="02020603050405020304" pitchFamily="18" charset="0"/>
                          <a:cs typeface="Times New Roman" panose="02020603050405020304" pitchFamily="18" charset="0"/>
                        </a:rPr>
                        <a:t> "</a:t>
                      </a:r>
                      <a:r>
                        <a:rPr lang="ru-RU" sz="2000" u="none" strike="noStrike" dirty="0" err="1">
                          <a:solidFill>
                            <a:srgbClr val="C00000"/>
                          </a:solidFill>
                          <a:effectLst/>
                          <a:latin typeface="Times New Roman" panose="02020603050405020304" pitchFamily="18" charset="0"/>
                          <a:cs typeface="Times New Roman" panose="02020603050405020304" pitchFamily="18" charset="0"/>
                        </a:rPr>
                        <a:t>склав</a:t>
                      </a:r>
                      <a:r>
                        <a:rPr lang="ru-RU" sz="2000" u="none" strike="noStrike" dirty="0">
                          <a:solidFill>
                            <a:srgbClr val="C00000"/>
                          </a:solidFill>
                          <a:effectLst/>
                          <a:latin typeface="Times New Roman" panose="02020603050405020304" pitchFamily="18" charset="0"/>
                          <a:cs typeface="Times New Roman" panose="02020603050405020304" pitchFamily="18" charset="0"/>
                        </a:rPr>
                        <a:t>/не </a:t>
                      </a:r>
                      <a:r>
                        <a:rPr lang="ru-RU" sz="2000" u="none" strike="noStrike" dirty="0" err="1">
                          <a:solidFill>
                            <a:srgbClr val="C00000"/>
                          </a:solidFill>
                          <a:effectLst/>
                          <a:latin typeface="Times New Roman" panose="02020603050405020304" pitchFamily="18" charset="0"/>
                          <a:cs typeface="Times New Roman" panose="02020603050405020304" pitchFamily="18" charset="0"/>
                        </a:rPr>
                        <a:t>склав</a:t>
                      </a:r>
                      <a:r>
                        <a:rPr lang="ru-RU" sz="2000" u="none" strike="noStrike" dirty="0">
                          <a:solidFill>
                            <a:srgbClr val="C00000"/>
                          </a:solidFill>
                          <a:effectLst/>
                          <a:latin typeface="Times New Roman" panose="02020603050405020304" pitchFamily="18" charset="0"/>
                          <a:cs typeface="Times New Roman" panose="02020603050405020304" pitchFamily="18" charset="0"/>
                        </a:rPr>
                        <a:t>"</a:t>
                      </a:r>
                      <a:endParaRPr lang="ru-RU" sz="2000" b="0"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hMerge="1">
                  <a:txBody>
                    <a:bodyPr/>
                    <a:lstStyle/>
                    <a:p>
                      <a:endParaRPr lang="uk-UA"/>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uk-UA" sz="2000" u="none" strike="noStrike" dirty="0" smtClean="0">
                          <a:solidFill>
                            <a:srgbClr val="0070C0"/>
                          </a:solidFill>
                          <a:effectLst/>
                          <a:latin typeface="Times New Roman" panose="02020603050405020304" pitchFamily="18" charset="0"/>
                          <a:cs typeface="Times New Roman" panose="02020603050405020304" pitchFamily="18" charset="0"/>
                        </a:rPr>
                        <a:t>Отримали   </a:t>
                      </a:r>
                      <a:r>
                        <a:rPr lang="uk-UA" sz="2000" u="none" strike="noStrike" dirty="0" smtClean="0">
                          <a:solidFill>
                            <a:srgbClr val="C00000"/>
                          </a:solidFill>
                          <a:effectLst/>
                          <a:latin typeface="Times New Roman" panose="02020603050405020304" pitchFamily="18" charset="0"/>
                          <a:cs typeface="Times New Roman" panose="02020603050405020304" pitchFamily="18" charset="0"/>
                        </a:rPr>
                        <a:t>                 180 - 200 балів</a:t>
                      </a:r>
                      <a:endParaRPr lang="ru-RU" sz="2000" b="0"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hMerge="1">
                  <a:txBody>
                    <a:bodyPr/>
                    <a:lstStyle/>
                    <a:p>
                      <a:pPr algn="ctr" fontAlgn="ctr"/>
                      <a:endParaRPr lang="ru-RU" sz="2000" b="0"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r>
              <a:tr h="224594">
                <a:tc vMerge="1">
                  <a:txBody>
                    <a:bodyPr/>
                    <a:lstStyle/>
                    <a:p>
                      <a:endParaRPr lang="uk-UA"/>
                    </a:p>
                  </a:txBody>
                  <a:tcPr/>
                </a:tc>
                <a:tc vMerge="1">
                  <a:txBody>
                    <a:bodyPr/>
                    <a:lstStyle/>
                    <a:p>
                      <a:endParaRPr lang="uk-UA"/>
                    </a:p>
                  </a:txBody>
                  <a:tcPr/>
                </a:tc>
                <a:tc>
                  <a:txBody>
                    <a:bodyPr/>
                    <a:lstStyle/>
                    <a:p>
                      <a:pPr algn="ctr" fontAlgn="ctr"/>
                      <a:r>
                        <a:rPr lang="uk-UA" sz="2400" u="none" strike="noStrike" dirty="0">
                          <a:solidFill>
                            <a:schemeClr val="bg1"/>
                          </a:solidFill>
                          <a:effectLst/>
                          <a:latin typeface="Times New Roman" panose="02020603050405020304" pitchFamily="18" charset="0"/>
                          <a:cs typeface="Times New Roman" panose="02020603050405020304" pitchFamily="18" charset="0"/>
                        </a:rPr>
                        <a:t>Кількість</a:t>
                      </a:r>
                      <a:endParaRPr lang="uk-UA" sz="24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B w="12700" cap="flat" cmpd="sng" algn="ctr">
                      <a:solidFill>
                        <a:srgbClr val="0070C0"/>
                      </a:solidFill>
                      <a:prstDash val="solid"/>
                      <a:round/>
                      <a:headEnd type="none" w="med" len="med"/>
                      <a:tailEnd type="none" w="med" len="med"/>
                    </a:lnB>
                    <a:solidFill>
                      <a:schemeClr val="accent1"/>
                    </a:solidFill>
                  </a:tcPr>
                </a:tc>
                <a:tc>
                  <a:txBody>
                    <a:bodyPr/>
                    <a:lstStyle/>
                    <a:p>
                      <a:pPr algn="ctr" fontAlgn="ctr"/>
                      <a:r>
                        <a:rPr lang="uk-UA" sz="2400" u="none" strike="noStrike" dirty="0">
                          <a:solidFill>
                            <a:schemeClr val="bg1"/>
                          </a:solidFill>
                          <a:effectLst/>
                          <a:latin typeface="Times New Roman" panose="02020603050405020304" pitchFamily="18" charset="0"/>
                          <a:cs typeface="Times New Roman" panose="02020603050405020304" pitchFamily="18" charset="0"/>
                        </a:rPr>
                        <a:t>%</a:t>
                      </a:r>
                      <a:endParaRPr lang="uk-UA" sz="24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R w="12700" cap="flat" cmpd="sng" algn="ctr">
                      <a:solidFill>
                        <a:schemeClr val="tx1"/>
                      </a:solidFill>
                      <a:prstDash val="solid"/>
                      <a:round/>
                      <a:headEnd type="none" w="med" len="med"/>
                      <a:tailEnd type="none" w="med" len="med"/>
                    </a:lnR>
                    <a:lnB w="12700" cap="flat" cmpd="sng" algn="ctr">
                      <a:solidFill>
                        <a:srgbClr val="0070C0"/>
                      </a:solidFill>
                      <a:prstDash val="solid"/>
                      <a:round/>
                      <a:headEnd type="none" w="med" len="med"/>
                      <a:tailEnd type="none" w="med" len="med"/>
                    </a:lnB>
                    <a:solidFill>
                      <a:schemeClr val="accent1"/>
                    </a:solidFill>
                  </a:tcPr>
                </a:tc>
                <a:tc>
                  <a:txBody>
                    <a:bodyPr/>
                    <a:lstStyle/>
                    <a:p>
                      <a:pPr algn="ctr" fontAlgn="ctr"/>
                      <a:endParaRPr lang="uk-UA" sz="24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L w="12700" cap="flat" cmpd="sng" algn="ctr">
                      <a:solidFill>
                        <a:schemeClr val="tx1"/>
                      </a:solidFill>
                      <a:prstDash val="solid"/>
                      <a:round/>
                      <a:headEnd type="none" w="med" len="med"/>
                      <a:tailEnd type="none" w="med" len="med"/>
                    </a:lnL>
                    <a:lnB w="12700" cap="flat" cmpd="sng" algn="ctr">
                      <a:solidFill>
                        <a:srgbClr val="0070C0"/>
                      </a:solidFill>
                      <a:prstDash val="solid"/>
                      <a:round/>
                      <a:headEnd type="none" w="med" len="med"/>
                      <a:tailEnd type="none" w="med" len="med"/>
                    </a:lnB>
                    <a:solidFill>
                      <a:schemeClr val="accent1"/>
                    </a:solidFill>
                  </a:tcPr>
                </a:tc>
                <a:tc>
                  <a:txBody>
                    <a:bodyPr/>
                    <a:lstStyle/>
                    <a:p>
                      <a:pPr algn="ctr" fontAlgn="ctr"/>
                      <a:endParaRPr lang="uk-UA" sz="24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R w="12700" cap="flat" cmpd="sng" algn="ctr">
                      <a:solidFill>
                        <a:schemeClr val="tx1"/>
                      </a:solidFill>
                      <a:prstDash val="solid"/>
                      <a:round/>
                      <a:headEnd type="none" w="med" len="med"/>
                      <a:tailEnd type="none" w="med" len="med"/>
                    </a:lnR>
                    <a:lnB w="12700" cap="flat" cmpd="sng" algn="ctr">
                      <a:solidFill>
                        <a:srgbClr val="0070C0"/>
                      </a:solidFill>
                      <a:prstDash val="solid"/>
                      <a:round/>
                      <a:headEnd type="none" w="med" len="med"/>
                      <a:tailEnd type="none" w="med" len="med"/>
                    </a:lnB>
                    <a:solidFill>
                      <a:schemeClr val="accent1"/>
                    </a:solidFill>
                  </a:tcPr>
                </a:tc>
              </a:tr>
              <a:tr h="224594">
                <a:tc>
                  <a:txBody>
                    <a:bodyPr/>
                    <a:lstStyle/>
                    <a:p>
                      <a:pPr algn="l" fontAlgn="b"/>
                      <a:r>
                        <a:rPr lang="uk-UA" sz="2400" u="none" strike="noStrike" dirty="0">
                          <a:effectLst/>
                          <a:latin typeface="Times New Roman" panose="02020603050405020304" pitchFamily="18" charset="0"/>
                          <a:cs typeface="Times New Roman" panose="02020603050405020304" pitchFamily="18" charset="0"/>
                        </a:rPr>
                        <a:t>В-Михайлівський</a:t>
                      </a:r>
                      <a:endParaRPr lang="uk-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107</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30</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28,0</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5</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4,7</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dirty="0" err="1">
                          <a:effectLst/>
                          <a:latin typeface="Times New Roman" panose="02020603050405020304" pitchFamily="18" charset="0"/>
                          <a:cs typeface="Times New Roman" panose="02020603050405020304" pitchFamily="18" charset="0"/>
                        </a:rPr>
                        <a:t>Красноокнянський</a:t>
                      </a:r>
                      <a:endParaRPr lang="uk-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109</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30</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27,5</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0,9</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Фрунзівський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89</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23</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25,8</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1,1</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Б-Дністровський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174</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44</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25,3</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4</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2,3</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Ізмаїльський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244</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61</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25,0</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0,4</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Біляївський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537</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127</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23,6</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12</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2,2</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Ананьївський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90</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21</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23,3</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3</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3,3</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Кодимський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125</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26</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20,8</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0,8</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Роздільнянський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213</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44</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20,7</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10</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4,7</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Ширяївський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136</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28</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20,6</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0,7</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Ренійський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155</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31</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20,0</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3</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1,9</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a:effectLst/>
                          <a:latin typeface="Times New Roman" panose="02020603050405020304" pitchFamily="18" charset="0"/>
                          <a:cs typeface="Times New Roman" panose="02020603050405020304" pitchFamily="18" charset="0"/>
                        </a:rPr>
                        <a:t>Болградський</a:t>
                      </a:r>
                      <a:endParaRPr lang="uk-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394</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effectLst/>
                          <a:latin typeface="Times New Roman" panose="02020603050405020304" pitchFamily="18" charset="0"/>
                          <a:cs typeface="Times New Roman" panose="02020603050405020304" pitchFamily="18" charset="0"/>
                        </a:rPr>
                        <a:t>70</a:t>
                      </a:r>
                      <a:endParaRPr lang="uk-UA" sz="2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17,8</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5</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8,6</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400" u="none" strike="noStrike" dirty="0" err="1">
                          <a:solidFill>
                            <a:schemeClr val="bg1"/>
                          </a:solidFill>
                          <a:effectLst/>
                          <a:latin typeface="Times New Roman" panose="02020603050405020304" pitchFamily="18" charset="0"/>
                          <a:cs typeface="Times New Roman" panose="02020603050405020304" pitchFamily="18" charset="0"/>
                        </a:rPr>
                        <a:t>Кілійський</a:t>
                      </a:r>
                      <a:endParaRPr lang="uk-UA" sz="24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216</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uk-UA" sz="2400" b="1" u="none" strike="noStrike">
                          <a:effectLst/>
                          <a:latin typeface="Times New Roman" panose="02020603050405020304" pitchFamily="18" charset="0"/>
                          <a:cs typeface="Times New Roman" panose="02020603050405020304" pitchFamily="18" charset="0"/>
                        </a:rPr>
                        <a:t>37</a:t>
                      </a:r>
                      <a:endParaRPr lang="uk-UA" sz="2400" b="1" i="0" u="none" strike="noStrike">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uk-UA" sz="2400" b="1" u="none" strike="noStrike" dirty="0">
                          <a:solidFill>
                            <a:srgbClr val="C00000"/>
                          </a:solidFill>
                          <a:effectLst/>
                          <a:latin typeface="Times New Roman" panose="02020603050405020304" pitchFamily="18" charset="0"/>
                          <a:cs typeface="Times New Roman" panose="02020603050405020304" pitchFamily="18" charset="0"/>
                        </a:rPr>
                        <a:t>17,1</a:t>
                      </a:r>
                      <a:endParaRPr lang="uk-UA" sz="2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7</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3,2</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2884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831542368"/>
              </p:ext>
            </p:extLst>
          </p:nvPr>
        </p:nvGraphicFramePr>
        <p:xfrm>
          <a:off x="107504" y="116640"/>
          <a:ext cx="8856984" cy="6649575"/>
        </p:xfrm>
        <a:graphic>
          <a:graphicData uri="http://schemas.openxmlformats.org/drawingml/2006/table">
            <a:tbl>
              <a:tblPr firstRow="1" firstCol="1" bandRow="1" bandCol="1">
                <a:tableStyleId>{5C22544A-7EE6-4342-B048-85BDC9FD1C3A}</a:tableStyleId>
              </a:tblPr>
              <a:tblGrid>
                <a:gridCol w="3268650"/>
                <a:gridCol w="1581605"/>
                <a:gridCol w="1159843"/>
                <a:gridCol w="948962"/>
                <a:gridCol w="948962"/>
                <a:gridCol w="948962"/>
              </a:tblGrid>
              <a:tr h="416662">
                <a:tc rowSpan="2">
                  <a:txBody>
                    <a:bodyPr/>
                    <a:lstStyle/>
                    <a:p>
                      <a:pPr algn="ctr" fontAlgn="ctr"/>
                      <a:r>
                        <a:rPr lang="uk-UA" sz="2000" u="none" strike="noStrike" dirty="0">
                          <a:solidFill>
                            <a:schemeClr val="bg1"/>
                          </a:solidFill>
                          <a:effectLst/>
                          <a:latin typeface="Times New Roman" panose="02020603050405020304" pitchFamily="18" charset="0"/>
                          <a:cs typeface="Times New Roman" panose="02020603050405020304" pitchFamily="18" charset="0"/>
                        </a:rPr>
                        <a:t>Райони</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rowSpan="2">
                  <a:txBody>
                    <a:bodyPr/>
                    <a:lstStyle/>
                    <a:p>
                      <a:pPr algn="ctr" fontAlgn="ctr"/>
                      <a:r>
                        <a:rPr lang="uk-UA" sz="2000" u="none" strike="noStrike" dirty="0">
                          <a:solidFill>
                            <a:schemeClr val="bg1"/>
                          </a:solidFill>
                          <a:effectLst/>
                          <a:latin typeface="Times New Roman" panose="02020603050405020304" pitchFamily="18" charset="0"/>
                          <a:cs typeface="Times New Roman" panose="02020603050405020304" pitchFamily="18" charset="0"/>
                        </a:rPr>
                        <a:t>Взяли участь</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70C0"/>
                      </a:solidFill>
                      <a:prstDash val="solid"/>
                      <a:round/>
                      <a:headEnd type="none" w="med" len="med"/>
                      <a:tailEnd type="none" w="med" len="med"/>
                    </a:lnB>
                  </a:tcPr>
                </a:tc>
                <a:tc gridSpan="2">
                  <a:txBody>
                    <a:bodyPr/>
                    <a:lstStyle/>
                    <a:p>
                      <a:pPr algn="ctr" fontAlgn="ctr"/>
                      <a:r>
                        <a:rPr lang="ru-RU" sz="2000" u="none" strike="noStrike" dirty="0">
                          <a:solidFill>
                            <a:srgbClr val="C00000"/>
                          </a:solidFill>
                          <a:effectLst/>
                          <a:latin typeface="Times New Roman" panose="02020603050405020304" pitchFamily="18" charset="0"/>
                          <a:cs typeface="Times New Roman" panose="02020603050405020304" pitchFamily="18" charset="0"/>
                        </a:rPr>
                        <a:t>Не </a:t>
                      </a:r>
                      <a:r>
                        <a:rPr lang="ru-RU" sz="2000" u="none" strike="noStrike" dirty="0" err="1">
                          <a:solidFill>
                            <a:srgbClr val="C00000"/>
                          </a:solidFill>
                          <a:effectLst/>
                          <a:latin typeface="Times New Roman" panose="02020603050405020304" pitchFamily="18" charset="0"/>
                          <a:cs typeface="Times New Roman" panose="02020603050405020304" pitchFamily="18" charset="0"/>
                        </a:rPr>
                        <a:t>подолали</a:t>
                      </a:r>
                      <a:r>
                        <a:rPr lang="ru-RU" sz="2000" u="none" strike="noStrike" dirty="0">
                          <a:solidFill>
                            <a:srgbClr val="C00000"/>
                          </a:solidFill>
                          <a:effectLst/>
                          <a:latin typeface="Times New Roman" panose="02020603050405020304" pitchFamily="18" charset="0"/>
                          <a:cs typeface="Times New Roman" panose="02020603050405020304" pitchFamily="18" charset="0"/>
                        </a:rPr>
                        <a:t> </a:t>
                      </a:r>
                      <a:r>
                        <a:rPr lang="ru-RU" sz="2000" u="none" strike="noStrike" dirty="0" err="1">
                          <a:solidFill>
                            <a:srgbClr val="C00000"/>
                          </a:solidFill>
                          <a:effectLst/>
                          <a:latin typeface="Times New Roman" panose="02020603050405020304" pitchFamily="18" charset="0"/>
                          <a:cs typeface="Times New Roman" panose="02020603050405020304" pitchFamily="18" charset="0"/>
                        </a:rPr>
                        <a:t>поріг</a:t>
                      </a:r>
                      <a:r>
                        <a:rPr lang="ru-RU" sz="2000" u="none" strike="noStrike" dirty="0">
                          <a:solidFill>
                            <a:srgbClr val="C00000"/>
                          </a:solidFill>
                          <a:effectLst/>
                          <a:latin typeface="Times New Roman" panose="02020603050405020304" pitchFamily="18" charset="0"/>
                          <a:cs typeface="Times New Roman" panose="02020603050405020304" pitchFamily="18" charset="0"/>
                        </a:rPr>
                        <a:t> "</a:t>
                      </a:r>
                      <a:r>
                        <a:rPr lang="ru-RU" sz="2000" u="none" strike="noStrike" dirty="0" err="1">
                          <a:solidFill>
                            <a:srgbClr val="C00000"/>
                          </a:solidFill>
                          <a:effectLst/>
                          <a:latin typeface="Times New Roman" panose="02020603050405020304" pitchFamily="18" charset="0"/>
                          <a:cs typeface="Times New Roman" panose="02020603050405020304" pitchFamily="18" charset="0"/>
                        </a:rPr>
                        <a:t>склав</a:t>
                      </a:r>
                      <a:r>
                        <a:rPr lang="ru-RU" sz="2000" u="none" strike="noStrike" dirty="0">
                          <a:solidFill>
                            <a:srgbClr val="C00000"/>
                          </a:solidFill>
                          <a:effectLst/>
                          <a:latin typeface="Times New Roman" panose="02020603050405020304" pitchFamily="18" charset="0"/>
                          <a:cs typeface="Times New Roman" panose="02020603050405020304" pitchFamily="18" charset="0"/>
                        </a:rPr>
                        <a:t>/не </a:t>
                      </a:r>
                      <a:r>
                        <a:rPr lang="ru-RU" sz="2000" u="none" strike="noStrike" dirty="0" err="1">
                          <a:solidFill>
                            <a:srgbClr val="C00000"/>
                          </a:solidFill>
                          <a:effectLst/>
                          <a:latin typeface="Times New Roman" panose="02020603050405020304" pitchFamily="18" charset="0"/>
                          <a:cs typeface="Times New Roman" panose="02020603050405020304" pitchFamily="18" charset="0"/>
                        </a:rPr>
                        <a:t>склав</a:t>
                      </a:r>
                      <a:r>
                        <a:rPr lang="ru-RU" sz="2000" u="none" strike="noStrike" dirty="0">
                          <a:solidFill>
                            <a:srgbClr val="C00000"/>
                          </a:solidFill>
                          <a:effectLst/>
                          <a:latin typeface="Times New Roman" panose="02020603050405020304" pitchFamily="18" charset="0"/>
                          <a:cs typeface="Times New Roman" panose="02020603050405020304" pitchFamily="18" charset="0"/>
                        </a:rPr>
                        <a:t>"</a:t>
                      </a:r>
                      <a:endParaRPr lang="ru-RU" sz="2000" b="0"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uk-UA"/>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uk-UA" sz="2000" u="none" strike="noStrike" dirty="0" smtClean="0">
                          <a:solidFill>
                            <a:srgbClr val="0070C0"/>
                          </a:solidFill>
                          <a:effectLst/>
                          <a:latin typeface="Times New Roman" panose="02020603050405020304" pitchFamily="18" charset="0"/>
                          <a:cs typeface="Times New Roman" panose="02020603050405020304" pitchFamily="18" charset="0"/>
                        </a:rPr>
                        <a:t>Отримали   </a:t>
                      </a:r>
                      <a:r>
                        <a:rPr lang="uk-UA" sz="2000" u="none" strike="noStrike" dirty="0" smtClean="0">
                          <a:solidFill>
                            <a:srgbClr val="C00000"/>
                          </a:solidFill>
                          <a:effectLst/>
                          <a:latin typeface="Times New Roman" panose="02020603050405020304" pitchFamily="18" charset="0"/>
                          <a:cs typeface="Times New Roman" panose="02020603050405020304" pitchFamily="18" charset="0"/>
                        </a:rPr>
                        <a:t>                 180 - 200 балів</a:t>
                      </a:r>
                      <a:endParaRPr lang="ru-RU" sz="2000" b="0" i="0" u="none" strike="noStrike" dirty="0" smtClean="0">
                        <a:solidFill>
                          <a:srgbClr val="C00000"/>
                        </a:solidFill>
                        <a:effectLst/>
                        <a:latin typeface="Times New Roman" panose="02020603050405020304" pitchFamily="18" charset="0"/>
                        <a:cs typeface="Times New Roman" panose="02020603050405020304" pitchFamily="18" charset="0"/>
                      </a:endParaRPr>
                    </a:p>
                    <a:p>
                      <a:pPr algn="ctr" fontAlgn="ctr"/>
                      <a:endParaRPr lang="ru-RU" sz="2000" b="0"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ctr"/>
                      <a:endParaRPr lang="ru-RU" sz="2000" b="0"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4594">
                <a:tc vMerge="1">
                  <a:txBody>
                    <a:bodyPr/>
                    <a:lstStyle/>
                    <a:p>
                      <a:endParaRPr lang="uk-UA"/>
                    </a:p>
                  </a:txBody>
                  <a:tcPr/>
                </a:tc>
                <a:tc vMerge="1">
                  <a:txBody>
                    <a:bodyPr/>
                    <a:lstStyle/>
                    <a:p>
                      <a:endParaRPr lang="uk-UA"/>
                    </a:p>
                  </a:txBody>
                  <a:tcPr/>
                </a:tc>
                <a:tc>
                  <a:txBody>
                    <a:bodyPr/>
                    <a:lstStyle/>
                    <a:p>
                      <a:pPr algn="ctr" fontAlgn="ctr"/>
                      <a:r>
                        <a:rPr lang="uk-UA" sz="2000" u="none" strike="noStrike" dirty="0">
                          <a:solidFill>
                            <a:schemeClr val="bg1"/>
                          </a:solidFill>
                          <a:effectLst/>
                          <a:latin typeface="Times New Roman" panose="02020603050405020304" pitchFamily="18" charset="0"/>
                          <a:cs typeface="Times New Roman" panose="02020603050405020304" pitchFamily="18" charset="0"/>
                        </a:rPr>
                        <a:t>Кількість</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T w="12700" cap="flat" cmpd="sng" algn="ctr">
                      <a:solidFill>
                        <a:schemeClr val="tx1"/>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accent1"/>
                    </a:solidFill>
                  </a:tcPr>
                </a:tc>
                <a:tc>
                  <a:txBody>
                    <a:bodyPr/>
                    <a:lstStyle/>
                    <a:p>
                      <a:pPr algn="ctr" fontAlgn="ctr"/>
                      <a:r>
                        <a:rPr lang="uk-UA" sz="2000" u="none" strike="noStrike" dirty="0">
                          <a:solidFill>
                            <a:schemeClr val="bg1"/>
                          </a:solidFill>
                          <a:effectLst/>
                          <a:latin typeface="Times New Roman" panose="02020603050405020304" pitchFamily="18" charset="0"/>
                          <a:cs typeface="Times New Roman" panose="02020603050405020304" pitchFamily="18" charset="0"/>
                        </a:rPr>
                        <a:t>%</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T w="12700" cap="flat" cmpd="sng" algn="ctr">
                      <a:solidFill>
                        <a:schemeClr val="tx1"/>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accent1"/>
                    </a:solidFill>
                  </a:tcPr>
                </a:tc>
                <a:tc>
                  <a:txBody>
                    <a:bodyPr/>
                    <a:lstStyle/>
                    <a:p>
                      <a:pPr algn="ctr" fontAlgn="ct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T w="12700" cap="flat" cmpd="sng" algn="ctr">
                      <a:solidFill>
                        <a:schemeClr val="tx1"/>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accent1"/>
                    </a:solidFill>
                  </a:tcPr>
                </a:tc>
                <a:tc>
                  <a:txBody>
                    <a:bodyPr/>
                    <a:lstStyle/>
                    <a:p>
                      <a:pPr algn="ctr" fontAlgn="ct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accent1"/>
                    </a:solidFill>
                  </a:tcPr>
                </a:tc>
              </a:tr>
              <a:tr h="224594">
                <a:tc>
                  <a:txBody>
                    <a:bodyPr/>
                    <a:lstStyle/>
                    <a:p>
                      <a:pPr algn="l" fontAlgn="b"/>
                      <a:r>
                        <a:rPr lang="uk-UA" sz="2000" u="none" strike="noStrike" dirty="0">
                          <a:solidFill>
                            <a:schemeClr val="bg1"/>
                          </a:solidFill>
                          <a:effectLst/>
                          <a:latin typeface="Times New Roman" panose="02020603050405020304" pitchFamily="18" charset="0"/>
                          <a:cs typeface="Times New Roman" panose="02020603050405020304" pitchFamily="18" charset="0"/>
                        </a:rPr>
                        <a:t>Татарбунарський</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208</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35</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16,8</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4</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1,9</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Савранський </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91</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15</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16,5</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3</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3,3</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Іванівський</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116</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19</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16,4</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0,9</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Тарутинський</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181</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29</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16,0</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4</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2,2</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Березівський</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138</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22</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15,9</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2</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1,4</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Котовський </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70</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11</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15,7</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1,4</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Балтський</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183</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28</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15,3</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9</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4,9</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Арцизький</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184</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27</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14,7</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6</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3,3</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Миколаївський</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82</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12</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14,6</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3</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3,7</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Комінтернівський</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192</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24</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12,5</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4</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2,1</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a:solidFill>
                            <a:schemeClr val="bg1"/>
                          </a:solidFill>
                          <a:effectLst/>
                          <a:latin typeface="Times New Roman" panose="02020603050405020304" pitchFamily="18" charset="0"/>
                          <a:cs typeface="Times New Roman" panose="02020603050405020304" pitchFamily="18" charset="0"/>
                        </a:rPr>
                        <a:t>Любашівський</a:t>
                      </a:r>
                      <a:endParaRPr lang="uk-UA" sz="2000" b="0" i="0" u="none" strike="noStrike">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dirty="0">
                          <a:solidFill>
                            <a:schemeClr val="tx1"/>
                          </a:solidFill>
                          <a:effectLst/>
                          <a:latin typeface="Times New Roman" panose="02020603050405020304" pitchFamily="18" charset="0"/>
                          <a:cs typeface="Times New Roman" panose="02020603050405020304" pitchFamily="18" charset="0"/>
                        </a:rPr>
                        <a:t>123</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15</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12,2</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6</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4,9</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u="none" strike="noStrike" dirty="0" err="1">
                          <a:solidFill>
                            <a:schemeClr val="bg1"/>
                          </a:solidFill>
                          <a:effectLst/>
                          <a:latin typeface="Times New Roman" panose="02020603050405020304" pitchFamily="18" charset="0"/>
                          <a:cs typeface="Times New Roman" panose="02020603050405020304" pitchFamily="18" charset="0"/>
                        </a:rPr>
                        <a:t>Овідіопольський</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272</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a:solidFill>
                            <a:schemeClr val="tx1"/>
                          </a:solidFill>
                          <a:effectLst/>
                          <a:latin typeface="Times New Roman" panose="02020603050405020304" pitchFamily="18" charset="0"/>
                          <a:cs typeface="Times New Roman" panose="02020603050405020304" pitchFamily="18" charset="0"/>
                        </a:rPr>
                        <a:t>32</a:t>
                      </a:r>
                      <a:endParaRPr lang="uk-UA" sz="2000" b="1" i="0" u="none" strike="noStrike">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000" b="1" u="none" strike="noStrike" dirty="0">
                          <a:solidFill>
                            <a:srgbClr val="C00000"/>
                          </a:solidFill>
                          <a:effectLst/>
                          <a:latin typeface="Times New Roman" panose="02020603050405020304" pitchFamily="18" charset="0"/>
                          <a:cs typeface="Times New Roman" panose="02020603050405020304" pitchFamily="18" charset="0"/>
                        </a:rPr>
                        <a:t>11,8</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5</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1,8</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24594">
                <a:tc>
                  <a:txBody>
                    <a:bodyPr/>
                    <a:lstStyle/>
                    <a:p>
                      <a:pPr algn="l" fontAlgn="b"/>
                      <a:r>
                        <a:rPr lang="uk-UA" sz="2000" b="0" i="0" u="none" strike="noStrike" dirty="0" err="1" smtClean="0">
                          <a:solidFill>
                            <a:schemeClr val="bg1"/>
                          </a:solidFill>
                          <a:effectLst/>
                          <a:latin typeface="Times New Roman" panose="02020603050405020304" pitchFamily="18" charset="0"/>
                          <a:cs typeface="Times New Roman" panose="02020603050405020304" pitchFamily="18" charset="0"/>
                        </a:rPr>
                        <a:t>Саратський</a:t>
                      </a:r>
                      <a:endParaRPr lang="uk-UA" sz="20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noFill/>
                      <a:prstDash val="solid"/>
                      <a:round/>
                      <a:headEnd type="none" w="med" len="med"/>
                      <a:tailEnd type="none" w="med" len="med"/>
                    </a:lnL>
                    <a:lnR w="12700" cap="flat" cmpd="sng" algn="ctr">
                      <a:solidFill>
                        <a:srgbClr val="0070C0"/>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algn="ctr" fontAlgn="b"/>
                      <a:r>
                        <a:rPr lang="uk-UA" sz="2000" b="1" i="0" u="none" strike="noStrike" dirty="0" smtClean="0">
                          <a:solidFill>
                            <a:schemeClr val="tx1"/>
                          </a:solidFill>
                          <a:effectLst/>
                          <a:latin typeface="Times New Roman" panose="02020603050405020304" pitchFamily="18" charset="0"/>
                          <a:cs typeface="Times New Roman" panose="02020603050405020304" pitchFamily="18" charset="0"/>
                        </a:rPr>
                        <a:t>335</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uk-UA" sz="2000" b="1" i="0" u="none" strike="noStrike" dirty="0" smtClean="0">
                          <a:solidFill>
                            <a:schemeClr val="tx1"/>
                          </a:solidFill>
                          <a:effectLst/>
                          <a:latin typeface="Times New Roman" panose="02020603050405020304" pitchFamily="18" charset="0"/>
                          <a:cs typeface="Times New Roman" panose="02020603050405020304" pitchFamily="18" charset="0"/>
                        </a:rPr>
                        <a:t>37</a:t>
                      </a:r>
                      <a:endParaRPr lang="uk-UA" sz="20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uk-UA" sz="2000" b="1" i="0" u="none" strike="noStrike" dirty="0" smtClean="0">
                          <a:solidFill>
                            <a:srgbClr val="C00000"/>
                          </a:solidFill>
                          <a:effectLst/>
                          <a:latin typeface="Times New Roman" panose="02020603050405020304" pitchFamily="18" charset="0"/>
                          <a:cs typeface="Times New Roman" panose="02020603050405020304" pitchFamily="18" charset="0"/>
                        </a:rPr>
                        <a:t>11,04</a:t>
                      </a:r>
                      <a:endParaRPr lang="uk-UA" sz="20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4</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uk-UA" sz="2700" b="1" u="none" strike="noStrike" dirty="0">
                          <a:effectLst/>
                          <a:latin typeface="Times New Roman" panose="02020603050405020304" pitchFamily="18" charset="0"/>
                          <a:cs typeface="Times New Roman" panose="02020603050405020304" pitchFamily="18" charset="0"/>
                        </a:rPr>
                        <a:t>1,6</a:t>
                      </a:r>
                      <a:endParaRPr lang="uk-UA" sz="2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9" marB="0" anchor="b">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1726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8229600" cy="864096"/>
          </a:xfrm>
        </p:spPr>
        <p:txBody>
          <a:bodyPr>
            <a:normAutofit fontScale="90000"/>
          </a:bodyPr>
          <a:lstStyle/>
          <a:p>
            <a:r>
              <a:rPr lang="uk-UA" sz="3200" b="1" dirty="0" smtClean="0">
                <a:solidFill>
                  <a:srgbClr val="C00000"/>
                </a:solidFill>
                <a:latin typeface="Times New Roman" panose="02020603050405020304" pitchFamily="18" charset="0"/>
                <a:cs typeface="Times New Roman" panose="02020603050405020304" pitchFamily="18" charset="0"/>
              </a:rPr>
              <a:t>ЗНО-2016 – історія України: райони м. Одеса</a:t>
            </a:r>
            <a:endParaRPr lang="uk-UA" sz="3200" b="1" dirty="0">
              <a:solidFill>
                <a:srgbClr val="C00000"/>
              </a:solidFill>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284079142"/>
              </p:ext>
            </p:extLst>
          </p:nvPr>
        </p:nvGraphicFramePr>
        <p:xfrm>
          <a:off x="179514" y="1052732"/>
          <a:ext cx="8856983" cy="4468178"/>
        </p:xfrm>
        <a:graphic>
          <a:graphicData uri="http://schemas.openxmlformats.org/drawingml/2006/table">
            <a:tbl>
              <a:tblPr firstRow="1" firstCol="1" bandRow="1" bandCol="1">
                <a:tableStyleId>{5C22544A-7EE6-4342-B048-85BDC9FD1C3A}</a:tableStyleId>
              </a:tblPr>
              <a:tblGrid>
                <a:gridCol w="2520278"/>
                <a:gridCol w="1296144"/>
                <a:gridCol w="1584176"/>
                <a:gridCol w="936104"/>
                <a:gridCol w="1656184"/>
                <a:gridCol w="864097"/>
              </a:tblGrid>
              <a:tr h="925610">
                <a:tc rowSpan="2">
                  <a:txBody>
                    <a:bodyPr/>
                    <a:lstStyle/>
                    <a:p>
                      <a:pPr algn="ctr"/>
                      <a:r>
                        <a:rPr lang="uk-UA" sz="2400" dirty="0" smtClean="0">
                          <a:solidFill>
                            <a:schemeClr val="bg1"/>
                          </a:solidFill>
                          <a:latin typeface="Times New Roman" panose="02020603050405020304" pitchFamily="18" charset="0"/>
                          <a:cs typeface="Times New Roman" panose="02020603050405020304" pitchFamily="18" charset="0"/>
                        </a:rPr>
                        <a:t>Райони</a:t>
                      </a:r>
                      <a:endParaRPr lang="uk-UA" sz="2400"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rowSpan="2">
                  <a:txBody>
                    <a:bodyPr/>
                    <a:lstStyle/>
                    <a:p>
                      <a:pPr algn="ctr"/>
                      <a:r>
                        <a:rPr lang="uk-UA" sz="2400" dirty="0" smtClean="0">
                          <a:solidFill>
                            <a:schemeClr val="bg1"/>
                          </a:solidFill>
                          <a:latin typeface="Times New Roman" panose="02020603050405020304" pitchFamily="18" charset="0"/>
                          <a:cs typeface="Times New Roman" panose="02020603050405020304" pitchFamily="18" charset="0"/>
                        </a:rPr>
                        <a:t>Взяли участь</a:t>
                      </a:r>
                      <a:endParaRPr lang="uk-UA" sz="2400" dirty="0">
                        <a:solidFill>
                          <a:schemeClr val="bg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gridSpan="2">
                  <a:txBody>
                    <a:bodyPr/>
                    <a:lstStyle/>
                    <a:p>
                      <a:pPr algn="ctr"/>
                      <a:r>
                        <a:rPr lang="uk-UA" sz="2400" dirty="0" smtClean="0">
                          <a:solidFill>
                            <a:srgbClr val="C00000"/>
                          </a:solidFill>
                          <a:latin typeface="Times New Roman" panose="02020603050405020304" pitchFamily="18" charset="0"/>
                          <a:cs typeface="Times New Roman" panose="02020603050405020304" pitchFamily="18" charset="0"/>
                        </a:rPr>
                        <a:t>Не подолали пороговий бал</a:t>
                      </a:r>
                      <a:endParaRPr lang="uk-UA" sz="2400" dirty="0">
                        <a:solidFill>
                          <a:srgbClr val="C00000"/>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bg1"/>
                    </a:solidFill>
                  </a:tcPr>
                </a:tc>
                <a:tc hMerge="1">
                  <a:txBody>
                    <a:bodyPr/>
                    <a:lstStyle/>
                    <a:p>
                      <a:endParaRPr lang="uk-UA"/>
                    </a:p>
                  </a:txBody>
                  <a:tcPr/>
                </a:tc>
                <a:tc gridSpan="2">
                  <a:txBody>
                    <a:bodyPr/>
                    <a:lstStyle/>
                    <a:p>
                      <a:pPr algn="ctr"/>
                      <a:r>
                        <a:rPr lang="uk-UA" sz="2400" dirty="0" smtClean="0">
                          <a:solidFill>
                            <a:schemeClr val="bg1"/>
                          </a:solidFill>
                          <a:latin typeface="Times New Roman" panose="02020603050405020304" pitchFamily="18" charset="0"/>
                          <a:cs typeface="Times New Roman" panose="02020603050405020304" pitchFamily="18" charset="0"/>
                        </a:rPr>
                        <a:t>Отримали 180</a:t>
                      </a:r>
                      <a:r>
                        <a:rPr lang="uk-UA" sz="2400" baseline="0" dirty="0" smtClean="0">
                          <a:solidFill>
                            <a:schemeClr val="bg1"/>
                          </a:solidFill>
                          <a:latin typeface="Times New Roman" panose="02020603050405020304" pitchFamily="18" charset="0"/>
                          <a:cs typeface="Times New Roman" panose="02020603050405020304" pitchFamily="18" charset="0"/>
                        </a:rPr>
                        <a:t> – 200 балів</a:t>
                      </a:r>
                      <a:endParaRPr lang="uk-UA" sz="2400" dirty="0">
                        <a:solidFill>
                          <a:schemeClr val="bg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endParaRPr lang="uk-UA"/>
                    </a:p>
                  </a:txBody>
                  <a:tcPr/>
                </a:tc>
              </a:tr>
              <a:tr h="370538">
                <a:tc vMerge="1">
                  <a:txBody>
                    <a:bodyPr/>
                    <a:lstStyle/>
                    <a:p>
                      <a:endParaRPr lang="uk-UA" dirty="0"/>
                    </a:p>
                  </a:txBody>
                  <a:tcPr>
                    <a:solidFill>
                      <a:schemeClr val="accent1"/>
                    </a:solidFill>
                  </a:tcPr>
                </a:tc>
                <a:tc vMerge="1">
                  <a:txBody>
                    <a:bodyPr/>
                    <a:lstStyle/>
                    <a:p>
                      <a:endParaRPr lang="uk-UA" sz="2400" dirty="0">
                        <a:solidFill>
                          <a:schemeClr val="bg1"/>
                        </a:solidFill>
                        <a:latin typeface="Times New Roman" panose="02020603050405020304" pitchFamily="18" charset="0"/>
                        <a:cs typeface="Times New Roman" panose="02020603050405020304" pitchFamily="18" charset="0"/>
                      </a:endParaRPr>
                    </a:p>
                  </a:txBody>
                  <a:tcPr>
                    <a:solidFill>
                      <a:schemeClr val="accent1"/>
                    </a:solidFill>
                  </a:tcPr>
                </a:tc>
                <a:tc>
                  <a:txBody>
                    <a:bodyPr/>
                    <a:lstStyle/>
                    <a:p>
                      <a:pPr algn="ctr"/>
                      <a:r>
                        <a:rPr lang="uk-UA" sz="2400" dirty="0" smtClean="0">
                          <a:solidFill>
                            <a:schemeClr val="bg1"/>
                          </a:solidFill>
                          <a:latin typeface="Times New Roman" panose="02020603050405020304" pitchFamily="18" charset="0"/>
                          <a:cs typeface="Times New Roman" panose="02020603050405020304" pitchFamily="18" charset="0"/>
                        </a:rPr>
                        <a:t>Кількість</a:t>
                      </a:r>
                      <a:endParaRPr lang="uk-UA" sz="2400" dirty="0">
                        <a:solidFill>
                          <a:schemeClr val="bg1"/>
                        </a:solidFill>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solidFill>
                      <a:schemeClr val="accent1"/>
                    </a:solidFill>
                  </a:tcPr>
                </a:tc>
                <a:tc>
                  <a:txBody>
                    <a:bodyPr/>
                    <a:lstStyle/>
                    <a:p>
                      <a:pPr algn="ctr"/>
                      <a:r>
                        <a:rPr lang="uk-UA" sz="2400" dirty="0" smtClean="0">
                          <a:solidFill>
                            <a:schemeClr val="bg1"/>
                          </a:solidFill>
                          <a:latin typeface="Times New Roman" panose="02020603050405020304" pitchFamily="18" charset="0"/>
                          <a:cs typeface="Times New Roman" panose="02020603050405020304" pitchFamily="18" charset="0"/>
                        </a:rPr>
                        <a:t>%</a:t>
                      </a:r>
                      <a:endParaRPr lang="uk-UA" sz="2400" dirty="0">
                        <a:solidFill>
                          <a:schemeClr val="bg1"/>
                        </a:solidFill>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solidFill>
                      <a:schemeClr val="accent1"/>
                    </a:solidFill>
                  </a:tcPr>
                </a:tc>
                <a:tc>
                  <a:txBody>
                    <a:bodyPr/>
                    <a:lstStyle/>
                    <a:p>
                      <a:pPr algn="ctr"/>
                      <a:r>
                        <a:rPr lang="uk-UA" sz="2400" dirty="0" smtClean="0">
                          <a:solidFill>
                            <a:schemeClr val="bg1"/>
                          </a:solidFill>
                          <a:latin typeface="Times New Roman" panose="02020603050405020304" pitchFamily="18" charset="0"/>
                          <a:cs typeface="Times New Roman" panose="02020603050405020304" pitchFamily="18" charset="0"/>
                        </a:rPr>
                        <a:t>Кількість</a:t>
                      </a:r>
                      <a:endParaRPr lang="uk-UA" sz="2400" dirty="0">
                        <a:solidFill>
                          <a:schemeClr val="bg1"/>
                        </a:solidFill>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solidFill>
                      <a:schemeClr val="accent1"/>
                    </a:solidFill>
                  </a:tcPr>
                </a:tc>
                <a:tc>
                  <a:txBody>
                    <a:bodyPr/>
                    <a:lstStyle/>
                    <a:p>
                      <a:pPr algn="ctr"/>
                      <a:r>
                        <a:rPr lang="uk-UA" sz="2400" dirty="0" smtClean="0">
                          <a:solidFill>
                            <a:schemeClr val="bg1"/>
                          </a:solidFill>
                          <a:latin typeface="Times New Roman" panose="02020603050405020304" pitchFamily="18" charset="0"/>
                          <a:cs typeface="Times New Roman" panose="02020603050405020304" pitchFamily="18" charset="0"/>
                        </a:rPr>
                        <a:t>%</a:t>
                      </a:r>
                      <a:endParaRPr lang="uk-UA" sz="2400" dirty="0">
                        <a:solidFill>
                          <a:schemeClr val="bg1"/>
                        </a:solidFill>
                        <a:latin typeface="Times New Roman" panose="02020603050405020304" pitchFamily="18" charset="0"/>
                        <a:cs typeface="Times New Roman" panose="02020603050405020304" pitchFamily="18" charset="0"/>
                      </a:endParaRPr>
                    </a:p>
                  </a:txBody>
                  <a:tcPr>
                    <a:lnR w="12700" cap="flat" cmpd="sng" algn="ctr">
                      <a:solidFill>
                        <a:schemeClr val="tx1"/>
                      </a:solidFill>
                      <a:prstDash val="solid"/>
                      <a:round/>
                      <a:headEnd type="none" w="med" len="med"/>
                      <a:tailEnd type="none" w="med" len="med"/>
                    </a:lnR>
                    <a:lnB w="12700" cap="flat" cmpd="sng" algn="ctr">
                      <a:solidFill>
                        <a:srgbClr val="0070C0"/>
                      </a:solidFill>
                      <a:prstDash val="solid"/>
                      <a:round/>
                      <a:headEnd type="none" w="med" len="med"/>
                      <a:tailEnd type="none" w="med" len="med"/>
                    </a:lnB>
                    <a:solidFill>
                      <a:schemeClr val="accent1"/>
                    </a:solidFill>
                  </a:tcPr>
                </a:tc>
              </a:tr>
              <a:tr h="514228">
                <a:tc>
                  <a:txBody>
                    <a:bodyPr/>
                    <a:lstStyle/>
                    <a:p>
                      <a:r>
                        <a:rPr lang="uk-UA" sz="2400" dirty="0" smtClean="0">
                          <a:solidFill>
                            <a:schemeClr val="bg1"/>
                          </a:solidFill>
                          <a:latin typeface="Times New Roman" panose="02020603050405020304" pitchFamily="18" charset="0"/>
                          <a:cs typeface="Times New Roman" panose="02020603050405020304" pitchFamily="18" charset="0"/>
                        </a:rPr>
                        <a:t>Київський</a:t>
                      </a:r>
                      <a:endParaRPr lang="uk-UA" sz="2400"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853</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91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10,7</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47</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5,5</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514228">
                <a:tc>
                  <a:txBody>
                    <a:bodyPr/>
                    <a:lstStyle/>
                    <a:p>
                      <a:r>
                        <a:rPr lang="uk-UA" sz="2400" dirty="0" smtClean="0">
                          <a:solidFill>
                            <a:schemeClr val="bg1"/>
                          </a:solidFill>
                          <a:latin typeface="Times New Roman" panose="02020603050405020304" pitchFamily="18" charset="0"/>
                          <a:cs typeface="Times New Roman" panose="02020603050405020304" pitchFamily="18" charset="0"/>
                        </a:rPr>
                        <a:t>Малиновський</a:t>
                      </a:r>
                      <a:endParaRPr lang="uk-UA" sz="2400"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801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95</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11,9</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26</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3,2</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514228">
                <a:tc>
                  <a:txBody>
                    <a:bodyPr/>
                    <a:lstStyle/>
                    <a:p>
                      <a:r>
                        <a:rPr lang="uk-UA" sz="2400" dirty="0" smtClean="0">
                          <a:solidFill>
                            <a:schemeClr val="bg1"/>
                          </a:solidFill>
                          <a:latin typeface="Times New Roman" panose="02020603050405020304" pitchFamily="18" charset="0"/>
                          <a:cs typeface="Times New Roman" panose="02020603050405020304" pitchFamily="18" charset="0"/>
                        </a:rPr>
                        <a:t>Приморський</a:t>
                      </a:r>
                      <a:endParaRPr lang="uk-UA" sz="2400"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991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74</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7,5</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52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5,2</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514228">
                <a:tc>
                  <a:txBody>
                    <a:bodyPr/>
                    <a:lstStyle/>
                    <a:p>
                      <a:r>
                        <a:rPr lang="uk-UA" sz="2400" dirty="0" smtClean="0">
                          <a:solidFill>
                            <a:schemeClr val="bg1"/>
                          </a:solidFill>
                          <a:latin typeface="Times New Roman" panose="02020603050405020304" pitchFamily="18" charset="0"/>
                          <a:cs typeface="Times New Roman" panose="02020603050405020304" pitchFamily="18" charset="0"/>
                        </a:rPr>
                        <a:t>Суворовський</a:t>
                      </a:r>
                      <a:endParaRPr lang="uk-UA" sz="2400"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753</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81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10,8</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27</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3,6</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514228">
                <a:tc>
                  <a:txBody>
                    <a:bodyPr/>
                    <a:lstStyle/>
                    <a:p>
                      <a:r>
                        <a:rPr lang="uk-UA" sz="2400" dirty="0" smtClean="0">
                          <a:solidFill>
                            <a:schemeClr val="bg1"/>
                          </a:solidFill>
                          <a:latin typeface="Times New Roman" panose="02020603050405020304" pitchFamily="18" charset="0"/>
                          <a:cs typeface="Times New Roman" panose="02020603050405020304" pitchFamily="18" charset="0"/>
                        </a:rPr>
                        <a:t>м. Одеса</a:t>
                      </a:r>
                      <a:endParaRPr lang="uk-UA" sz="2400"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3452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342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9,9</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154</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4,5</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514228">
                <a:tc>
                  <a:txBody>
                    <a:bodyPr/>
                    <a:lstStyle/>
                    <a:p>
                      <a:r>
                        <a:rPr lang="uk-UA" sz="2400" dirty="0" smtClean="0">
                          <a:solidFill>
                            <a:schemeClr val="bg1"/>
                          </a:solidFill>
                          <a:latin typeface="Times New Roman" panose="02020603050405020304" pitchFamily="18" charset="0"/>
                          <a:cs typeface="Times New Roman" panose="02020603050405020304" pitchFamily="18" charset="0"/>
                        </a:rPr>
                        <a:t>Одеська область</a:t>
                      </a:r>
                      <a:endParaRPr lang="uk-UA" sz="2400"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rgbClr val="0070C0"/>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9349</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1335</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uk-UA" sz="2400" b="1" i="1" dirty="0" smtClean="0">
                          <a:solidFill>
                            <a:srgbClr val="0070C0"/>
                          </a:solidFill>
                          <a:latin typeface="Times New Roman" panose="02020603050405020304" pitchFamily="18" charset="0"/>
                          <a:cs typeface="Times New Roman" panose="02020603050405020304" pitchFamily="18" charset="0"/>
                        </a:rPr>
                        <a:t>14,28</a:t>
                      </a:r>
                      <a:endParaRPr lang="uk-UA" sz="2400" b="1" i="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298</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uk-UA" sz="2400" b="0" i="1" dirty="0" smtClean="0">
                          <a:solidFill>
                            <a:schemeClr val="tx1"/>
                          </a:solidFill>
                          <a:latin typeface="Times New Roman" panose="02020603050405020304" pitchFamily="18" charset="0"/>
                          <a:cs typeface="Times New Roman" panose="02020603050405020304" pitchFamily="18" charset="0"/>
                        </a:rPr>
                        <a:t>3,19</a:t>
                      </a:r>
                      <a:endParaRPr lang="uk-UA" sz="2400" b="0" i="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9058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Inside-right pages with text"/>
          <p:cNvGrpSpPr/>
          <p:nvPr/>
        </p:nvGrpSpPr>
        <p:grpSpPr>
          <a:xfrm>
            <a:off x="4559348" y="1371600"/>
            <a:ext cx="3057604" cy="4114800"/>
            <a:chOff x="4559348" y="1371600"/>
            <a:chExt cx="3057604" cy="4114800"/>
          </a:xfrm>
        </p:grpSpPr>
        <p:grpSp>
          <p:nvGrpSpPr>
            <p:cNvPr id="3" name="Inside-right"/>
            <p:cNvGrpSpPr/>
            <p:nvPr/>
          </p:nvGrpSpPr>
          <p:grpSpPr>
            <a:xfrm rot="10800000">
              <a:off x="4572000" y="1371600"/>
              <a:ext cx="3044952" cy="4114800"/>
              <a:chOff x="1527048" y="1371600"/>
              <a:chExt cx="3044952" cy="4114800"/>
            </a:xfrm>
          </p:grpSpPr>
          <p:sp>
            <p:nvSpPr>
              <p:cNvPr id="141" name="Rounded Rectangle 140"/>
              <p:cNvSpPr/>
              <p:nvPr/>
            </p:nvSpPr>
            <p:spPr>
              <a:xfrm>
                <a:off x="1527048" y="1371600"/>
                <a:ext cx="3044952" cy="4114800"/>
              </a:xfrm>
              <a:prstGeom prst="roundRect">
                <a:avLst>
                  <a:gd name="adj" fmla="val 1580"/>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sp>
            <p:nvSpPr>
              <p:cNvPr id="142" name="Rectangle 141"/>
              <p:cNvSpPr/>
              <p:nvPr/>
            </p:nvSpPr>
            <p:spPr>
              <a:xfrm>
                <a:off x="1691640" y="1449324"/>
                <a:ext cx="2880360" cy="395935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grpSp>
        <p:sp>
          <p:nvSpPr>
            <p:cNvPr id="143" name="TextBox 142"/>
            <p:cNvSpPr txBox="1"/>
            <p:nvPr/>
          </p:nvSpPr>
          <p:spPr>
            <a:xfrm>
              <a:off x="4559348" y="1748028"/>
              <a:ext cx="2734816" cy="3108543"/>
            </a:xfrm>
            <a:prstGeom prst="rect">
              <a:avLst/>
            </a:prstGeom>
            <a:no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altLang="uk-UA" sz="2800" b="1" dirty="0" smtClean="0">
                  <a:solidFill>
                    <a:prstClr val="white"/>
                  </a:solidFill>
                  <a:latin typeface="Times New Roman" pitchFamily="18" charset="0"/>
                  <a:cs typeface="Times New Roman" pitchFamily="18" charset="0"/>
                </a:rPr>
                <a:t>2. </a:t>
              </a:r>
              <a:r>
                <a:rPr lang="ru-RU" altLang="uk-UA" sz="2800" b="1" dirty="0" err="1" smtClean="0">
                  <a:solidFill>
                    <a:prstClr val="white"/>
                  </a:solidFill>
                  <a:latin typeface="Times New Roman" pitchFamily="18" charset="0"/>
                  <a:cs typeface="Times New Roman" pitchFamily="18" charset="0"/>
                </a:rPr>
                <a:t>Огляд</a:t>
              </a:r>
              <a:r>
                <a:rPr lang="ru-RU" altLang="uk-UA" sz="2800" b="1" dirty="0" smtClean="0">
                  <a:solidFill>
                    <a:prstClr val="white"/>
                  </a:solidFill>
                  <a:latin typeface="Times New Roman" pitchFamily="18" charset="0"/>
                  <a:cs typeface="Times New Roman" pitchFamily="18" charset="0"/>
                </a:rPr>
                <a:t> </a:t>
              </a:r>
              <a:r>
                <a:rPr lang="ru-RU" altLang="uk-UA" sz="2800" b="1" dirty="0" err="1" smtClean="0">
                  <a:solidFill>
                    <a:prstClr val="white"/>
                  </a:solidFill>
                  <a:latin typeface="Times New Roman" pitchFamily="18" charset="0"/>
                  <a:cs typeface="Times New Roman" pitchFamily="18" charset="0"/>
                </a:rPr>
                <a:t>результатів</a:t>
              </a:r>
              <a:r>
                <a:rPr lang="ru-RU" altLang="uk-UA" sz="2800" b="1" i="1" dirty="0" smtClean="0">
                  <a:solidFill>
                    <a:prstClr val="white"/>
                  </a:solidFill>
                  <a:latin typeface="Times New Roman" pitchFamily="18" charset="0"/>
                  <a:cs typeface="Times New Roman" pitchFamily="18" charset="0"/>
                </a:rPr>
                <a:t> ЗНО-2016 з </a:t>
              </a:r>
              <a:r>
                <a:rPr lang="ru-RU" altLang="uk-UA" sz="2800" b="1" i="1" dirty="0" err="1" smtClean="0">
                  <a:solidFill>
                    <a:prstClr val="white"/>
                  </a:solidFill>
                  <a:latin typeface="Times New Roman" pitchFamily="18" charset="0"/>
                  <a:cs typeface="Times New Roman" pitchFamily="18" charset="0"/>
                </a:rPr>
                <a:t>історії</a:t>
              </a:r>
              <a:r>
                <a:rPr lang="ru-RU" altLang="uk-UA" sz="2800" b="1" i="1" dirty="0" smtClean="0">
                  <a:solidFill>
                    <a:prstClr val="white"/>
                  </a:solidFill>
                  <a:latin typeface="Times New Roman" pitchFamily="18" charset="0"/>
                  <a:cs typeface="Times New Roman" pitchFamily="18" charset="0"/>
                </a:rPr>
                <a:t> </a:t>
              </a:r>
              <a:r>
                <a:rPr lang="ru-RU" altLang="uk-UA" sz="2800" b="1" i="1" dirty="0" err="1" smtClean="0">
                  <a:solidFill>
                    <a:prstClr val="white"/>
                  </a:solidFill>
                  <a:latin typeface="Times New Roman" pitchFamily="18" charset="0"/>
                  <a:cs typeface="Times New Roman" pitchFamily="18" charset="0"/>
                </a:rPr>
                <a:t>України</a:t>
              </a:r>
              <a:r>
                <a:rPr lang="ru-RU" altLang="uk-UA" sz="2800" b="1" i="1" dirty="0" smtClean="0">
                  <a:solidFill>
                    <a:prstClr val="white"/>
                  </a:solidFill>
                  <a:latin typeface="Times New Roman" pitchFamily="18" charset="0"/>
                  <a:cs typeface="Times New Roman" pitchFamily="18" charset="0"/>
                </a:rPr>
                <a:t> за формами </a:t>
              </a:r>
              <a:r>
                <a:rPr lang="ru-RU" altLang="uk-UA" sz="2800" b="1" i="1" dirty="0" err="1" smtClean="0">
                  <a:solidFill>
                    <a:prstClr val="white"/>
                  </a:solidFill>
                  <a:latin typeface="Times New Roman" pitchFamily="18" charset="0"/>
                  <a:cs typeface="Times New Roman" pitchFamily="18" charset="0"/>
                </a:rPr>
                <a:t>тестових</a:t>
              </a:r>
              <a:r>
                <a:rPr lang="ru-RU" altLang="uk-UA" sz="2800" b="1" i="1" dirty="0" smtClean="0">
                  <a:solidFill>
                    <a:prstClr val="white"/>
                  </a:solidFill>
                  <a:latin typeface="Times New Roman" pitchFamily="18" charset="0"/>
                  <a:cs typeface="Times New Roman" pitchFamily="18" charset="0"/>
                </a:rPr>
                <a:t> </a:t>
              </a:r>
              <a:r>
                <a:rPr lang="ru-RU" altLang="uk-UA" sz="2800" b="1" i="1" dirty="0" err="1" smtClean="0">
                  <a:solidFill>
                    <a:prstClr val="white"/>
                  </a:solidFill>
                  <a:latin typeface="Times New Roman" pitchFamily="18" charset="0"/>
                  <a:cs typeface="Times New Roman" pitchFamily="18" charset="0"/>
                </a:rPr>
                <a:t>завдань</a:t>
              </a:r>
              <a:endParaRPr lang="ru-RU" sz="2800" dirty="0">
                <a:solidFill>
                  <a:prstClr val="white"/>
                </a:solidFill>
                <a:latin typeface="Vivaldi"/>
              </a:endParaRPr>
            </a:p>
          </p:txBody>
        </p:sp>
        <p:grpSp>
          <p:nvGrpSpPr>
            <p:cNvPr id="4" name="Group 167"/>
            <p:cNvGrpSpPr/>
            <p:nvPr/>
          </p:nvGrpSpPr>
          <p:grpSpPr>
            <a:xfrm>
              <a:off x="7162800" y="1453896"/>
              <a:ext cx="246855" cy="3950208"/>
              <a:chOff x="7162800" y="1453896"/>
              <a:chExt cx="246855" cy="3950208"/>
            </a:xfrm>
          </p:grpSpPr>
          <p:cxnSp>
            <p:nvCxnSpPr>
              <p:cNvPr id="161" name="Straight Connector 160"/>
              <p:cNvCxnSpPr/>
              <p:nvPr/>
            </p:nvCxnSpPr>
            <p:spPr>
              <a:xfrm rot="5400000">
                <a:off x="5263102"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rot="5400000">
                <a:off x="5318266"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5400000">
                <a:off x="5356763"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rot="5400000">
                <a:off x="539526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5433757"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518849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grpSp>
      <p:grpSp>
        <p:nvGrpSpPr>
          <p:cNvPr id="5" name="Inside-left pages"/>
          <p:cNvGrpSpPr/>
          <p:nvPr/>
        </p:nvGrpSpPr>
        <p:grpSpPr>
          <a:xfrm>
            <a:off x="1546293" y="1371600"/>
            <a:ext cx="3044952" cy="4114800"/>
            <a:chOff x="1527048" y="1371600"/>
            <a:chExt cx="3044952" cy="4114800"/>
          </a:xfrm>
        </p:grpSpPr>
        <p:sp>
          <p:nvSpPr>
            <p:cNvPr id="103" name="Rounded Rectangle 102"/>
            <p:cNvSpPr/>
            <p:nvPr/>
          </p:nvSpPr>
          <p:spPr>
            <a:xfrm>
              <a:off x="1527048" y="1371600"/>
              <a:ext cx="3044952" cy="4114800"/>
            </a:xfrm>
            <a:prstGeom prst="roundRect">
              <a:avLst>
                <a:gd name="adj" fmla="val 1580"/>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sp>
          <p:nvSpPr>
            <p:cNvPr id="108" name="Rectangle 107"/>
            <p:cNvSpPr/>
            <p:nvPr/>
          </p:nvSpPr>
          <p:spPr>
            <a:xfrm>
              <a:off x="1691640" y="1449324"/>
              <a:ext cx="2880360" cy="395935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grpSp>
      <p:grpSp>
        <p:nvGrpSpPr>
          <p:cNvPr id="6" name="Book cover"/>
          <p:cNvGrpSpPr/>
          <p:nvPr/>
        </p:nvGrpSpPr>
        <p:grpSpPr>
          <a:xfrm>
            <a:off x="1475656" y="1293876"/>
            <a:ext cx="3048000" cy="4114800"/>
            <a:chOff x="4572000" y="1371600"/>
            <a:chExt cx="3048000" cy="4114800"/>
          </a:xfrm>
        </p:grpSpPr>
        <p:sp>
          <p:nvSpPr>
            <p:cNvPr id="27" name="Rounded Rectangle 26"/>
            <p:cNvSpPr/>
            <p:nvPr/>
          </p:nvSpPr>
          <p:spPr>
            <a:xfrm>
              <a:off x="4572000" y="1371600"/>
              <a:ext cx="3048000" cy="4114800"/>
            </a:xfrm>
            <a:prstGeom prst="roundRect">
              <a:avLst>
                <a:gd name="adj" fmla="val 2196"/>
              </a:avLst>
            </a:prstGeom>
            <a:gradFill flip="none" rotWithShape="1">
              <a:gsLst>
                <a:gs pos="0">
                  <a:schemeClr val="accent2">
                    <a:lumMod val="50000"/>
                  </a:schemeClr>
                </a:gs>
                <a:gs pos="100000">
                  <a:schemeClr val="accent2">
                    <a:lumMod val="75000"/>
                  </a:schemeClr>
                </a:gs>
              </a:gsLst>
              <a:lin ang="0" scaled="1"/>
              <a:tileRect/>
            </a:gradFill>
            <a:ln>
              <a:noFill/>
            </a:ln>
            <a:effectLst/>
            <a:scene3d>
              <a:camera prst="orthographicFront"/>
              <a:lightRig rig="threePt" dir="t"/>
            </a:scene3d>
            <a:sp3d>
              <a:bevelT w="508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4" name="Rounded Rectangle 83"/>
            <p:cNvSpPr/>
            <p:nvPr/>
          </p:nvSpPr>
          <p:spPr>
            <a:xfrm>
              <a:off x="4572000" y="1371600"/>
              <a:ext cx="667512" cy="4114800"/>
            </a:xfrm>
            <a:prstGeom prst="roundRect">
              <a:avLst>
                <a:gd name="adj" fmla="val 2196"/>
              </a:avLst>
            </a:prstGeom>
            <a:gradFill flip="none" rotWithShape="1">
              <a:gsLst>
                <a:gs pos="0">
                  <a:schemeClr val="tx1">
                    <a:alpha val="50000"/>
                  </a:schemeClr>
                </a:gs>
                <a:gs pos="100000">
                  <a:schemeClr val="tx1">
                    <a:alpha val="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8" name="Rounded Rectangle 87"/>
            <p:cNvSpPr/>
            <p:nvPr/>
          </p:nvSpPr>
          <p:spPr>
            <a:xfrm>
              <a:off x="4572000" y="38862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8" name="Rounded Rectangle 97"/>
            <p:cNvSpPr/>
            <p:nvPr/>
          </p:nvSpPr>
          <p:spPr>
            <a:xfrm>
              <a:off x="4572000" y="49530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9" name="Rounded Rectangle 98"/>
            <p:cNvSpPr/>
            <p:nvPr/>
          </p:nvSpPr>
          <p:spPr>
            <a:xfrm>
              <a:off x="4572000" y="28194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0" name="Rounded Rectangle 99"/>
            <p:cNvSpPr/>
            <p:nvPr/>
          </p:nvSpPr>
          <p:spPr>
            <a:xfrm>
              <a:off x="4572000" y="17526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pic>
        <p:nvPicPr>
          <p:cNvPr id="26" name="Picture 4" descr="http://rylik.ru/uploads/posts/2016-04/1460622416_judiciary-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8186" y="1988840"/>
            <a:ext cx="2061165" cy="24100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10551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2" fill="hold" nodeType="withEffect">
                                  <p:stCondLst>
                                    <p:cond delay="0"/>
                                  </p:stCondLst>
                                  <p:childTnLst>
                                    <p:animEffect transition="out" filter="wipe(righ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750"/>
                                        <p:tgtEl>
                                          <p:spTgt spid="5"/>
                                        </p:tgtEl>
                                      </p:cBhvr>
                                    </p:animEffect>
                                  </p:childTnLst>
                                </p:cTn>
                              </p:par>
                              <p:par>
                                <p:cTn id="12" presetID="6" presetClass="entr" presetSubtype="16"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circle(in)">
                                      <p:cBhvr>
                                        <p:cTn id="14" dur="3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C:\Users\Николай\Documents\ЗНО-2017 Анимации для презентаций\fon_bb5db3f65fb59cf9d1394f86f4f0133a.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678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Похожее изображени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9" y="1412776"/>
            <a:ext cx="8927542" cy="433774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Картинки по запросу нестор летописец"/>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5333" l="10000" r="90000">
                        <a14:foregroundMark x1="56333" y1="95333" x2="56333" y2="95333"/>
                      </a14:backgroundRemoval>
                    </a14:imgEffect>
                    <a14:imgEffect>
                      <a14:sharpenSoften amount="25000"/>
                    </a14:imgEffect>
                    <a14:imgEffect>
                      <a14:saturation sat="200000"/>
                    </a14:imgEffect>
                    <a14:imgEffect>
                      <a14:brightnessContrast contrast="40000"/>
                    </a14:imgEffect>
                  </a14:imgLayer>
                </a14:imgProps>
              </a:ext>
              <a:ext uri="{28A0092B-C50C-407E-A947-70E740481C1C}">
                <a14:useLocalDpi xmlns:a14="http://schemas.microsoft.com/office/drawing/2010/main" val="0"/>
              </a:ext>
            </a:extLst>
          </a:blip>
          <a:srcRect l="11872" t="9936" r="20886"/>
          <a:stretch/>
        </p:blipFill>
        <p:spPr bwMode="auto">
          <a:xfrm>
            <a:off x="6156176" y="3429000"/>
            <a:ext cx="2365507" cy="31683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00.yaplakal.com/pics/pics_original/9/3/6/2875639.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03648" y="1691825"/>
            <a:ext cx="1512168" cy="15651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2" descr="http://www.playcast.ru/uploads/2016/06/05/18890655.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375810" y="715035"/>
            <a:ext cx="1574388" cy="13954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http://img-fotki.yandex.ru/get/6431/186213537.47/0_862e7_f8e21616_M.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3347864" y="707811"/>
            <a:ext cx="1715841" cy="80430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a:spLocks noChangeArrowheads="1"/>
          </p:cNvSpPr>
          <p:nvPr/>
        </p:nvSpPr>
        <p:spPr bwMode="auto">
          <a:xfrm>
            <a:off x="181276" y="5117639"/>
            <a:ext cx="547084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algn="ctr" eaLnBrk="1" fontAlgn="base" hangingPunct="1">
              <a:spcBef>
                <a:spcPct val="0"/>
              </a:spcBef>
              <a:spcAft>
                <a:spcPct val="0"/>
              </a:spcAft>
              <a:buClrTx/>
              <a:buSzTx/>
              <a:buFont typeface="Arial" pitchFamily="34" charset="0"/>
              <a:buNone/>
            </a:pPr>
            <a:r>
              <a:rPr lang="uk-UA" sz="3200" b="1" dirty="0" smtClean="0">
                <a:solidFill>
                  <a:prstClr val="white"/>
                </a:solidFill>
                <a:latin typeface="Times New Roman" panose="02020603050405020304" pitchFamily="18" charset="0"/>
                <a:cs typeface="Times New Roman" panose="02020603050405020304" pitchFamily="18" charset="0"/>
              </a:rPr>
              <a:t>ПІДСУМКИ ЗНО-2016 </a:t>
            </a:r>
          </a:p>
          <a:p>
            <a:pPr algn="ctr" eaLnBrk="1" fontAlgn="base" hangingPunct="1">
              <a:spcBef>
                <a:spcPct val="0"/>
              </a:spcBef>
              <a:spcAft>
                <a:spcPct val="0"/>
              </a:spcAft>
              <a:buClrTx/>
              <a:buSzTx/>
              <a:buFont typeface="Arial" pitchFamily="34" charset="0"/>
              <a:buNone/>
            </a:pPr>
            <a:r>
              <a:rPr lang="uk-UA" sz="3200" b="1" dirty="0" smtClean="0">
                <a:solidFill>
                  <a:prstClr val="white"/>
                </a:solidFill>
                <a:latin typeface="Times New Roman" panose="02020603050405020304" pitchFamily="18" charset="0"/>
                <a:cs typeface="Times New Roman" panose="02020603050405020304" pitchFamily="18" charset="0"/>
              </a:rPr>
              <a:t>ТА</a:t>
            </a:r>
          </a:p>
          <a:p>
            <a:pPr algn="ctr" eaLnBrk="1" fontAlgn="base" hangingPunct="1">
              <a:spcBef>
                <a:spcPct val="0"/>
              </a:spcBef>
              <a:spcAft>
                <a:spcPct val="0"/>
              </a:spcAft>
              <a:buClrTx/>
              <a:buSzTx/>
              <a:buFont typeface="Arial" pitchFamily="34" charset="0"/>
              <a:buNone/>
            </a:pPr>
            <a:r>
              <a:rPr lang="uk-UA" sz="3200" b="1" dirty="0" smtClean="0">
                <a:solidFill>
                  <a:prstClr val="white"/>
                </a:solidFill>
                <a:latin typeface="Times New Roman" panose="02020603050405020304" pitchFamily="18" charset="0"/>
                <a:cs typeface="Times New Roman" panose="02020603050405020304" pitchFamily="18" charset="0"/>
              </a:rPr>
              <a:t> ОСОБЛИВОСТІ ЗНО-2017</a:t>
            </a:r>
            <a:endParaRPr lang="en-US" altLang="ru-RU" sz="3200" b="1" dirty="0">
              <a:solidFill>
                <a:prstClr val="white"/>
              </a:solidFill>
              <a:latin typeface="Times New Roman" pitchFamily="18" charset="0"/>
              <a:cs typeface="Arial" pitchFamily="34" charset="0"/>
            </a:endParaRPr>
          </a:p>
        </p:txBody>
      </p:sp>
      <p:sp>
        <p:nvSpPr>
          <p:cNvPr id="11" name="TextBox 10"/>
          <p:cNvSpPr txBox="1">
            <a:spLocks noChangeArrowheads="1"/>
          </p:cNvSpPr>
          <p:nvPr/>
        </p:nvSpPr>
        <p:spPr bwMode="auto">
          <a:xfrm>
            <a:off x="2935835" y="2276872"/>
            <a:ext cx="4282881"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algn="ctr" fontAlgn="base">
              <a:spcBef>
                <a:spcPct val="0"/>
              </a:spcBef>
              <a:spcAft>
                <a:spcPct val="0"/>
              </a:spcAft>
              <a:buFont typeface="Arial" pitchFamily="34" charset="0"/>
              <a:buNone/>
            </a:pPr>
            <a:r>
              <a:rPr lang="uk-UA" altLang="uk-UA" sz="5400" b="1" dirty="0" smtClean="0">
                <a:solidFill>
                  <a:prstClr val="white"/>
                </a:solidFill>
                <a:latin typeface="Times New Roman" pitchFamily="18" charset="0"/>
                <a:cs typeface="Times New Roman" pitchFamily="18" charset="0"/>
              </a:rPr>
              <a:t>ІСТОРІЯ </a:t>
            </a:r>
            <a:endParaRPr lang="uk-UA" altLang="uk-UA" sz="5400" b="1" dirty="0">
              <a:solidFill>
                <a:prstClr val="white"/>
              </a:solidFill>
              <a:latin typeface="Times New Roman" pitchFamily="18" charset="0"/>
              <a:cs typeface="Times New Roman" pitchFamily="18" charset="0"/>
            </a:endParaRPr>
          </a:p>
          <a:p>
            <a:pPr algn="ctr" fontAlgn="base">
              <a:spcBef>
                <a:spcPct val="0"/>
              </a:spcBef>
              <a:spcAft>
                <a:spcPct val="0"/>
              </a:spcAft>
              <a:buFont typeface="Arial" pitchFamily="34" charset="0"/>
              <a:buNone/>
            </a:pPr>
            <a:r>
              <a:rPr lang="uk-UA" altLang="uk-UA" sz="5400" b="1" dirty="0" smtClean="0">
                <a:solidFill>
                  <a:prstClr val="white"/>
                </a:solidFill>
                <a:latin typeface="Times New Roman" pitchFamily="18" charset="0"/>
                <a:cs typeface="Times New Roman" pitchFamily="18" charset="0"/>
              </a:rPr>
              <a:t>УКРАЇНИ</a:t>
            </a:r>
            <a:endParaRPr lang="en-US" altLang="ru-RU" sz="3200" b="1" dirty="0">
              <a:solidFill>
                <a:prstClr val="white"/>
              </a:solidFill>
              <a:latin typeface="Times New Roman" pitchFamily="18" charset="0"/>
              <a:cs typeface="Arial" pitchFamily="34" charset="0"/>
            </a:endParaRPr>
          </a:p>
        </p:txBody>
      </p:sp>
    </p:spTree>
    <p:extLst>
      <p:ext uri="{BB962C8B-B14F-4D97-AF65-F5344CB8AC3E}">
        <p14:creationId xmlns:p14="http://schemas.microsoft.com/office/powerpoint/2010/main" val="13325277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3500" fill="hold"/>
                                        <p:tgtEl>
                                          <p:spTgt spid="1026"/>
                                        </p:tgtEl>
                                        <p:attrNameLst>
                                          <p:attrName>ppt_w</p:attrName>
                                        </p:attrNameLst>
                                      </p:cBhvr>
                                      <p:tavLst>
                                        <p:tav tm="0">
                                          <p:val>
                                            <p:fltVal val="0"/>
                                          </p:val>
                                        </p:tav>
                                        <p:tav tm="100000">
                                          <p:val>
                                            <p:strVal val="#ppt_w"/>
                                          </p:val>
                                        </p:tav>
                                      </p:tavLst>
                                    </p:anim>
                                    <p:anim calcmode="lin" valueType="num">
                                      <p:cBhvr>
                                        <p:cTn id="8" dur="3500" fill="hold"/>
                                        <p:tgtEl>
                                          <p:spTgt spid="1026"/>
                                        </p:tgtEl>
                                        <p:attrNameLst>
                                          <p:attrName>ppt_h</p:attrName>
                                        </p:attrNameLst>
                                      </p:cBhvr>
                                      <p:tavLst>
                                        <p:tav tm="0">
                                          <p:val>
                                            <p:fltVal val="0"/>
                                          </p:val>
                                        </p:tav>
                                        <p:tav tm="100000">
                                          <p:val>
                                            <p:strVal val="#ppt_h"/>
                                          </p:val>
                                        </p:tav>
                                      </p:tavLst>
                                    </p:anim>
                                    <p:animEffect transition="in" filter="fade">
                                      <p:cBhvr>
                                        <p:cTn id="9" dur="3500"/>
                                        <p:tgtEl>
                                          <p:spTgt spid="1026"/>
                                        </p:tgtEl>
                                      </p:cBhvr>
                                    </p:animEffect>
                                  </p:childTnLst>
                                </p:cTn>
                              </p:par>
                            </p:childTnLst>
                          </p:cTn>
                        </p:par>
                        <p:par>
                          <p:cTn id="10" fill="hold">
                            <p:stCondLst>
                              <p:cond delay="3500"/>
                            </p:stCondLst>
                            <p:childTnLst>
                              <p:par>
                                <p:cTn id="11" presetID="2" presetClass="entr" presetSubtype="2" fill="hold" nodeType="afterEffect">
                                  <p:stCondLst>
                                    <p:cond delay="0"/>
                                  </p:stCondLst>
                                  <p:childTnLst>
                                    <p:set>
                                      <p:cBhvr>
                                        <p:cTn id="12" dur="1" fill="hold">
                                          <p:stCondLst>
                                            <p:cond delay="0"/>
                                          </p:stCondLst>
                                        </p:cTn>
                                        <p:tgtEl>
                                          <p:spTgt spid="1032"/>
                                        </p:tgtEl>
                                        <p:attrNameLst>
                                          <p:attrName>style.visibility</p:attrName>
                                        </p:attrNameLst>
                                      </p:cBhvr>
                                      <p:to>
                                        <p:strVal val="visible"/>
                                      </p:to>
                                    </p:set>
                                    <p:anim calcmode="lin" valueType="num">
                                      <p:cBhvr additive="base">
                                        <p:cTn id="13" dur="5000" fill="hold"/>
                                        <p:tgtEl>
                                          <p:spTgt spid="1032"/>
                                        </p:tgtEl>
                                        <p:attrNameLst>
                                          <p:attrName>ppt_x</p:attrName>
                                        </p:attrNameLst>
                                      </p:cBhvr>
                                      <p:tavLst>
                                        <p:tav tm="0">
                                          <p:val>
                                            <p:strVal val="1+#ppt_w/2"/>
                                          </p:val>
                                        </p:tav>
                                        <p:tav tm="100000">
                                          <p:val>
                                            <p:strVal val="#ppt_x"/>
                                          </p:val>
                                        </p:tav>
                                      </p:tavLst>
                                    </p:anim>
                                    <p:anim calcmode="lin" valueType="num">
                                      <p:cBhvr additive="base">
                                        <p:cTn id="14" dur="5000" fill="hold"/>
                                        <p:tgtEl>
                                          <p:spTgt spid="1032"/>
                                        </p:tgtEl>
                                        <p:attrNameLst>
                                          <p:attrName>ppt_y</p:attrName>
                                        </p:attrNameLst>
                                      </p:cBhvr>
                                      <p:tavLst>
                                        <p:tav tm="0">
                                          <p:val>
                                            <p:strVal val="#ppt_y"/>
                                          </p:val>
                                        </p:tav>
                                        <p:tav tm="100000">
                                          <p:val>
                                            <p:strVal val="#ppt_y"/>
                                          </p:val>
                                        </p:tav>
                                      </p:tavLst>
                                    </p:anim>
                                  </p:childTnLst>
                                </p:cTn>
                              </p:par>
                            </p:childTnLst>
                          </p:cTn>
                        </p:par>
                        <p:par>
                          <p:cTn id="15" fill="hold">
                            <p:stCondLst>
                              <p:cond delay="8500"/>
                            </p:stCondLst>
                            <p:childTnLst>
                              <p:par>
                                <p:cTn id="16" presetID="6"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4250"/>
                                        <p:tgtEl>
                                          <p:spTgt spid="6"/>
                                        </p:tgtEl>
                                      </p:cBhvr>
                                    </p:animEffect>
                                  </p:childTnLst>
                                </p:cTn>
                              </p:par>
                            </p:childTnLst>
                          </p:cTn>
                        </p:par>
                        <p:par>
                          <p:cTn id="19" fill="hold">
                            <p:stCondLst>
                              <p:cond delay="12750"/>
                            </p:stCondLst>
                            <p:childTnLst>
                              <p:par>
                                <p:cTn id="20" presetID="1" presetClass="entr" presetSubtype="0" fill="hold" grpId="0" nodeType="afterEffect">
                                  <p:stCondLst>
                                    <p:cond delay="0"/>
                                  </p:stCondLst>
                                  <p:iterate type="lt">
                                    <p:tmAbs val="75"/>
                                  </p:iterate>
                                  <p:childTnLst>
                                    <p:set>
                                      <p:cBhvr>
                                        <p:cTn id="21" dur="1" fill="hold">
                                          <p:stCondLst>
                                            <p:cond delay="74"/>
                                          </p:stCondLst>
                                        </p:cTn>
                                        <p:tgtEl>
                                          <p:spTgt spid="10">
                                            <p:txEl>
                                              <p:pRg st="0" end="0"/>
                                            </p:txEl>
                                          </p:spTgt>
                                        </p:tgtEl>
                                        <p:attrNameLst>
                                          <p:attrName>style.visibility</p:attrName>
                                        </p:attrNameLst>
                                      </p:cBhvr>
                                      <p:to>
                                        <p:strVal val="visible"/>
                                      </p:to>
                                    </p:set>
                                  </p:childTnLst>
                                </p:cTn>
                              </p:par>
                            </p:childTnLst>
                          </p:cTn>
                        </p:par>
                        <p:par>
                          <p:cTn id="22" fill="hold">
                            <p:stCondLst>
                              <p:cond delay="13950"/>
                            </p:stCondLst>
                            <p:childTnLst>
                              <p:par>
                                <p:cTn id="23" presetID="1" presetClass="entr" presetSubtype="0" fill="hold" grpId="0" nodeType="afterEffect">
                                  <p:stCondLst>
                                    <p:cond delay="0"/>
                                  </p:stCondLst>
                                  <p:iterate type="lt">
                                    <p:tmAbs val="75"/>
                                  </p:iterate>
                                  <p:childTnLst>
                                    <p:set>
                                      <p:cBhvr>
                                        <p:cTn id="24" dur="1" fill="hold">
                                          <p:stCondLst>
                                            <p:cond delay="74"/>
                                          </p:stCondLst>
                                        </p:cTn>
                                        <p:tgtEl>
                                          <p:spTgt spid="10">
                                            <p:txEl>
                                              <p:pRg st="1" end="1"/>
                                            </p:txEl>
                                          </p:spTgt>
                                        </p:tgtEl>
                                        <p:attrNameLst>
                                          <p:attrName>style.visibility</p:attrName>
                                        </p:attrNameLst>
                                      </p:cBhvr>
                                      <p:to>
                                        <p:strVal val="visible"/>
                                      </p:to>
                                    </p:set>
                                  </p:childTnLst>
                                </p:cTn>
                              </p:par>
                            </p:childTnLst>
                          </p:cTn>
                        </p:par>
                        <p:par>
                          <p:cTn id="25" fill="hold">
                            <p:stCondLst>
                              <p:cond delay="14100"/>
                            </p:stCondLst>
                            <p:childTnLst>
                              <p:par>
                                <p:cTn id="26" presetID="1" presetClass="entr" presetSubtype="0" fill="hold" grpId="0" nodeType="afterEffect">
                                  <p:stCondLst>
                                    <p:cond delay="0"/>
                                  </p:stCondLst>
                                  <p:iterate type="lt">
                                    <p:tmAbs val="75"/>
                                  </p:iterate>
                                  <p:childTnLst>
                                    <p:set>
                                      <p:cBhvr>
                                        <p:cTn id="27" dur="1" fill="hold">
                                          <p:stCondLst>
                                            <p:cond delay="74"/>
                                          </p:stCondLst>
                                        </p:cTn>
                                        <p:tgtEl>
                                          <p:spTgt spid="10">
                                            <p:txEl>
                                              <p:pRg st="2" end="2"/>
                                            </p:txEl>
                                          </p:spTgt>
                                        </p:tgtEl>
                                        <p:attrNameLst>
                                          <p:attrName>style.visibility</p:attrName>
                                        </p:attrNameLst>
                                      </p:cBhvr>
                                      <p:to>
                                        <p:strVal val="visible"/>
                                      </p:to>
                                    </p:set>
                                  </p:childTnLst>
                                </p:cTn>
                              </p:par>
                            </p:childTnLst>
                          </p:cTn>
                        </p:par>
                        <p:par>
                          <p:cTn id="28" fill="hold">
                            <p:stCondLst>
                              <p:cond delay="15525"/>
                            </p:stCondLst>
                            <p:childTnLst>
                              <p:par>
                                <p:cTn id="29" presetID="1" presetClass="entr" presetSubtype="0" fill="hold" grpId="0" nodeType="afterEffect">
                                  <p:stCondLst>
                                    <p:cond delay="0"/>
                                  </p:stCondLst>
                                  <p:iterate type="lt">
                                    <p:tmAbs val="75"/>
                                  </p:iterate>
                                  <p:childTnLst>
                                    <p:set>
                                      <p:cBhvr>
                                        <p:cTn id="30" dur="1" fill="hold">
                                          <p:stCondLst>
                                            <p:cond delay="74"/>
                                          </p:stCondLst>
                                        </p:cTn>
                                        <p:tgtEl>
                                          <p:spTgt spid="11">
                                            <p:txEl>
                                              <p:pRg st="0" end="0"/>
                                            </p:txEl>
                                          </p:spTgt>
                                        </p:tgtEl>
                                        <p:attrNameLst>
                                          <p:attrName>style.visibility</p:attrName>
                                        </p:attrNameLst>
                                      </p:cBhvr>
                                      <p:to>
                                        <p:strVal val="visible"/>
                                      </p:to>
                                    </p:set>
                                  </p:childTnLst>
                                </p:cTn>
                              </p:par>
                            </p:childTnLst>
                          </p:cTn>
                        </p:par>
                        <p:par>
                          <p:cTn id="31" fill="hold">
                            <p:stCondLst>
                              <p:cond delay="16050"/>
                            </p:stCondLst>
                            <p:childTnLst>
                              <p:par>
                                <p:cTn id="32" presetID="1" presetClass="entr" presetSubtype="0" fill="hold" grpId="0" nodeType="afterEffect">
                                  <p:stCondLst>
                                    <p:cond delay="0"/>
                                  </p:stCondLst>
                                  <p:iterate type="lt">
                                    <p:tmAbs val="75"/>
                                  </p:iterate>
                                  <p:childTnLst>
                                    <p:set>
                                      <p:cBhvr>
                                        <p:cTn id="33" dur="1" fill="hold">
                                          <p:stCondLst>
                                            <p:cond delay="74"/>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utoUpdateAnimBg="0" advAuto="0"/>
      <p:bldP spid="11" grpId="0" build="p"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04800" y="2660650"/>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145190" y="908720"/>
            <a:ext cx="8784976" cy="3785652"/>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base">
              <a:spcBef>
                <a:spcPct val="0"/>
              </a:spcBef>
              <a:spcAft>
                <a:spcPct val="0"/>
              </a:spcAft>
            </a:pPr>
            <a:r>
              <a:rPr lang="uk-UA" altLang="uk-UA" sz="6000" b="1" dirty="0" smtClean="0">
                <a:solidFill>
                  <a:prstClr val="white"/>
                </a:solidFill>
                <a:latin typeface="Times New Roman" pitchFamily="18" charset="0"/>
                <a:cs typeface="Times New Roman" pitchFamily="18" charset="0"/>
              </a:rPr>
              <a:t>Результати виконання тестових завдань з вибором однієї правильної відповіді</a:t>
            </a:r>
            <a:endParaRPr lang="en-US" sz="60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366957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1921923377"/>
              </p:ext>
            </p:extLst>
          </p:nvPr>
        </p:nvGraphicFramePr>
        <p:xfrm>
          <a:off x="251520" y="4797153"/>
          <a:ext cx="8640960" cy="1911463"/>
        </p:xfrm>
        <a:graphic>
          <a:graphicData uri="http://schemas.openxmlformats.org/drawingml/2006/table">
            <a:tbl>
              <a:tblPr firstRow="1" bandRow="1">
                <a:tableStyleId>{5C22544A-7EE6-4342-B048-85BDC9FD1C3A}</a:tableStyleId>
              </a:tblPr>
              <a:tblGrid>
                <a:gridCol w="1440160"/>
                <a:gridCol w="1368152"/>
                <a:gridCol w="1152128"/>
                <a:gridCol w="1296144"/>
                <a:gridCol w="1440160"/>
                <a:gridCol w="1944216"/>
              </a:tblGrid>
              <a:tr h="651260">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algn="ctr"/>
                      <a:r>
                        <a:rPr lang="uk-UA" sz="2400" b="1"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Відповіді учасників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1" dirty="0" smtClean="0">
                          <a:latin typeface="Times New Roman" panose="02020603050405020304" pitchFamily="18" charset="0"/>
                          <a:cs typeface="Times New Roman" panose="02020603050405020304" pitchFamily="18" charset="0"/>
                        </a:rPr>
                        <a:t>Не виконали завдань (%)</a:t>
                      </a:r>
                      <a:endParaRPr lang="uk-UA" sz="2400" b="1" dirty="0">
                        <a:latin typeface="Times New Roman" panose="02020603050405020304" pitchFamily="18" charset="0"/>
                        <a:cs typeface="Times New Roman" panose="02020603050405020304" pitchFamily="18" charset="0"/>
                      </a:endParaRPr>
                    </a:p>
                  </a:txBody>
                  <a:tcPr/>
                </a:tc>
              </a:tr>
              <a:tr h="590720">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3200" b="1" dirty="0" smtClean="0">
                          <a:solidFill>
                            <a:schemeClr val="tx1"/>
                          </a:solidFill>
                          <a:latin typeface="Times New Roman" panose="02020603050405020304" pitchFamily="18" charset="0"/>
                          <a:cs typeface="Times New Roman" panose="02020603050405020304" pitchFamily="18" charset="0"/>
                        </a:rPr>
                        <a:t>А</a:t>
                      </a:r>
                      <a:endParaRPr lang="uk-UA"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3200" b="1" dirty="0" smtClean="0">
                          <a:solidFill>
                            <a:schemeClr val="tx1"/>
                          </a:solidFill>
                          <a:latin typeface="Times New Roman" panose="02020603050405020304" pitchFamily="18" charset="0"/>
                          <a:cs typeface="Times New Roman" panose="02020603050405020304" pitchFamily="18" charset="0"/>
                        </a:rPr>
                        <a:t>Б</a:t>
                      </a:r>
                      <a:endParaRPr lang="uk-UA"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3200" b="1" dirty="0" smtClean="0">
                          <a:solidFill>
                            <a:schemeClr val="tx1"/>
                          </a:solidFill>
                          <a:latin typeface="Times New Roman" panose="02020603050405020304" pitchFamily="18" charset="0"/>
                          <a:cs typeface="Times New Roman" panose="02020603050405020304" pitchFamily="18" charset="0"/>
                        </a:rPr>
                        <a:t>В</a:t>
                      </a:r>
                      <a:endParaRPr lang="uk-UA"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3200" b="1" dirty="0" smtClean="0">
                          <a:solidFill>
                            <a:srgbClr val="C00000"/>
                          </a:solidFill>
                          <a:latin typeface="Times New Roman" panose="02020603050405020304" pitchFamily="18" charset="0"/>
                          <a:cs typeface="Times New Roman" panose="02020603050405020304" pitchFamily="18" charset="0"/>
                        </a:rPr>
                        <a:t>Г</a:t>
                      </a:r>
                      <a:endParaRPr lang="uk-UA" sz="32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vMerge="1">
                  <a:txBody>
                    <a:bodyPr/>
                    <a:lstStyle/>
                    <a:p>
                      <a:pPr algn="ctr"/>
                      <a:endParaRPr lang="uk-UA" sz="3200" b="1" dirty="0">
                        <a:solidFill>
                          <a:srgbClr val="C00000"/>
                        </a:solidFill>
                        <a:latin typeface="Times New Roman" panose="02020603050405020304" pitchFamily="18" charset="0"/>
                        <a:cs typeface="Times New Roman" panose="02020603050405020304" pitchFamily="18" charset="0"/>
                      </a:endParaRPr>
                    </a:p>
                  </a:txBody>
                  <a:tcPr/>
                </a:tc>
              </a:tr>
              <a:tr h="669483">
                <a:tc>
                  <a:txBody>
                    <a:bodyPr/>
                    <a:lstStyle/>
                    <a:p>
                      <a:pPr algn="ctr"/>
                      <a:r>
                        <a:rPr lang="uk-UA" sz="3200" b="1" dirty="0" smtClean="0">
                          <a:solidFill>
                            <a:srgbClr val="C00000"/>
                          </a:solidFill>
                          <a:latin typeface="Times New Roman" panose="02020603050405020304" pitchFamily="18" charset="0"/>
                          <a:cs typeface="Times New Roman" panose="02020603050405020304" pitchFamily="18" charset="0"/>
                        </a:rPr>
                        <a:t>Г</a:t>
                      </a:r>
                      <a:endParaRPr lang="uk-UA" sz="32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3200" b="1" dirty="0" smtClean="0">
                          <a:solidFill>
                            <a:schemeClr val="tx1"/>
                          </a:solidFill>
                          <a:latin typeface="Times New Roman" panose="02020603050405020304" pitchFamily="18" charset="0"/>
                          <a:cs typeface="Times New Roman" panose="02020603050405020304" pitchFamily="18" charset="0"/>
                        </a:rPr>
                        <a:t>31,64</a:t>
                      </a:r>
                      <a:endParaRPr lang="uk-UA"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3200" b="1" dirty="0" smtClean="0">
                          <a:solidFill>
                            <a:schemeClr val="tx1"/>
                          </a:solidFill>
                          <a:latin typeface="Times New Roman" panose="02020603050405020304" pitchFamily="18" charset="0"/>
                          <a:cs typeface="Times New Roman" panose="02020603050405020304" pitchFamily="18" charset="0"/>
                        </a:rPr>
                        <a:t>41,22</a:t>
                      </a:r>
                      <a:endParaRPr lang="uk-UA"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3200" b="1" dirty="0" smtClean="0">
                          <a:solidFill>
                            <a:schemeClr val="tx1"/>
                          </a:solidFill>
                          <a:latin typeface="Times New Roman" panose="02020603050405020304" pitchFamily="18" charset="0"/>
                          <a:cs typeface="Times New Roman" panose="02020603050405020304" pitchFamily="18" charset="0"/>
                        </a:rPr>
                        <a:t>5,53</a:t>
                      </a:r>
                      <a:endParaRPr lang="uk-UA"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3200" b="1" dirty="0" smtClean="0">
                          <a:solidFill>
                            <a:srgbClr val="C00000"/>
                          </a:solidFill>
                          <a:latin typeface="Times New Roman" panose="02020603050405020304" pitchFamily="18" charset="0"/>
                          <a:cs typeface="Times New Roman" panose="02020603050405020304" pitchFamily="18" charset="0"/>
                        </a:rPr>
                        <a:t>21,34</a:t>
                      </a:r>
                      <a:endParaRPr lang="uk-UA" sz="32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3200" b="1" dirty="0" smtClean="0">
                          <a:solidFill>
                            <a:schemeClr val="tx1"/>
                          </a:solidFill>
                          <a:latin typeface="Times New Roman" panose="02020603050405020304" pitchFamily="18" charset="0"/>
                          <a:cs typeface="Times New Roman" panose="02020603050405020304" pitchFamily="18" charset="0"/>
                        </a:rPr>
                        <a:t>0,28</a:t>
                      </a:r>
                      <a:endParaRPr lang="uk-UA" sz="32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tcPr>
                </a:tc>
              </a:tr>
            </a:tbl>
          </a:graphicData>
        </a:graphic>
      </p:graphicFrame>
      <p:sp>
        <p:nvSpPr>
          <p:cNvPr id="2" name="Заголовок 1"/>
          <p:cNvSpPr>
            <a:spLocks noGrp="1"/>
          </p:cNvSpPr>
          <p:nvPr>
            <p:ph type="title"/>
          </p:nvPr>
        </p:nvSpPr>
        <p:spPr>
          <a:xfrm>
            <a:off x="21655" y="116631"/>
            <a:ext cx="8856984" cy="2160241"/>
          </a:xfrm>
        </p:spPr>
        <p:txBody>
          <a:bodyPr>
            <a:noAutofit/>
          </a:bodyPr>
          <a:lstStyle/>
          <a:p>
            <a:pPr algn="just"/>
            <a:r>
              <a:rPr lang="uk-UA" sz="3200" b="1" dirty="0">
                <a:latin typeface="Times New Roman" panose="02020603050405020304" pitchFamily="18" charset="0"/>
                <a:cs typeface="Times New Roman" panose="02020603050405020304" pitchFamily="18" charset="0"/>
              </a:rPr>
              <a:t>8. </a:t>
            </a:r>
            <a:r>
              <a:rPr lang="uk-UA" sz="3200" dirty="0">
                <a:latin typeface="Times New Roman" panose="02020603050405020304" pitchFamily="18" charset="0"/>
                <a:cs typeface="Times New Roman" panose="02020603050405020304" pitchFamily="18" charset="0"/>
              </a:rPr>
              <a:t>Найбільш успішна наступальна операція </a:t>
            </a:r>
            <a:r>
              <a:rPr lang="uk-UA" sz="3200" b="1" u="sng" dirty="0">
                <a:solidFill>
                  <a:srgbClr val="C00000"/>
                </a:solidFill>
                <a:latin typeface="Times New Roman" panose="02020603050405020304" pitchFamily="18" charset="0"/>
                <a:cs typeface="Times New Roman" panose="02020603050405020304" pitchFamily="18" charset="0"/>
              </a:rPr>
              <a:t>Української Галицької армії</a:t>
            </a:r>
            <a:r>
              <a:rPr lang="uk-UA" sz="3200" dirty="0" smtClean="0">
                <a:latin typeface="Times New Roman" panose="02020603050405020304" pitchFamily="18" charset="0"/>
                <a:cs typeface="Times New Roman" panose="02020603050405020304" pitchFamily="18" charset="0"/>
              </a:rPr>
              <a:t>, </a:t>
            </a:r>
            <a:r>
              <a:rPr lang="ru-RU" sz="3200" dirty="0" smtClean="0">
                <a:latin typeface="Times New Roman" panose="02020603050405020304" pitchFamily="18" charset="0"/>
                <a:cs typeface="Times New Roman" panose="02020603050405020304" pitchFamily="18" charset="0"/>
              </a:rPr>
              <a:t>проведена </a:t>
            </a:r>
            <a:r>
              <a:rPr lang="ru-RU" sz="3200" dirty="0">
                <a:latin typeface="Times New Roman" panose="02020603050405020304" pitchFamily="18" charset="0"/>
                <a:cs typeface="Times New Roman" panose="02020603050405020304" pitchFamily="18" charset="0"/>
              </a:rPr>
              <a:t>на </a:t>
            </a:r>
            <a:r>
              <a:rPr lang="ru-RU" sz="3200" dirty="0" err="1">
                <a:latin typeface="Times New Roman" panose="02020603050405020304" pitchFamily="18" charset="0"/>
                <a:cs typeface="Times New Roman" panose="02020603050405020304" pitchFamily="18" charset="0"/>
              </a:rPr>
              <a:t>завершальному</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етапі</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українсько-польської</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війни</a:t>
            </a:r>
            <a:r>
              <a:rPr lang="ru-RU" sz="3200" dirty="0">
                <a:latin typeface="Times New Roman" panose="02020603050405020304" pitchFamily="18" charset="0"/>
                <a:cs typeface="Times New Roman" panose="02020603050405020304" pitchFamily="18" charset="0"/>
              </a:rPr>
              <a:t> 1918–1919 </a:t>
            </a:r>
            <a:r>
              <a:rPr lang="ru-RU" sz="3200" dirty="0" err="1">
                <a:latin typeface="Times New Roman" panose="02020603050405020304" pitchFamily="18" charset="0"/>
                <a:cs typeface="Times New Roman" panose="02020603050405020304" pitchFamily="18" charset="0"/>
              </a:rPr>
              <a:t>рр</a:t>
            </a:r>
            <a:r>
              <a:rPr lang="ru-RU" sz="3200" dirty="0" smtClean="0">
                <a:latin typeface="Times New Roman" panose="02020603050405020304" pitchFamily="18" charset="0"/>
                <a:cs typeface="Times New Roman" panose="02020603050405020304" pitchFamily="18" charset="0"/>
              </a:rPr>
              <a:t>., </a:t>
            </a:r>
            <a:r>
              <a:rPr lang="ru-RU" sz="3200" dirty="0" err="1" smtClean="0">
                <a:latin typeface="Times New Roman" panose="02020603050405020304" pitchFamily="18" charset="0"/>
                <a:cs typeface="Times New Roman" panose="02020603050405020304" pitchFamily="18" charset="0"/>
              </a:rPr>
              <a:t>увійшла</a:t>
            </a:r>
            <a:r>
              <a:rPr lang="ru-RU" sz="3200" dirty="0" smtClean="0">
                <a:latin typeface="Times New Roman" panose="02020603050405020304" pitchFamily="18" charset="0"/>
                <a:cs typeface="Times New Roman" panose="02020603050405020304" pitchFamily="18" charset="0"/>
              </a:rPr>
              <a:t> </a:t>
            </a:r>
            <a:r>
              <a:rPr lang="ru-RU" sz="3200" dirty="0">
                <a:latin typeface="Times New Roman" panose="02020603050405020304" pitchFamily="18" charset="0"/>
                <a:cs typeface="Times New Roman" panose="02020603050405020304" pitchFamily="18" charset="0"/>
              </a:rPr>
              <a:t>в </a:t>
            </a:r>
            <a:r>
              <a:rPr lang="ru-RU" sz="3200" dirty="0" err="1">
                <a:latin typeface="Times New Roman" panose="02020603050405020304" pitchFamily="18" charset="0"/>
                <a:cs typeface="Times New Roman" panose="02020603050405020304" pitchFamily="18" charset="0"/>
              </a:rPr>
              <a:t>історію</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під</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назвою</a:t>
            </a:r>
            <a:endParaRPr lang="uk-UA" sz="32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251520" y="2348880"/>
            <a:ext cx="8640960" cy="2062103"/>
          </a:xfrm>
          <a:prstGeom prst="rect">
            <a:avLst/>
          </a:prstGeom>
        </p:spPr>
        <p:txBody>
          <a:bodyPr wrap="square">
            <a:spAutoFit/>
          </a:bodyPr>
          <a:lstStyle/>
          <a:p>
            <a:r>
              <a:rPr lang="uk-UA" sz="3200" b="1" dirty="0">
                <a:solidFill>
                  <a:prstClr val="black"/>
                </a:solidFill>
                <a:latin typeface="Times New Roman" panose="02020603050405020304" pitchFamily="18" charset="0"/>
                <a:cs typeface="Times New Roman" panose="02020603050405020304" pitchFamily="18" charset="0"/>
              </a:rPr>
              <a:t>А </a:t>
            </a:r>
            <a:r>
              <a:rPr lang="uk-UA" sz="3200" dirty="0">
                <a:solidFill>
                  <a:prstClr val="black"/>
                </a:solidFill>
                <a:latin typeface="Times New Roman" panose="02020603050405020304" pitchFamily="18" charset="0"/>
                <a:cs typeface="Times New Roman" panose="02020603050405020304" pitchFamily="18" charset="0"/>
              </a:rPr>
              <a:t>«Зимовий похід</a:t>
            </a:r>
            <a:r>
              <a:rPr lang="uk-UA" sz="3200" dirty="0" smtClean="0">
                <a:solidFill>
                  <a:prstClr val="black"/>
                </a:solidFill>
                <a:latin typeface="Times New Roman" panose="02020603050405020304" pitchFamily="18" charset="0"/>
                <a:cs typeface="Times New Roman" panose="02020603050405020304" pitchFamily="18" charset="0"/>
              </a:rPr>
              <a:t>»</a:t>
            </a:r>
            <a:endParaRPr lang="uk-UA" sz="3200" dirty="0">
              <a:solidFill>
                <a:prstClr val="black"/>
              </a:solidFill>
              <a:latin typeface="Times New Roman" panose="02020603050405020304" pitchFamily="18" charset="0"/>
              <a:cs typeface="Times New Roman" panose="02020603050405020304" pitchFamily="18" charset="0"/>
            </a:endParaRPr>
          </a:p>
          <a:p>
            <a:r>
              <a:rPr lang="uk-UA" sz="3200" b="1" dirty="0">
                <a:solidFill>
                  <a:prstClr val="black"/>
                </a:solidFill>
                <a:latin typeface="Times New Roman" panose="02020603050405020304" pitchFamily="18" charset="0"/>
                <a:cs typeface="Times New Roman" panose="02020603050405020304" pitchFamily="18" charset="0"/>
              </a:rPr>
              <a:t>Б </a:t>
            </a:r>
            <a:r>
              <a:rPr lang="uk-UA" sz="3200" dirty="0">
                <a:solidFill>
                  <a:prstClr val="black"/>
                </a:solidFill>
                <a:latin typeface="Times New Roman" panose="02020603050405020304" pitchFamily="18" charset="0"/>
                <a:cs typeface="Times New Roman" panose="02020603050405020304" pitchFamily="18" charset="0"/>
              </a:rPr>
              <a:t>«Брусиловський прорив</a:t>
            </a:r>
            <a:r>
              <a:rPr lang="uk-UA" sz="3200" dirty="0" smtClean="0">
                <a:solidFill>
                  <a:prstClr val="black"/>
                </a:solidFill>
                <a:latin typeface="Times New Roman" panose="02020603050405020304" pitchFamily="18" charset="0"/>
                <a:cs typeface="Times New Roman" panose="02020603050405020304" pitchFamily="18" charset="0"/>
              </a:rPr>
              <a:t>»</a:t>
            </a:r>
            <a:endParaRPr lang="uk-UA" sz="3200" dirty="0">
              <a:solidFill>
                <a:prstClr val="black"/>
              </a:solidFill>
              <a:latin typeface="Times New Roman" panose="02020603050405020304" pitchFamily="18" charset="0"/>
              <a:cs typeface="Times New Roman" panose="02020603050405020304" pitchFamily="18" charset="0"/>
            </a:endParaRPr>
          </a:p>
          <a:p>
            <a:r>
              <a:rPr lang="uk-UA" sz="3200" b="1" dirty="0">
                <a:solidFill>
                  <a:prstClr val="black"/>
                </a:solidFill>
                <a:latin typeface="Times New Roman" panose="02020603050405020304" pitchFamily="18" charset="0"/>
                <a:cs typeface="Times New Roman" panose="02020603050405020304" pitchFamily="18" charset="0"/>
              </a:rPr>
              <a:t>В </a:t>
            </a:r>
            <a:r>
              <a:rPr lang="uk-UA" sz="3200" dirty="0">
                <a:solidFill>
                  <a:prstClr val="black"/>
                </a:solidFill>
                <a:latin typeface="Times New Roman" panose="02020603050405020304" pitchFamily="18" charset="0"/>
                <a:cs typeface="Times New Roman" panose="02020603050405020304" pitchFamily="18" charset="0"/>
              </a:rPr>
              <a:t>«Київська катастрофа</a:t>
            </a:r>
            <a:r>
              <a:rPr lang="uk-UA" sz="3200" dirty="0" smtClean="0">
                <a:solidFill>
                  <a:prstClr val="black"/>
                </a:solidFill>
                <a:latin typeface="Times New Roman" panose="02020603050405020304" pitchFamily="18" charset="0"/>
                <a:cs typeface="Times New Roman" panose="02020603050405020304" pitchFamily="18" charset="0"/>
              </a:rPr>
              <a:t>»</a:t>
            </a:r>
            <a:endParaRPr lang="uk-UA" sz="3200" dirty="0">
              <a:solidFill>
                <a:prstClr val="black"/>
              </a:solidFill>
              <a:latin typeface="Times New Roman" panose="02020603050405020304" pitchFamily="18" charset="0"/>
              <a:cs typeface="Times New Roman" panose="02020603050405020304" pitchFamily="18" charset="0"/>
            </a:endParaRPr>
          </a:p>
          <a:p>
            <a:r>
              <a:rPr lang="uk-UA" sz="3200" b="1" dirty="0">
                <a:solidFill>
                  <a:prstClr val="black"/>
                </a:solidFill>
                <a:latin typeface="Times New Roman" panose="02020603050405020304" pitchFamily="18" charset="0"/>
                <a:cs typeface="Times New Roman" panose="02020603050405020304" pitchFamily="18" charset="0"/>
              </a:rPr>
              <a:t>Г </a:t>
            </a:r>
            <a:r>
              <a:rPr lang="uk-UA" sz="3200" dirty="0">
                <a:solidFill>
                  <a:prstClr val="black"/>
                </a:solidFill>
                <a:latin typeface="Times New Roman" panose="02020603050405020304" pitchFamily="18" charset="0"/>
                <a:cs typeface="Times New Roman" panose="02020603050405020304" pitchFamily="18" charset="0"/>
              </a:rPr>
              <a:t>«</a:t>
            </a:r>
            <a:r>
              <a:rPr lang="uk-UA" sz="3200" b="1" dirty="0" err="1">
                <a:solidFill>
                  <a:prstClr val="black"/>
                </a:solidFill>
                <a:latin typeface="Times New Roman" panose="02020603050405020304" pitchFamily="18" charset="0"/>
                <a:cs typeface="Times New Roman" panose="02020603050405020304" pitchFamily="18" charset="0"/>
              </a:rPr>
              <a:t>Чортківська</a:t>
            </a:r>
            <a:r>
              <a:rPr lang="uk-UA" sz="3200" b="1" dirty="0">
                <a:solidFill>
                  <a:prstClr val="black"/>
                </a:solidFill>
                <a:latin typeface="Times New Roman" panose="02020603050405020304" pitchFamily="18" charset="0"/>
                <a:cs typeface="Times New Roman" panose="02020603050405020304" pitchFamily="18" charset="0"/>
              </a:rPr>
              <a:t> </a:t>
            </a:r>
            <a:r>
              <a:rPr lang="uk-UA" sz="3200" b="1" dirty="0" err="1">
                <a:solidFill>
                  <a:prstClr val="black"/>
                </a:solidFill>
                <a:latin typeface="Times New Roman" panose="02020603050405020304" pitchFamily="18" charset="0"/>
                <a:cs typeface="Times New Roman" panose="02020603050405020304" pitchFamily="18" charset="0"/>
              </a:rPr>
              <a:t>офензива</a:t>
            </a:r>
            <a:r>
              <a:rPr lang="uk-UA" sz="3200" dirty="0" smtClean="0">
                <a:solidFill>
                  <a:prstClr val="black"/>
                </a:solidFill>
                <a:latin typeface="Times New Roman" panose="02020603050405020304" pitchFamily="18" charset="0"/>
                <a:cs typeface="Times New Roman" panose="02020603050405020304" pitchFamily="18" charset="0"/>
              </a:rPr>
              <a:t>»</a:t>
            </a:r>
            <a:endParaRPr lang="uk-UA" sz="32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84594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725048614"/>
              </p:ext>
            </p:extLst>
          </p:nvPr>
        </p:nvGraphicFramePr>
        <p:xfrm>
          <a:off x="179512" y="4950672"/>
          <a:ext cx="8640960" cy="1706880"/>
        </p:xfrm>
        <a:graphic>
          <a:graphicData uri="http://schemas.openxmlformats.org/drawingml/2006/table">
            <a:tbl>
              <a:tblPr firstRow="1" bandRow="1">
                <a:tableStyleId>{5C22544A-7EE6-4342-B048-85BDC9FD1C3A}</a:tableStyleId>
              </a:tblPr>
              <a:tblGrid>
                <a:gridCol w="1440160"/>
                <a:gridCol w="1440160"/>
                <a:gridCol w="1152128"/>
                <a:gridCol w="1440160"/>
                <a:gridCol w="1296144"/>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algn="ctr"/>
                      <a:r>
                        <a:rPr lang="uk-UA" sz="2400" b="1"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Відповіді учасників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c rowSpan="2">
                  <a:txBody>
                    <a:bodyPr/>
                    <a:lstStyle/>
                    <a:p>
                      <a:pPr algn="ctr"/>
                      <a:r>
                        <a:rPr lang="uk-UA" sz="2400" b="1" dirty="0" smtClean="0">
                          <a:latin typeface="Times New Roman" panose="02020603050405020304" pitchFamily="18" charset="0"/>
                          <a:cs typeface="Times New Roman" panose="02020603050405020304" pitchFamily="18" charset="0"/>
                        </a:rPr>
                        <a:t>Не виконали завдань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А</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rgbClr val="C00000"/>
                          </a:solidFill>
                          <a:latin typeface="Times New Roman" panose="02020603050405020304" pitchFamily="18" charset="0"/>
                          <a:cs typeface="Times New Roman" panose="02020603050405020304" pitchFamily="18" charset="0"/>
                        </a:rPr>
                        <a:t>Б</a:t>
                      </a:r>
                      <a:endParaRPr lang="uk-UA" sz="24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В</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Г</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vMerge="1">
                  <a:txBody>
                    <a:bodyPr/>
                    <a:lstStyle/>
                    <a:p>
                      <a:pPr algn="ct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Б</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15,68</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53,91</a:t>
                      </a: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19,72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10,41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latin typeface="Times New Roman" panose="02020603050405020304" pitchFamily="18" charset="0"/>
                          <a:cs typeface="Times New Roman" panose="02020603050405020304" pitchFamily="18" charset="0"/>
                        </a:rPr>
                        <a:t>0,28</a:t>
                      </a:r>
                      <a:endParaRPr lang="uk-UA" sz="28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2" name="Прямоугольник 1"/>
          <p:cNvSpPr/>
          <p:nvPr/>
        </p:nvSpPr>
        <p:spPr>
          <a:xfrm>
            <a:off x="179512" y="188640"/>
            <a:ext cx="8784976" cy="4524315"/>
          </a:xfrm>
          <a:prstGeom prst="rect">
            <a:avLst/>
          </a:prstGeom>
        </p:spPr>
        <p:txBody>
          <a:bodyPr wrap="square">
            <a:spAutoFit/>
          </a:bodyPr>
          <a:lstStyle/>
          <a:p>
            <a:pPr algn="just"/>
            <a:r>
              <a:rPr lang="ru-RU" sz="3600" b="1" dirty="0">
                <a:solidFill>
                  <a:prstClr val="black"/>
                </a:solidFill>
                <a:latin typeface="Times New Roman" panose="02020603050405020304" pitchFamily="18" charset="0"/>
                <a:cs typeface="Times New Roman" panose="02020603050405020304" pitchFamily="18" charset="0"/>
              </a:rPr>
              <a:t>12. </a:t>
            </a:r>
            <a:r>
              <a:rPr lang="ru-RU" sz="3600" dirty="0" err="1">
                <a:solidFill>
                  <a:prstClr val="black"/>
                </a:solidFill>
                <a:latin typeface="Times New Roman" panose="02020603050405020304" pitchFamily="18" charset="0"/>
                <a:cs typeface="Times New Roman" panose="02020603050405020304" pitchFamily="18" charset="0"/>
              </a:rPr>
              <a:t>Договір</a:t>
            </a:r>
            <a:r>
              <a:rPr lang="ru-RU" sz="3600" dirty="0">
                <a:solidFill>
                  <a:prstClr val="black"/>
                </a:solidFill>
                <a:latin typeface="Times New Roman" panose="02020603050405020304" pitchFamily="18" charset="0"/>
                <a:cs typeface="Times New Roman" panose="02020603050405020304" pitchFamily="18" charset="0"/>
              </a:rPr>
              <a:t> про </a:t>
            </a:r>
            <a:r>
              <a:rPr lang="ru-RU" sz="3600" dirty="0" err="1">
                <a:solidFill>
                  <a:prstClr val="black"/>
                </a:solidFill>
                <a:latin typeface="Times New Roman" panose="02020603050405020304" pitchFamily="18" charset="0"/>
                <a:cs typeface="Times New Roman" panose="02020603050405020304" pitchFamily="18" charset="0"/>
              </a:rPr>
              <a:t>ненапад</a:t>
            </a:r>
            <a:r>
              <a:rPr lang="ru-RU" sz="3600" dirty="0">
                <a:solidFill>
                  <a:prstClr val="black"/>
                </a:solidFill>
                <a:latin typeface="Times New Roman" panose="02020603050405020304" pitchFamily="18" charset="0"/>
                <a:cs typeface="Times New Roman" panose="02020603050405020304" pitchFamily="18" charset="0"/>
              </a:rPr>
              <a:t> </a:t>
            </a:r>
            <a:r>
              <a:rPr lang="ru-RU" sz="3600" dirty="0" err="1">
                <a:solidFill>
                  <a:prstClr val="black"/>
                </a:solidFill>
                <a:latin typeface="Times New Roman" panose="02020603050405020304" pitchFamily="18" charset="0"/>
                <a:cs typeface="Times New Roman" panose="02020603050405020304" pitchFamily="18" charset="0"/>
              </a:rPr>
              <a:t>між</a:t>
            </a:r>
            <a:r>
              <a:rPr lang="ru-RU" sz="3600" dirty="0">
                <a:solidFill>
                  <a:prstClr val="black"/>
                </a:solidFill>
                <a:latin typeface="Times New Roman" panose="02020603050405020304" pitchFamily="18" charset="0"/>
                <a:cs typeface="Times New Roman" panose="02020603050405020304" pitchFamily="18" charset="0"/>
              </a:rPr>
              <a:t> СРСР і </a:t>
            </a:r>
            <a:r>
              <a:rPr lang="ru-RU" sz="3600" dirty="0" err="1">
                <a:solidFill>
                  <a:prstClr val="black"/>
                </a:solidFill>
                <a:latin typeface="Times New Roman" panose="02020603050405020304" pitchFamily="18" charset="0"/>
                <a:cs typeface="Times New Roman" panose="02020603050405020304" pitchFamily="18" charset="0"/>
              </a:rPr>
              <a:t>Німеччиною</a:t>
            </a:r>
            <a:r>
              <a:rPr lang="ru-RU" sz="3600" dirty="0">
                <a:solidFill>
                  <a:prstClr val="black"/>
                </a:solidFill>
                <a:latin typeface="Times New Roman" panose="02020603050405020304" pitchFamily="18" charset="0"/>
                <a:cs typeface="Times New Roman" panose="02020603050405020304" pitchFamily="18" charset="0"/>
              </a:rPr>
              <a:t> та </a:t>
            </a:r>
            <a:r>
              <a:rPr lang="ru-RU" sz="3600" dirty="0" err="1">
                <a:solidFill>
                  <a:prstClr val="black"/>
                </a:solidFill>
                <a:latin typeface="Times New Roman" panose="02020603050405020304" pitchFamily="18" charset="0"/>
                <a:cs typeface="Times New Roman" panose="02020603050405020304" pitchFamily="18" charset="0"/>
              </a:rPr>
              <a:t>таємний</a:t>
            </a:r>
            <a:r>
              <a:rPr lang="ru-RU" sz="3600" dirty="0">
                <a:solidFill>
                  <a:prstClr val="black"/>
                </a:solidFill>
                <a:latin typeface="Times New Roman" panose="02020603050405020304" pitchFamily="18" charset="0"/>
                <a:cs typeface="Times New Roman" panose="02020603050405020304" pitchFamily="18" charset="0"/>
              </a:rPr>
              <a:t> протокол до </a:t>
            </a:r>
            <a:r>
              <a:rPr lang="ru-RU" sz="3600" dirty="0" err="1">
                <a:solidFill>
                  <a:prstClr val="black"/>
                </a:solidFill>
                <a:latin typeface="Times New Roman" panose="02020603050405020304" pitchFamily="18" charset="0"/>
                <a:cs typeface="Times New Roman" panose="02020603050405020304" pitchFamily="18" charset="0"/>
              </a:rPr>
              <a:t>нього</a:t>
            </a:r>
            <a:endParaRPr lang="ru-RU" sz="3600" dirty="0">
              <a:solidFill>
                <a:prstClr val="black"/>
              </a:solidFill>
              <a:latin typeface="Times New Roman" panose="02020603050405020304" pitchFamily="18" charset="0"/>
              <a:cs typeface="Times New Roman" panose="02020603050405020304" pitchFamily="18" charset="0"/>
            </a:endParaRPr>
          </a:p>
          <a:p>
            <a:pPr algn="just"/>
            <a:r>
              <a:rPr lang="uk-UA" sz="3600" dirty="0">
                <a:solidFill>
                  <a:prstClr val="black"/>
                </a:solidFill>
                <a:latin typeface="Times New Roman" panose="02020603050405020304" pitchFamily="18" charset="0"/>
                <a:cs typeface="Times New Roman" panose="02020603050405020304" pitchFamily="18" charset="0"/>
              </a:rPr>
              <a:t>(«</a:t>
            </a:r>
            <a:r>
              <a:rPr lang="uk-UA" sz="3600" b="1" u="sng" dirty="0">
                <a:solidFill>
                  <a:srgbClr val="C00000"/>
                </a:solidFill>
                <a:latin typeface="Times New Roman" panose="02020603050405020304" pitchFamily="18" charset="0"/>
                <a:cs typeface="Times New Roman" panose="02020603050405020304" pitchFamily="18" charset="0"/>
              </a:rPr>
              <a:t>пакт Молотова–Ріббентропа</a:t>
            </a:r>
            <a:r>
              <a:rPr lang="uk-UA" sz="3600" dirty="0">
                <a:solidFill>
                  <a:prstClr val="black"/>
                </a:solidFill>
                <a:latin typeface="Times New Roman" panose="02020603050405020304" pitchFamily="18" charset="0"/>
                <a:cs typeface="Times New Roman" panose="02020603050405020304" pitchFamily="18" charset="0"/>
              </a:rPr>
              <a:t>») було підписано</a:t>
            </a:r>
          </a:p>
          <a:p>
            <a:pPr algn="just"/>
            <a:r>
              <a:rPr lang="ru-RU" sz="3600" b="1" dirty="0">
                <a:solidFill>
                  <a:prstClr val="black"/>
                </a:solidFill>
                <a:latin typeface="Times New Roman" panose="02020603050405020304" pitchFamily="18" charset="0"/>
                <a:cs typeface="Times New Roman" panose="02020603050405020304" pitchFamily="18" charset="0"/>
              </a:rPr>
              <a:t>А </a:t>
            </a:r>
            <a:r>
              <a:rPr lang="ru-RU" sz="3600" dirty="0">
                <a:solidFill>
                  <a:prstClr val="black"/>
                </a:solidFill>
                <a:latin typeface="Times New Roman" panose="02020603050405020304" pitchFamily="18" charset="0"/>
                <a:cs typeface="Times New Roman" panose="02020603050405020304" pitchFamily="18" charset="0"/>
              </a:rPr>
              <a:t>15 </a:t>
            </a:r>
            <a:r>
              <a:rPr lang="ru-RU" sz="3600" dirty="0" err="1">
                <a:solidFill>
                  <a:prstClr val="black"/>
                </a:solidFill>
                <a:latin typeface="Times New Roman" panose="02020603050405020304" pitchFamily="18" charset="0"/>
                <a:cs typeface="Times New Roman" panose="02020603050405020304" pitchFamily="18" charset="0"/>
              </a:rPr>
              <a:t>березня</a:t>
            </a:r>
            <a:r>
              <a:rPr lang="ru-RU" sz="3600" dirty="0">
                <a:solidFill>
                  <a:prstClr val="black"/>
                </a:solidFill>
                <a:latin typeface="Times New Roman" panose="02020603050405020304" pitchFamily="18" charset="0"/>
                <a:cs typeface="Times New Roman" panose="02020603050405020304" pitchFamily="18" charset="0"/>
              </a:rPr>
              <a:t> 1939 р.</a:t>
            </a:r>
          </a:p>
          <a:p>
            <a:pPr algn="just"/>
            <a:r>
              <a:rPr lang="ru-RU" sz="3600" b="1" dirty="0">
                <a:solidFill>
                  <a:prstClr val="black"/>
                </a:solidFill>
                <a:latin typeface="Times New Roman" panose="02020603050405020304" pitchFamily="18" charset="0"/>
                <a:cs typeface="Times New Roman" panose="02020603050405020304" pitchFamily="18" charset="0"/>
              </a:rPr>
              <a:t>Б 23 </a:t>
            </a:r>
            <a:r>
              <a:rPr lang="ru-RU" sz="3600" b="1" dirty="0" err="1">
                <a:solidFill>
                  <a:prstClr val="black"/>
                </a:solidFill>
                <a:latin typeface="Times New Roman" panose="02020603050405020304" pitchFamily="18" charset="0"/>
                <a:cs typeface="Times New Roman" panose="02020603050405020304" pitchFamily="18" charset="0"/>
              </a:rPr>
              <a:t>серпня</a:t>
            </a:r>
            <a:r>
              <a:rPr lang="ru-RU" sz="3600" b="1" dirty="0">
                <a:solidFill>
                  <a:prstClr val="black"/>
                </a:solidFill>
                <a:latin typeface="Times New Roman" panose="02020603050405020304" pitchFamily="18" charset="0"/>
                <a:cs typeface="Times New Roman" panose="02020603050405020304" pitchFamily="18" charset="0"/>
              </a:rPr>
              <a:t> 1939 р</a:t>
            </a:r>
            <a:r>
              <a:rPr lang="ru-RU" sz="3600" dirty="0">
                <a:solidFill>
                  <a:prstClr val="black"/>
                </a:solidFill>
                <a:latin typeface="Times New Roman" panose="02020603050405020304" pitchFamily="18" charset="0"/>
                <a:cs typeface="Times New Roman" panose="02020603050405020304" pitchFamily="18" charset="0"/>
              </a:rPr>
              <a:t>.</a:t>
            </a:r>
          </a:p>
          <a:p>
            <a:pPr algn="just"/>
            <a:r>
              <a:rPr lang="ru-RU" sz="3600" b="1" dirty="0">
                <a:solidFill>
                  <a:prstClr val="black"/>
                </a:solidFill>
                <a:latin typeface="Times New Roman" panose="02020603050405020304" pitchFamily="18" charset="0"/>
                <a:cs typeface="Times New Roman" panose="02020603050405020304" pitchFamily="18" charset="0"/>
              </a:rPr>
              <a:t>В </a:t>
            </a:r>
            <a:r>
              <a:rPr lang="ru-RU" sz="3600" dirty="0">
                <a:solidFill>
                  <a:prstClr val="black"/>
                </a:solidFill>
                <a:latin typeface="Times New Roman" panose="02020603050405020304" pitchFamily="18" charset="0"/>
                <a:cs typeface="Times New Roman" panose="02020603050405020304" pitchFamily="18" charset="0"/>
              </a:rPr>
              <a:t>17 </a:t>
            </a:r>
            <a:r>
              <a:rPr lang="ru-RU" sz="3600" dirty="0" err="1">
                <a:solidFill>
                  <a:prstClr val="black"/>
                </a:solidFill>
                <a:latin typeface="Times New Roman" panose="02020603050405020304" pitchFamily="18" charset="0"/>
                <a:cs typeface="Times New Roman" panose="02020603050405020304" pitchFamily="18" charset="0"/>
              </a:rPr>
              <a:t>вересня</a:t>
            </a:r>
            <a:r>
              <a:rPr lang="ru-RU" sz="3600" dirty="0">
                <a:solidFill>
                  <a:prstClr val="black"/>
                </a:solidFill>
                <a:latin typeface="Times New Roman" panose="02020603050405020304" pitchFamily="18" charset="0"/>
                <a:cs typeface="Times New Roman" panose="02020603050405020304" pitchFamily="18" charset="0"/>
              </a:rPr>
              <a:t> 1939 р.</a:t>
            </a:r>
          </a:p>
          <a:p>
            <a:pPr algn="just"/>
            <a:r>
              <a:rPr lang="ru-RU" sz="3600" b="1" dirty="0">
                <a:solidFill>
                  <a:prstClr val="black"/>
                </a:solidFill>
                <a:latin typeface="Times New Roman" panose="02020603050405020304" pitchFamily="18" charset="0"/>
                <a:cs typeface="Times New Roman" panose="02020603050405020304" pitchFamily="18" charset="0"/>
              </a:rPr>
              <a:t>Г </a:t>
            </a:r>
            <a:r>
              <a:rPr lang="ru-RU" sz="3600" dirty="0">
                <a:solidFill>
                  <a:prstClr val="black"/>
                </a:solidFill>
                <a:latin typeface="Times New Roman" panose="02020603050405020304" pitchFamily="18" charset="0"/>
                <a:cs typeface="Times New Roman" panose="02020603050405020304" pitchFamily="18" charset="0"/>
              </a:rPr>
              <a:t>2 листопада 1939 р.</a:t>
            </a:r>
            <a:endParaRPr lang="uk-UA" sz="36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067450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3768" y="2179162"/>
            <a:ext cx="3672408" cy="2697433"/>
          </a:xfrm>
          <a:prstGeom prst="rect">
            <a:avLst/>
          </a:prstGeom>
          <a:ln w="19050">
            <a:solidFill>
              <a:schemeClr val="bg2">
                <a:lumMod val="75000"/>
              </a:schemeClr>
            </a:solidFill>
          </a:ln>
          <a:effectLst/>
        </p:spPr>
      </p:pic>
      <p:graphicFrame>
        <p:nvGraphicFramePr>
          <p:cNvPr id="3" name="Таблица 2"/>
          <p:cNvGraphicFramePr>
            <a:graphicFrameLocks noGrp="1"/>
          </p:cNvGraphicFramePr>
          <p:nvPr>
            <p:extLst>
              <p:ext uri="{D42A27DB-BD31-4B8C-83A1-F6EECF244321}">
                <p14:modId xmlns:p14="http://schemas.microsoft.com/office/powerpoint/2010/main" val="2949503549"/>
              </p:ext>
            </p:extLst>
          </p:nvPr>
        </p:nvGraphicFramePr>
        <p:xfrm>
          <a:off x="179512" y="5013176"/>
          <a:ext cx="8640960" cy="1706880"/>
        </p:xfrm>
        <a:graphic>
          <a:graphicData uri="http://schemas.openxmlformats.org/drawingml/2006/table">
            <a:tbl>
              <a:tblPr firstRow="1" bandRow="1">
                <a:tableStyleId>{5C22544A-7EE6-4342-B048-85BDC9FD1C3A}</a:tableStyleId>
              </a:tblPr>
              <a:tblGrid>
                <a:gridCol w="1440160"/>
                <a:gridCol w="1440160"/>
                <a:gridCol w="1152128"/>
                <a:gridCol w="1440160"/>
                <a:gridCol w="1296144"/>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algn="ctr"/>
                      <a:r>
                        <a:rPr lang="uk-UA" sz="2400" b="1"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Відповіді учасників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c rowSpan="2">
                  <a:txBody>
                    <a:bodyPr/>
                    <a:lstStyle/>
                    <a:p>
                      <a:pPr algn="ctr"/>
                      <a:r>
                        <a:rPr lang="uk-UA" sz="2400" b="1" dirty="0" smtClean="0">
                          <a:latin typeface="Times New Roman" panose="02020603050405020304" pitchFamily="18" charset="0"/>
                          <a:cs typeface="Times New Roman" panose="02020603050405020304" pitchFamily="18" charset="0"/>
                        </a:rPr>
                        <a:t>Не виконали завдань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А</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latin typeface="Times New Roman" panose="02020603050405020304" pitchFamily="18" charset="0"/>
                          <a:cs typeface="Times New Roman" panose="02020603050405020304" pitchFamily="18" charset="0"/>
                        </a:rPr>
                        <a:t>Б</a:t>
                      </a: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rgbClr val="C00000"/>
                          </a:solidFill>
                          <a:latin typeface="Times New Roman" panose="02020603050405020304" pitchFamily="18" charset="0"/>
                          <a:cs typeface="Times New Roman" panose="02020603050405020304" pitchFamily="18" charset="0"/>
                        </a:rPr>
                        <a:t>В</a:t>
                      </a:r>
                      <a:endParaRPr lang="uk-UA" sz="24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latin typeface="Times New Roman" panose="02020603050405020304" pitchFamily="18" charset="0"/>
                          <a:cs typeface="Times New Roman" panose="02020603050405020304" pitchFamily="18" charset="0"/>
                        </a:rPr>
                        <a:t>Г</a:t>
                      </a: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vMerge="1">
                  <a:txBody>
                    <a:bodyPr/>
                    <a:lstStyle/>
                    <a:p>
                      <a:pPr algn="ct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В</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21,29</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i="0" u="none" strike="noStrike" baseline="0" dirty="0" smtClean="0">
                          <a:latin typeface="Times New Roman" panose="02020603050405020304" pitchFamily="18" charset="0"/>
                          <a:cs typeface="Times New Roman" panose="02020603050405020304" pitchFamily="18" charset="0"/>
                        </a:rPr>
                        <a:t>10,05</a:t>
                      </a:r>
                      <a:endParaRPr lang="uk-UA" sz="28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i="0" u="none" strike="noStrike" baseline="0" dirty="0" smtClean="0">
                          <a:solidFill>
                            <a:srgbClr val="C00000"/>
                          </a:solidFill>
                          <a:latin typeface="Times New Roman" panose="02020603050405020304" pitchFamily="18" charset="0"/>
                          <a:cs typeface="Times New Roman" panose="02020603050405020304" pitchFamily="18" charset="0"/>
                        </a:rPr>
                        <a:t>56,84</a:t>
                      </a: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11,53</a:t>
                      </a:r>
                      <a:endParaRPr lang="uk-UA" sz="28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latin typeface="Times New Roman" panose="02020603050405020304" pitchFamily="18" charset="0"/>
                          <a:cs typeface="Times New Roman" panose="02020603050405020304" pitchFamily="18" charset="0"/>
                        </a:rPr>
                        <a:t>0,29</a:t>
                      </a:r>
                      <a:endParaRPr lang="uk-UA" sz="28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4" name="Прямоугольник 3"/>
          <p:cNvSpPr/>
          <p:nvPr/>
        </p:nvSpPr>
        <p:spPr>
          <a:xfrm>
            <a:off x="179512" y="235978"/>
            <a:ext cx="8712968" cy="1938992"/>
          </a:xfrm>
          <a:prstGeom prst="rect">
            <a:avLst/>
          </a:prstGeom>
        </p:spPr>
        <p:txBody>
          <a:bodyPr wrap="square">
            <a:spAutoFit/>
          </a:bodyPr>
          <a:lstStyle/>
          <a:p>
            <a:r>
              <a:rPr lang="ru-RU" sz="2400" b="1" dirty="0">
                <a:solidFill>
                  <a:prstClr val="black"/>
                </a:solidFill>
                <a:latin typeface="Times New Roman" panose="02020603050405020304" pitchFamily="18" charset="0"/>
                <a:cs typeface="Times New Roman" panose="02020603050405020304" pitchFamily="18" charset="0"/>
              </a:rPr>
              <a:t>14. </a:t>
            </a:r>
            <a:r>
              <a:rPr lang="ru-RU" sz="2400" dirty="0" err="1">
                <a:solidFill>
                  <a:prstClr val="black"/>
                </a:solidFill>
                <a:latin typeface="Times New Roman" panose="02020603050405020304" pitchFamily="18" charset="0"/>
                <a:cs typeface="Times New Roman" panose="02020603050405020304" pitchFamily="18" charset="0"/>
              </a:rPr>
              <a:t>Якою</a:t>
            </a:r>
            <a:r>
              <a:rPr lang="ru-RU" sz="2400" dirty="0">
                <a:solidFill>
                  <a:prstClr val="black"/>
                </a:solidFill>
                <a:latin typeface="Times New Roman" panose="02020603050405020304" pitchFamily="18" charset="0"/>
                <a:cs typeface="Times New Roman" panose="02020603050405020304" pitchFamily="18" charset="0"/>
              </a:rPr>
              <a:t> цифрою на </a:t>
            </a:r>
            <a:r>
              <a:rPr lang="ru-RU" sz="2400" dirty="0" err="1">
                <a:solidFill>
                  <a:prstClr val="black"/>
                </a:solidFill>
                <a:latin typeface="Times New Roman" panose="02020603050405020304" pitchFamily="18" charset="0"/>
                <a:cs typeface="Times New Roman" panose="02020603050405020304" pitchFamily="18" charset="0"/>
              </a:rPr>
              <a:t>картосхемі</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позначено</a:t>
            </a:r>
            <a:r>
              <a:rPr lang="ru-RU" sz="2400" dirty="0">
                <a:solidFill>
                  <a:prstClr val="black"/>
                </a:solidFill>
                <a:latin typeface="Times New Roman" panose="02020603050405020304" pitchFamily="18" charset="0"/>
                <a:cs typeface="Times New Roman" panose="02020603050405020304" pitchFamily="18" charset="0"/>
              </a:rPr>
              <a:t> </a:t>
            </a:r>
            <a:r>
              <a:rPr lang="ru-RU" sz="2400" b="1" dirty="0" err="1">
                <a:solidFill>
                  <a:srgbClr val="C00000"/>
                </a:solidFill>
                <a:latin typeface="Times New Roman" panose="02020603050405020304" pitchFamily="18" charset="0"/>
                <a:cs typeface="Times New Roman" panose="02020603050405020304" pitchFamily="18" charset="0"/>
              </a:rPr>
              <a:t>рейхскомісаріат</a:t>
            </a:r>
            <a:r>
              <a:rPr lang="ru-RU" sz="2400" b="1" dirty="0">
                <a:solidFill>
                  <a:srgbClr val="C00000"/>
                </a:solidFill>
                <a:latin typeface="Times New Roman" panose="02020603050405020304" pitchFamily="18" charset="0"/>
                <a:cs typeface="Times New Roman" panose="02020603050405020304" pitchFamily="18" charset="0"/>
              </a:rPr>
              <a:t> «</a:t>
            </a:r>
            <a:r>
              <a:rPr lang="ru-RU" sz="2400" b="1" dirty="0" err="1">
                <a:solidFill>
                  <a:srgbClr val="C00000"/>
                </a:solidFill>
                <a:latin typeface="Times New Roman" panose="02020603050405020304" pitchFamily="18" charset="0"/>
                <a:cs typeface="Times New Roman" panose="02020603050405020304" pitchFamily="18" charset="0"/>
              </a:rPr>
              <a:t>Україна</a:t>
            </a:r>
            <a:r>
              <a:rPr lang="ru-RU" sz="2400" b="1" dirty="0">
                <a:solidFill>
                  <a:srgbClr val="C00000"/>
                </a:solidFill>
                <a:latin typeface="Times New Roman" panose="02020603050405020304" pitchFamily="18" charset="0"/>
                <a:cs typeface="Times New Roman" panose="02020603050405020304" pitchFamily="18" charset="0"/>
              </a:rPr>
              <a:t>»</a:t>
            </a:r>
            <a:r>
              <a:rPr lang="ru-RU" sz="2400" dirty="0">
                <a:solidFill>
                  <a:prstClr val="black"/>
                </a:solidFill>
                <a:latin typeface="Times New Roman" panose="02020603050405020304" pitchFamily="18" charset="0"/>
                <a:cs typeface="Times New Roman" panose="02020603050405020304" pitchFamily="18" charset="0"/>
              </a:rPr>
              <a:t> – </a:t>
            </a:r>
            <a:r>
              <a:rPr lang="ru-RU" sz="2400" dirty="0" err="1" smtClean="0">
                <a:solidFill>
                  <a:prstClr val="black"/>
                </a:solidFill>
                <a:latin typeface="Times New Roman" panose="02020603050405020304" pitchFamily="18" charset="0"/>
                <a:cs typeface="Times New Roman" panose="02020603050405020304" pitchFamily="18" charset="0"/>
              </a:rPr>
              <a:t>адміністративно-територіальну</a:t>
            </a:r>
            <a:r>
              <a:rPr lang="ru-RU" sz="2400" dirty="0" smtClean="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одиницю</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німецького</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окупаційного</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smtClean="0">
                <a:solidFill>
                  <a:prstClr val="black"/>
                </a:solidFill>
                <a:latin typeface="Times New Roman" panose="02020603050405020304" pitchFamily="18" charset="0"/>
                <a:cs typeface="Times New Roman" panose="02020603050405020304" pitchFamily="18" charset="0"/>
              </a:rPr>
              <a:t>цивільного</a:t>
            </a:r>
            <a:r>
              <a:rPr lang="ru-RU" sz="2400" dirty="0" smtClean="0">
                <a:solidFill>
                  <a:prstClr val="black"/>
                </a:solidFill>
                <a:latin typeface="Times New Roman" panose="02020603050405020304" pitchFamily="18" charset="0"/>
                <a:cs typeface="Times New Roman" panose="02020603050405020304" pitchFamily="18" charset="0"/>
              </a:rPr>
              <a:t> </a:t>
            </a:r>
            <a:r>
              <a:rPr lang="ru-RU" sz="2400" dirty="0" err="1" smtClean="0">
                <a:solidFill>
                  <a:prstClr val="black"/>
                </a:solidFill>
                <a:latin typeface="Times New Roman" panose="02020603050405020304" pitchFamily="18" charset="0"/>
                <a:cs typeface="Times New Roman" panose="02020603050405020304" pitchFamily="18" charset="0"/>
              </a:rPr>
              <a:t>управління</a:t>
            </a:r>
            <a:r>
              <a:rPr lang="ru-RU" sz="2400" dirty="0" smtClean="0">
                <a:solidFill>
                  <a:prstClr val="black"/>
                </a:solidFill>
                <a:latin typeface="Times New Roman" panose="02020603050405020304" pitchFamily="18" charset="0"/>
                <a:cs typeface="Times New Roman" panose="02020603050405020304" pitchFamily="18" charset="0"/>
              </a:rPr>
              <a:t> </a:t>
            </a:r>
            <a:r>
              <a:rPr lang="ru-RU" sz="2400" dirty="0">
                <a:solidFill>
                  <a:prstClr val="black"/>
                </a:solidFill>
                <a:latin typeface="Times New Roman" panose="02020603050405020304" pitchFamily="18" charset="0"/>
                <a:cs typeface="Times New Roman" panose="02020603050405020304" pitchFamily="18" charset="0"/>
              </a:rPr>
              <a:t>в роки </a:t>
            </a:r>
            <a:r>
              <a:rPr lang="ru-RU" sz="2400" dirty="0" err="1">
                <a:solidFill>
                  <a:prstClr val="black"/>
                </a:solidFill>
                <a:latin typeface="Times New Roman" panose="02020603050405020304" pitchFamily="18" charset="0"/>
                <a:cs typeface="Times New Roman" panose="02020603050405020304" pitchFamily="18" charset="0"/>
              </a:rPr>
              <a:t>Другої</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світової</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війни</a:t>
            </a:r>
            <a:r>
              <a:rPr lang="ru-RU" sz="2400" dirty="0" smtClean="0">
                <a:solidFill>
                  <a:prstClr val="black"/>
                </a:solidFill>
                <a:latin typeface="Times New Roman" panose="02020603050405020304" pitchFamily="18" charset="0"/>
                <a:cs typeface="Times New Roman" panose="02020603050405020304" pitchFamily="18" charset="0"/>
              </a:rPr>
              <a:t>?</a:t>
            </a:r>
          </a:p>
          <a:p>
            <a:pPr algn="ctr"/>
            <a:r>
              <a:rPr lang="uk-UA" sz="2400" b="1" dirty="0">
                <a:solidFill>
                  <a:prstClr val="black"/>
                </a:solidFill>
                <a:latin typeface="Times New Roman" panose="02020603050405020304" pitchFamily="18" charset="0"/>
                <a:cs typeface="Times New Roman" panose="02020603050405020304" pitchFamily="18" charset="0"/>
              </a:rPr>
              <a:t>А </a:t>
            </a:r>
            <a:r>
              <a:rPr lang="uk-UA" sz="2400" dirty="0" smtClean="0">
                <a:solidFill>
                  <a:prstClr val="black"/>
                </a:solidFill>
                <a:latin typeface="Times New Roman" panose="02020603050405020304" pitchFamily="18" charset="0"/>
                <a:cs typeface="Times New Roman" panose="02020603050405020304" pitchFamily="18" charset="0"/>
              </a:rPr>
              <a:t>1      </a:t>
            </a:r>
            <a:r>
              <a:rPr lang="uk-UA" sz="2400" b="1" dirty="0" smtClean="0">
                <a:solidFill>
                  <a:prstClr val="black"/>
                </a:solidFill>
                <a:latin typeface="Times New Roman" panose="02020603050405020304" pitchFamily="18" charset="0"/>
                <a:cs typeface="Times New Roman" panose="02020603050405020304" pitchFamily="18" charset="0"/>
              </a:rPr>
              <a:t>Б </a:t>
            </a:r>
            <a:r>
              <a:rPr lang="uk-UA" sz="2400" dirty="0" smtClean="0">
                <a:solidFill>
                  <a:prstClr val="black"/>
                </a:solidFill>
                <a:latin typeface="Times New Roman" panose="02020603050405020304" pitchFamily="18" charset="0"/>
                <a:cs typeface="Times New Roman" panose="02020603050405020304" pitchFamily="18" charset="0"/>
              </a:rPr>
              <a:t>2      </a:t>
            </a:r>
            <a:r>
              <a:rPr lang="uk-UA" sz="2400" b="1" u="sng" dirty="0" smtClean="0">
                <a:solidFill>
                  <a:prstClr val="black"/>
                </a:solidFill>
                <a:latin typeface="Times New Roman" panose="02020603050405020304" pitchFamily="18" charset="0"/>
                <a:cs typeface="Times New Roman" panose="02020603050405020304" pitchFamily="18" charset="0"/>
              </a:rPr>
              <a:t>В </a:t>
            </a:r>
            <a:r>
              <a:rPr lang="uk-UA" sz="2400" u="sng" dirty="0" smtClean="0">
                <a:solidFill>
                  <a:prstClr val="black"/>
                </a:solidFill>
                <a:latin typeface="Times New Roman" panose="02020603050405020304" pitchFamily="18" charset="0"/>
                <a:cs typeface="Times New Roman" panose="02020603050405020304" pitchFamily="18" charset="0"/>
              </a:rPr>
              <a:t>3</a:t>
            </a:r>
            <a:r>
              <a:rPr lang="uk-UA" sz="2400" dirty="0" smtClean="0">
                <a:solidFill>
                  <a:prstClr val="black"/>
                </a:solidFill>
                <a:latin typeface="Times New Roman" panose="02020603050405020304" pitchFamily="18" charset="0"/>
                <a:cs typeface="Times New Roman" panose="02020603050405020304" pitchFamily="18" charset="0"/>
              </a:rPr>
              <a:t>       </a:t>
            </a:r>
            <a:r>
              <a:rPr lang="uk-UA" sz="2400" b="1" dirty="0" smtClean="0">
                <a:solidFill>
                  <a:prstClr val="black"/>
                </a:solidFill>
                <a:latin typeface="Times New Roman" panose="02020603050405020304" pitchFamily="18" charset="0"/>
                <a:cs typeface="Times New Roman" panose="02020603050405020304" pitchFamily="18" charset="0"/>
              </a:rPr>
              <a:t>Г    </a:t>
            </a:r>
            <a:r>
              <a:rPr lang="uk-UA" sz="2400" dirty="0">
                <a:solidFill>
                  <a:prstClr val="black"/>
                </a:solidFill>
                <a:latin typeface="Times New Roman" panose="02020603050405020304" pitchFamily="18" charset="0"/>
                <a:cs typeface="Times New Roman" panose="02020603050405020304" pitchFamily="18" charset="0"/>
              </a:rPr>
              <a:t>4</a:t>
            </a:r>
          </a:p>
        </p:txBody>
      </p:sp>
      <p:pic>
        <p:nvPicPr>
          <p:cNvPr id="17" name="Picture 5"/>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9239062" y="235978"/>
            <a:ext cx="8856735" cy="6505390"/>
          </a:xfrm>
          <a:prstGeom prst="rect">
            <a:avLst/>
          </a:prstGeom>
          <a:ln w="19050">
            <a:solidFill>
              <a:schemeClr val="bg2">
                <a:lumMod val="75000"/>
              </a:schemeClr>
            </a:solidFill>
          </a:ln>
          <a:effectLst/>
        </p:spPr>
      </p:pic>
    </p:spTree>
    <p:extLst>
      <p:ext uri="{BB962C8B-B14F-4D97-AF65-F5344CB8AC3E}">
        <p14:creationId xmlns:p14="http://schemas.microsoft.com/office/powerpoint/2010/main" val="1187432327"/>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17"/>
                                        </p:tgtEl>
                                      </p:cBhvr>
                                      <p:by x="25000" y="25000"/>
                                    </p:animScale>
                                  </p:childTnLst>
                                </p:cTn>
                              </p:par>
                              <p:par>
                                <p:cTn id="7" presetID="35" presetClass="path" presetSubtype="0" accel="50000" decel="50000" fill="hold" nodeType="withEffect">
                                  <p:stCondLst>
                                    <p:cond delay="0"/>
                                  </p:stCondLst>
                                  <p:childTnLst>
                                    <p:animMotion origin="layout" path="M -1.25972 -0.00139 L -1 -0.00139 " pathEditMode="relative" rAng="0" ptsTypes="AA">
                                      <p:cBhvr>
                                        <p:cTn id="8" dur="2000" spd="-100000" fill="hold"/>
                                        <p:tgtEl>
                                          <p:spTgt spid="17"/>
                                        </p:tgtEl>
                                        <p:attrNameLst>
                                          <p:attrName>ppt_x</p:attrName>
                                          <p:attrName>ppt_y</p:attrName>
                                        </p:attrNameLst>
                                      </p:cBhvr>
                                      <p:rCtr x="12986" y="0"/>
                                    </p:animMotion>
                                  </p:childTnLst>
                                </p:cTn>
                              </p:par>
                            </p:childTnLst>
                          </p:cTn>
                        </p:par>
                        <p:par>
                          <p:cTn id="9" fill="hold">
                            <p:stCondLst>
                              <p:cond delay="2000"/>
                            </p:stCondLst>
                            <p:childTnLst>
                              <p:par>
                                <p:cTn id="10" presetID="1" presetClass="exit" presetSubtype="0" fill="hold" nodeType="afterEffect">
                                  <p:stCondLst>
                                    <p:cond delay="0"/>
                                  </p:stCondLst>
                                  <p:childTnLst>
                                    <p:set>
                                      <p:cBhvr>
                                        <p:cTn id="11" dur="1" fill="hold">
                                          <p:stCondLst>
                                            <p:cond delay="0"/>
                                          </p:stCondLst>
                                        </p:cTn>
                                        <p:tgtEl>
                                          <p:spTgt spid="17"/>
                                        </p:tgtEl>
                                        <p:attrNameLst>
                                          <p:attrName>style.visibility</p:attrName>
                                        </p:attrNameLst>
                                      </p:cBhvr>
                                      <p:to>
                                        <p:strVal val="hidden"/>
                                      </p:to>
                                    </p:set>
                                  </p:childTnLst>
                                </p:cTn>
                              </p:par>
                            </p:childTnLst>
                          </p:cTn>
                        </p:par>
                        <p:par>
                          <p:cTn id="12" fill="hold">
                            <p:stCondLst>
                              <p:cond delay="2000"/>
                            </p:stCondLst>
                            <p:childTnLst>
                              <p:par>
                                <p:cTn id="13" presetID="6" presetClass="emph" presetSubtype="0" fill="hold" nodeType="afterEffect">
                                  <p:stCondLst>
                                    <p:cond delay="0"/>
                                  </p:stCondLst>
                                  <p:childTnLst>
                                    <p:animScale>
                                      <p:cBhvr>
                                        <p:cTn id="14" dur="10" fill="hold"/>
                                        <p:tgtEl>
                                          <p:spTgt spid="17"/>
                                        </p:tgtEl>
                                      </p:cBhvr>
                                      <p:by x="400000" y="400000"/>
                                    </p:animScale>
                                  </p:childTnLst>
                                </p:cTn>
                              </p:par>
                            </p:childTnLst>
                          </p:cTn>
                        </p:par>
                      </p:childTnLst>
                    </p:cTn>
                  </p:par>
                </p:childTnLst>
              </p:cTn>
              <p:nextCondLst>
                <p:cond evt="onClick" delay="0">
                  <p:tgtEl>
                    <p:spTgt spid="17"/>
                  </p:tgtEl>
                </p:cond>
              </p:nextCondLst>
            </p:seq>
            <p:seq concurrent="1" nextAc="seek">
              <p:cTn id="15" restart="whenNotActive" fill="hold" evtFilter="cancelBubble" nodeType="interactiveSeq">
                <p:stCondLst>
                  <p:cond evt="onClick" delay="0">
                    <p:tgtEl>
                      <p:spTgt spid="6"/>
                    </p:tgtEl>
                  </p:cond>
                </p:stCondLst>
                <p:endSync evt="end" delay="0">
                  <p:rtn val="all"/>
                </p:endSync>
                <p:childTnLst>
                  <p:par>
                    <p:cTn id="16" fill="hold">
                      <p:stCondLst>
                        <p:cond delay="0"/>
                      </p:stCondLst>
                      <p:childTnLst>
                        <p:par>
                          <p:cTn id="17" fill="hold">
                            <p:stCondLst>
                              <p:cond delay="0"/>
                            </p:stCondLst>
                            <p:childTnLst>
                              <p:par>
                                <p:cTn id="18" presetID="6" presetClass="emph" presetSubtype="0" fill="hold" nodeType="clickEffect">
                                  <p:stCondLst>
                                    <p:cond delay="0"/>
                                  </p:stCondLst>
                                  <p:childTnLst>
                                    <p:animScale>
                                      <p:cBhvr>
                                        <p:cTn id="19" dur="10" fill="hold"/>
                                        <p:tgtEl>
                                          <p:spTgt spid="17"/>
                                        </p:tgtEl>
                                      </p:cBhvr>
                                      <p:by x="25000" y="25000"/>
                                    </p:animScale>
                                  </p:childTnLst>
                                </p:cTn>
                              </p:par>
                            </p:childTnLst>
                          </p:cTn>
                        </p:par>
                        <p:par>
                          <p:cTn id="20" fill="hold">
                            <p:stCondLst>
                              <p:cond delay="10"/>
                            </p:stCondLst>
                            <p:childTnLst>
                              <p:par>
                                <p:cTn id="21" presetID="1"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par>
                          <p:cTn id="23" fill="hold">
                            <p:stCondLst>
                              <p:cond delay="10"/>
                            </p:stCondLst>
                            <p:childTnLst>
                              <p:par>
                                <p:cTn id="24" presetID="63" presetClass="path" presetSubtype="0" accel="50000" decel="50000" fill="hold" nodeType="afterEffect">
                                  <p:stCondLst>
                                    <p:cond delay="0"/>
                                  </p:stCondLst>
                                  <p:childTnLst>
                                    <p:animMotion origin="layout" path="M -1 -0.00139 L -1.25972 -0.00139 " pathEditMode="relative" rAng="0" ptsTypes="AA">
                                      <p:cBhvr>
                                        <p:cTn id="25" dur="2000" spd="-100000" fill="hold"/>
                                        <p:tgtEl>
                                          <p:spTgt spid="17"/>
                                        </p:tgtEl>
                                        <p:attrNameLst>
                                          <p:attrName>ppt_x</p:attrName>
                                          <p:attrName>ppt_y</p:attrName>
                                        </p:attrNameLst>
                                      </p:cBhvr>
                                      <p:rCtr x="-12986" y="0"/>
                                    </p:animMotion>
                                  </p:childTnLst>
                                </p:cTn>
                              </p:par>
                              <p:par>
                                <p:cTn id="26" presetID="6" presetClass="emph" presetSubtype="0" fill="hold" nodeType="withEffect">
                                  <p:stCondLst>
                                    <p:cond delay="0"/>
                                  </p:stCondLst>
                                  <p:childTnLst>
                                    <p:animScale>
                                      <p:cBhvr>
                                        <p:cTn id="27" dur="2000" fill="hold"/>
                                        <p:tgtEl>
                                          <p:spTgt spid="17"/>
                                        </p:tgtEl>
                                      </p:cBhvr>
                                      <p:by x="400000" y="400000"/>
                                    </p:animScale>
                                  </p:childTnLst>
                                </p:cTn>
                              </p:par>
                            </p:childTnLst>
                          </p:cTn>
                        </p:par>
                      </p:childTnLst>
                    </p:cTn>
                  </p:par>
                </p:childTnLst>
              </p:cTn>
              <p:nextCondLst>
                <p:cond evt="onClick" delay="0">
                  <p:tgtEl>
                    <p:spTgt spid="6"/>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346" y="536935"/>
            <a:ext cx="2256278" cy="1748526"/>
          </a:xfrm>
          <a:prstGeom prst="rect">
            <a:avLst/>
          </a:prstGeom>
          <a:ln w="19050">
            <a:solidFill>
              <a:schemeClr val="bg2">
                <a:lumMod val="75000"/>
              </a:schemeClr>
            </a:solidFill>
          </a:ln>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751" y="2420888"/>
            <a:ext cx="2273752" cy="2370508"/>
          </a:xfrm>
          <a:prstGeom prst="rect">
            <a:avLst/>
          </a:prstGeom>
          <a:ln w="19050">
            <a:solidFill>
              <a:schemeClr val="bg2">
                <a:lumMod val="75000"/>
              </a:schemeClr>
            </a:solidFill>
          </a:ln>
          <a:effectLst/>
        </p:spPr>
      </p:pic>
      <p:sp>
        <p:nvSpPr>
          <p:cNvPr id="15" name="TextBox 14"/>
          <p:cNvSpPr txBox="1"/>
          <p:nvPr/>
        </p:nvSpPr>
        <p:spPr>
          <a:xfrm>
            <a:off x="3922141" y="4459302"/>
            <a:ext cx="3978281" cy="1323439"/>
          </a:xfrm>
          <a:prstGeom prst="rect">
            <a:avLst/>
          </a:prstGeom>
          <a:noFill/>
        </p:spPr>
        <p:txBody>
          <a:bodyPr wrap="square" rtlCol="0">
            <a:spAutoFit/>
          </a:bodyPr>
          <a:lstStyle/>
          <a:p>
            <a:pPr algn="ctr"/>
            <a:r>
              <a:rPr lang="ru-RU" sz="4000" dirty="0" smtClean="0">
                <a:solidFill>
                  <a:prstClr val="white"/>
                </a:solidFill>
                <a:latin typeface="Times New Roman" pitchFamily="18" charset="0"/>
                <a:cs typeface="Times New Roman" pitchFamily="18" charset="0"/>
              </a:rPr>
              <a:t>ЕЛЕМЕНТИ ГЕРБА</a:t>
            </a:r>
            <a:endParaRPr lang="en-US" sz="4000" dirty="0">
              <a:solidFill>
                <a:prstClr val="white"/>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843808" y="536935"/>
            <a:ext cx="6048672" cy="4524315"/>
          </a:xfrm>
          <a:prstGeom prst="rect">
            <a:avLst/>
          </a:prstGeom>
        </p:spPr>
        <p:txBody>
          <a:bodyPr wrap="square">
            <a:spAutoFit/>
          </a:bodyPr>
          <a:lstStyle/>
          <a:p>
            <a:r>
              <a:rPr lang="ru-RU" sz="3600" b="1" dirty="0">
                <a:solidFill>
                  <a:prstClr val="black"/>
                </a:solidFill>
                <a:latin typeface="Times New Roman" panose="02020603050405020304" pitchFamily="18" charset="0"/>
                <a:cs typeface="Times New Roman" panose="02020603050405020304" pitchFamily="18" charset="0"/>
              </a:rPr>
              <a:t>37. </a:t>
            </a:r>
            <a:r>
              <a:rPr lang="ru-RU" sz="3600" dirty="0" err="1">
                <a:solidFill>
                  <a:prstClr val="black"/>
                </a:solidFill>
                <a:latin typeface="Times New Roman" panose="02020603050405020304" pitchFamily="18" charset="0"/>
                <a:cs typeface="Times New Roman" panose="02020603050405020304" pitchFamily="18" charset="0"/>
              </a:rPr>
              <a:t>Пам’ятка</a:t>
            </a:r>
            <a:r>
              <a:rPr lang="ru-RU" sz="3600" dirty="0">
                <a:solidFill>
                  <a:prstClr val="black"/>
                </a:solidFill>
                <a:latin typeface="Times New Roman" panose="02020603050405020304" pitchFamily="18" charset="0"/>
                <a:cs typeface="Times New Roman" panose="02020603050405020304" pitchFamily="18" charset="0"/>
              </a:rPr>
              <a:t> </a:t>
            </a:r>
            <a:r>
              <a:rPr lang="ru-RU" sz="3600" dirty="0" err="1">
                <a:solidFill>
                  <a:prstClr val="black"/>
                </a:solidFill>
                <a:latin typeface="Times New Roman" panose="02020603050405020304" pitchFamily="18" charset="0"/>
                <a:cs typeface="Times New Roman" panose="02020603050405020304" pitchFamily="18" charset="0"/>
              </a:rPr>
              <a:t>архітектури</a:t>
            </a:r>
            <a:r>
              <a:rPr lang="ru-RU" sz="3600" dirty="0">
                <a:solidFill>
                  <a:prstClr val="black"/>
                </a:solidFill>
                <a:latin typeface="Times New Roman" panose="02020603050405020304" pitchFamily="18" charset="0"/>
                <a:cs typeface="Times New Roman" panose="02020603050405020304" pitchFamily="18" charset="0"/>
              </a:rPr>
              <a:t> Львова, </a:t>
            </a:r>
            <a:r>
              <a:rPr lang="ru-RU" sz="3600" dirty="0" err="1">
                <a:solidFill>
                  <a:prstClr val="black"/>
                </a:solidFill>
                <a:latin typeface="Times New Roman" panose="02020603050405020304" pitchFamily="18" charset="0"/>
                <a:cs typeface="Times New Roman" panose="02020603050405020304" pitchFamily="18" charset="0"/>
              </a:rPr>
              <a:t>зображена</a:t>
            </a:r>
            <a:r>
              <a:rPr lang="ru-RU" sz="3600" dirty="0">
                <a:solidFill>
                  <a:prstClr val="black"/>
                </a:solidFill>
                <a:latin typeface="Times New Roman" panose="02020603050405020304" pitchFamily="18" charset="0"/>
                <a:cs typeface="Times New Roman" panose="02020603050405020304" pitchFamily="18" charset="0"/>
              </a:rPr>
              <a:t> на фото, </a:t>
            </a:r>
            <a:r>
              <a:rPr lang="ru-RU" sz="3600" dirty="0" err="1">
                <a:solidFill>
                  <a:prstClr val="black"/>
                </a:solidFill>
                <a:latin typeface="Times New Roman" panose="02020603050405020304" pitchFamily="18" charset="0"/>
                <a:cs typeface="Times New Roman" panose="02020603050405020304" pitchFamily="18" charset="0"/>
              </a:rPr>
              <a:t>пов’язана</a:t>
            </a:r>
            <a:r>
              <a:rPr lang="ru-RU" sz="3600" dirty="0">
                <a:solidFill>
                  <a:prstClr val="black"/>
                </a:solidFill>
                <a:latin typeface="Times New Roman" panose="02020603050405020304" pitchFamily="18" charset="0"/>
                <a:cs typeface="Times New Roman" panose="02020603050405020304" pitchFamily="18" charset="0"/>
              </a:rPr>
              <a:t> </a:t>
            </a:r>
            <a:r>
              <a:rPr lang="ru-RU" sz="3600" dirty="0" err="1" smtClean="0">
                <a:solidFill>
                  <a:prstClr val="black"/>
                </a:solidFill>
                <a:latin typeface="Times New Roman" panose="02020603050405020304" pitchFamily="18" charset="0"/>
                <a:cs typeface="Times New Roman" panose="02020603050405020304" pitchFamily="18" charset="0"/>
              </a:rPr>
              <a:t>із</a:t>
            </a:r>
            <a:r>
              <a:rPr lang="ru-RU" sz="3600" dirty="0" smtClean="0">
                <a:solidFill>
                  <a:prstClr val="black"/>
                </a:solidFill>
                <a:latin typeface="Times New Roman" panose="02020603050405020304" pitchFamily="18" charset="0"/>
                <a:cs typeface="Times New Roman" panose="02020603050405020304" pitchFamily="18" charset="0"/>
              </a:rPr>
              <a:t> </a:t>
            </a:r>
            <a:r>
              <a:rPr lang="ru-RU" sz="3600" dirty="0" err="1" smtClean="0">
                <a:solidFill>
                  <a:prstClr val="black"/>
                </a:solidFill>
                <a:latin typeface="Times New Roman" panose="02020603050405020304" pitchFamily="18" charset="0"/>
                <a:cs typeface="Times New Roman" panose="02020603050405020304" pitchFamily="18" charset="0"/>
              </a:rPr>
              <a:t>життєдіяльністю</a:t>
            </a:r>
            <a:endParaRPr lang="ru-RU" sz="3600" dirty="0">
              <a:solidFill>
                <a:prstClr val="black"/>
              </a:solidFill>
              <a:latin typeface="Times New Roman" panose="02020603050405020304" pitchFamily="18" charset="0"/>
              <a:cs typeface="Times New Roman" panose="02020603050405020304" pitchFamily="18" charset="0"/>
            </a:endParaRPr>
          </a:p>
          <a:p>
            <a:r>
              <a:rPr lang="uk-UA" sz="3600" dirty="0">
                <a:solidFill>
                  <a:prstClr val="black"/>
                </a:solidFill>
                <a:latin typeface="Times New Roman" panose="02020603050405020304" pitchFamily="18" charset="0"/>
                <a:cs typeface="Times New Roman" panose="02020603050405020304" pitchFamily="18" charset="0"/>
              </a:rPr>
              <a:t>міської громади</a:t>
            </a:r>
          </a:p>
          <a:p>
            <a:r>
              <a:rPr lang="uk-UA" sz="3600" b="1" dirty="0">
                <a:solidFill>
                  <a:prstClr val="black"/>
                </a:solidFill>
                <a:latin typeface="Times New Roman" panose="02020603050405020304" pitchFamily="18" charset="0"/>
                <a:cs typeface="Times New Roman" panose="02020603050405020304" pitchFamily="18" charset="0"/>
              </a:rPr>
              <a:t>А </a:t>
            </a:r>
            <a:r>
              <a:rPr lang="uk-UA" sz="3600" dirty="0" smtClean="0">
                <a:solidFill>
                  <a:prstClr val="black"/>
                </a:solidFill>
                <a:latin typeface="Times New Roman" panose="02020603050405020304" pitchFamily="18" charset="0"/>
                <a:cs typeface="Times New Roman" panose="02020603050405020304" pitchFamily="18" charset="0"/>
              </a:rPr>
              <a:t>євреїв</a:t>
            </a:r>
            <a:endParaRPr lang="uk-UA" sz="3600" dirty="0">
              <a:solidFill>
                <a:prstClr val="black"/>
              </a:solidFill>
              <a:latin typeface="Times New Roman" panose="02020603050405020304" pitchFamily="18" charset="0"/>
              <a:cs typeface="Times New Roman" panose="02020603050405020304" pitchFamily="18" charset="0"/>
            </a:endParaRPr>
          </a:p>
          <a:p>
            <a:r>
              <a:rPr lang="uk-UA" sz="3600" b="1" dirty="0">
                <a:solidFill>
                  <a:prstClr val="black"/>
                </a:solidFill>
                <a:latin typeface="Times New Roman" panose="02020603050405020304" pitchFamily="18" charset="0"/>
                <a:cs typeface="Times New Roman" panose="02020603050405020304" pitchFamily="18" charset="0"/>
              </a:rPr>
              <a:t>Б </a:t>
            </a:r>
            <a:r>
              <a:rPr lang="uk-UA" sz="3600" b="1" dirty="0" smtClean="0">
                <a:solidFill>
                  <a:prstClr val="black"/>
                </a:solidFill>
                <a:latin typeface="Times New Roman" panose="02020603050405020304" pitchFamily="18" charset="0"/>
                <a:cs typeface="Times New Roman" panose="02020603050405020304" pitchFamily="18" charset="0"/>
              </a:rPr>
              <a:t>вірмен</a:t>
            </a:r>
            <a:endParaRPr lang="uk-UA" sz="3600" b="1" dirty="0">
              <a:solidFill>
                <a:prstClr val="black"/>
              </a:solidFill>
              <a:latin typeface="Times New Roman" panose="02020603050405020304" pitchFamily="18" charset="0"/>
              <a:cs typeface="Times New Roman" panose="02020603050405020304" pitchFamily="18" charset="0"/>
            </a:endParaRPr>
          </a:p>
          <a:p>
            <a:r>
              <a:rPr lang="uk-UA" sz="3600" b="1" dirty="0">
                <a:solidFill>
                  <a:prstClr val="black"/>
                </a:solidFill>
                <a:latin typeface="Times New Roman" panose="02020603050405020304" pitchFamily="18" charset="0"/>
                <a:cs typeface="Times New Roman" panose="02020603050405020304" pitchFamily="18" charset="0"/>
              </a:rPr>
              <a:t>В </a:t>
            </a:r>
            <a:r>
              <a:rPr lang="uk-UA" sz="3600" dirty="0" smtClean="0">
                <a:solidFill>
                  <a:prstClr val="black"/>
                </a:solidFill>
                <a:latin typeface="Times New Roman" panose="02020603050405020304" pitchFamily="18" charset="0"/>
                <a:cs typeface="Times New Roman" panose="02020603050405020304" pitchFamily="18" charset="0"/>
              </a:rPr>
              <a:t>німців</a:t>
            </a:r>
            <a:endParaRPr lang="uk-UA" sz="3600" dirty="0">
              <a:solidFill>
                <a:prstClr val="black"/>
              </a:solidFill>
              <a:latin typeface="Times New Roman" panose="02020603050405020304" pitchFamily="18" charset="0"/>
              <a:cs typeface="Times New Roman" panose="02020603050405020304" pitchFamily="18" charset="0"/>
            </a:endParaRPr>
          </a:p>
          <a:p>
            <a:r>
              <a:rPr lang="uk-UA" sz="3600" b="1" dirty="0">
                <a:solidFill>
                  <a:prstClr val="black"/>
                </a:solidFill>
                <a:latin typeface="Times New Roman" panose="02020603050405020304" pitchFamily="18" charset="0"/>
                <a:cs typeface="Times New Roman" panose="02020603050405020304" pitchFamily="18" charset="0"/>
              </a:rPr>
              <a:t>Г </a:t>
            </a:r>
            <a:r>
              <a:rPr lang="uk-UA" sz="3600" dirty="0" smtClean="0">
                <a:solidFill>
                  <a:prstClr val="black"/>
                </a:solidFill>
                <a:latin typeface="Times New Roman" panose="02020603050405020304" pitchFamily="18" charset="0"/>
                <a:cs typeface="Times New Roman" panose="02020603050405020304" pitchFamily="18" charset="0"/>
              </a:rPr>
              <a:t>поляків</a:t>
            </a:r>
            <a:endParaRPr lang="uk-UA" sz="3600" dirty="0">
              <a:solidFill>
                <a:prstClr val="black"/>
              </a:solidFill>
              <a:latin typeface="Times New Roman" panose="02020603050405020304" pitchFamily="18" charset="0"/>
              <a:cs typeface="Times New Roman" panose="02020603050405020304" pitchFamily="18" charset="0"/>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901059351"/>
              </p:ext>
            </p:extLst>
          </p:nvPr>
        </p:nvGraphicFramePr>
        <p:xfrm>
          <a:off x="179512" y="4950672"/>
          <a:ext cx="8640960" cy="1706880"/>
        </p:xfrm>
        <a:graphic>
          <a:graphicData uri="http://schemas.openxmlformats.org/drawingml/2006/table">
            <a:tbl>
              <a:tblPr firstRow="1" bandRow="1">
                <a:tableStyleId>{5C22544A-7EE6-4342-B048-85BDC9FD1C3A}</a:tableStyleId>
              </a:tblPr>
              <a:tblGrid>
                <a:gridCol w="1440160"/>
                <a:gridCol w="1440160"/>
                <a:gridCol w="1152128"/>
                <a:gridCol w="1440160"/>
                <a:gridCol w="1296144"/>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algn="ctr"/>
                      <a:r>
                        <a:rPr lang="uk-UA" sz="2400" b="1"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Відповіді учасників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c rowSpan="2">
                  <a:txBody>
                    <a:bodyPr/>
                    <a:lstStyle/>
                    <a:p>
                      <a:pPr algn="ctr"/>
                      <a:r>
                        <a:rPr lang="uk-UA" sz="2400" b="1" dirty="0" smtClean="0">
                          <a:latin typeface="Times New Roman" panose="02020603050405020304" pitchFamily="18" charset="0"/>
                          <a:cs typeface="Times New Roman" panose="02020603050405020304" pitchFamily="18" charset="0"/>
                        </a:rPr>
                        <a:t>Не виконали завдань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А</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rgbClr val="C00000"/>
                          </a:solidFill>
                          <a:latin typeface="Times New Roman" panose="02020603050405020304" pitchFamily="18" charset="0"/>
                          <a:cs typeface="Times New Roman" panose="02020603050405020304" pitchFamily="18" charset="0"/>
                        </a:rPr>
                        <a:t>Б</a:t>
                      </a:r>
                      <a:endParaRPr lang="uk-UA" sz="24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В</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Г</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vMerge="1">
                  <a:txBody>
                    <a:bodyPr/>
                    <a:lstStyle/>
                    <a:p>
                      <a:pPr algn="ct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Б</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26,46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24,15</a:t>
                      </a: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4,17</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42,79</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latin typeface="Times New Roman" panose="02020603050405020304" pitchFamily="18" charset="0"/>
                          <a:cs typeface="Times New Roman" panose="02020603050405020304" pitchFamily="18" charset="0"/>
                        </a:rPr>
                        <a:t>2,44</a:t>
                      </a:r>
                      <a:endParaRPr lang="uk-UA" sz="28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pic>
        <p:nvPicPr>
          <p:cNvPr id="18" name="Picture 17"/>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tretch>
            <a:fillRect/>
          </a:stretch>
        </p:blipFill>
        <p:spPr>
          <a:xfrm>
            <a:off x="-8749480" y="-52717"/>
            <a:ext cx="8756701" cy="6786096"/>
          </a:xfrm>
          <a:prstGeom prst="rect">
            <a:avLst/>
          </a:prstGeom>
          <a:ln w="19050">
            <a:noFill/>
          </a:ln>
          <a:effectLst/>
        </p:spPr>
      </p:pic>
      <p:pic>
        <p:nvPicPr>
          <p:cNvPr id="17" name="Picture 5"/>
          <p:cNvPicPr>
            <a:picLocks noChangeAspect="1"/>
          </p:cNvPicPr>
          <p:nvPr/>
        </p:nvPicPr>
        <p:blipFill>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tretch>
            <a:fillRect/>
          </a:stretch>
        </p:blipFill>
        <p:spPr>
          <a:xfrm>
            <a:off x="11844808" y="-1"/>
            <a:ext cx="6491591" cy="6767831"/>
          </a:xfrm>
          <a:prstGeom prst="rect">
            <a:avLst/>
          </a:prstGeom>
          <a:ln w="19050">
            <a:solidFill>
              <a:schemeClr val="bg2">
                <a:lumMod val="75000"/>
              </a:schemeClr>
            </a:solidFill>
          </a:ln>
          <a:effectLst/>
        </p:spPr>
      </p:pic>
    </p:spTree>
    <p:extLst>
      <p:ext uri="{BB962C8B-B14F-4D97-AF65-F5344CB8AC3E}">
        <p14:creationId xmlns:p14="http://schemas.microsoft.com/office/powerpoint/2010/main" val="2965506403"/>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withEffect">
                                  <p:stCondLst>
                                    <p:cond delay="0"/>
                                  </p:stCondLst>
                                  <p:childTnLst>
                                    <p:animScale>
                                      <p:cBhvr>
                                        <p:cTn id="6" dur="10" fill="hold"/>
                                        <p:tgtEl>
                                          <p:spTgt spid="18"/>
                                        </p:tgtEl>
                                      </p:cBhvr>
                                      <p:by x="25000" y="25000"/>
                                    </p:animScale>
                                  </p:childTnLst>
                                </p:cTn>
                              </p:par>
                            </p:childTnLst>
                          </p:cTn>
                        </p:par>
                        <p:par>
                          <p:cTn id="7" fill="hold">
                            <p:stCondLst>
                              <p:cond delay="10"/>
                            </p:stCondLst>
                            <p:childTnLst>
                              <p:par>
                                <p:cTn id="8" presetID="1"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
                            </p:stCondLst>
                            <p:childTnLst>
                              <p:par>
                                <p:cTn id="11" presetID="35" presetClass="path" presetSubtype="0" accel="50000" decel="50000" fill="hold" nodeType="afterEffect">
                                  <p:stCondLst>
                                    <p:cond delay="0"/>
                                  </p:stCondLst>
                                  <p:childTnLst>
                                    <p:animMotion origin="layout" path="M 0.97397 0.01944 L 0.72987 -0.28496 " pathEditMode="fixed" rAng="0" ptsTypes="AA">
                                      <p:cBhvr>
                                        <p:cTn id="12" dur="2000" spd="-100000" fill="hold"/>
                                        <p:tgtEl>
                                          <p:spTgt spid="18"/>
                                        </p:tgtEl>
                                        <p:attrNameLst>
                                          <p:attrName>ppt_x</p:attrName>
                                          <p:attrName>ppt_y</p:attrName>
                                        </p:attrNameLst>
                                      </p:cBhvr>
                                      <p:rCtr x="-12205" y="-15231"/>
                                    </p:animMotion>
                                  </p:childTnLst>
                                </p:cTn>
                              </p:par>
                              <p:par>
                                <p:cTn id="13" presetID="6" presetClass="emph" presetSubtype="0" fill="hold" nodeType="withEffect">
                                  <p:stCondLst>
                                    <p:cond delay="0"/>
                                  </p:stCondLst>
                                  <p:childTnLst>
                                    <p:animScale>
                                      <p:cBhvr>
                                        <p:cTn id="14" dur="2000" fill="hold"/>
                                        <p:tgtEl>
                                          <p:spTgt spid="18"/>
                                        </p:tgtEl>
                                      </p:cBhvr>
                                      <p:by x="400000" y="400000"/>
                                    </p:animScale>
                                  </p:childTnLst>
                                </p:cTn>
                              </p:par>
                            </p:childTnLst>
                          </p:cTn>
                        </p:par>
                      </p:childTnLst>
                    </p:cTn>
                  </p:par>
                </p:childTnLst>
              </p:cTn>
              <p:nextCondLst>
                <p:cond evt="onClick" delay="0">
                  <p:tgtEl>
                    <p:spTgt spid="4"/>
                  </p:tgtEl>
                </p:cond>
              </p:nextCondLst>
            </p:seq>
            <p:seq concurrent="1" nextAc="seek">
              <p:cTn id="15" restart="whenNotActive" fill="hold" evtFilter="cancelBubble" nodeType="interactiveSeq">
                <p:stCondLst>
                  <p:cond evt="onClick" delay="0">
                    <p:tgtEl>
                      <p:spTgt spid="18"/>
                    </p:tgtEl>
                  </p:cond>
                </p:stCondLst>
                <p:endSync evt="end" delay="0">
                  <p:rtn val="all"/>
                </p:endSync>
                <p:childTnLst>
                  <p:par>
                    <p:cTn id="16" fill="hold">
                      <p:stCondLst>
                        <p:cond delay="0"/>
                      </p:stCondLst>
                      <p:childTnLst>
                        <p:par>
                          <p:cTn id="17" fill="hold">
                            <p:stCondLst>
                              <p:cond delay="0"/>
                            </p:stCondLst>
                            <p:childTnLst>
                              <p:par>
                                <p:cTn id="18" presetID="6" presetClass="emph" presetSubtype="0" fill="hold" nodeType="afterEffect">
                                  <p:stCondLst>
                                    <p:cond delay="0"/>
                                  </p:stCondLst>
                                  <p:childTnLst>
                                    <p:animScale>
                                      <p:cBhvr>
                                        <p:cTn id="19" dur="2000" fill="hold"/>
                                        <p:tgtEl>
                                          <p:spTgt spid="18"/>
                                        </p:tgtEl>
                                      </p:cBhvr>
                                      <p:by x="25000" y="25000"/>
                                    </p:animScale>
                                  </p:childTnLst>
                                </p:cTn>
                              </p:par>
                              <p:par>
                                <p:cTn id="20" presetID="35" presetClass="path" presetSubtype="0" accel="50000" decel="50000" fill="hold" nodeType="withEffect">
                                  <p:stCondLst>
                                    <p:cond delay="0"/>
                                  </p:stCondLst>
                                  <p:childTnLst>
                                    <p:animMotion origin="layout" path="M 0.97397 0.01944 L 0.72796 -0.29005 " pathEditMode="fixed" rAng="0" ptsTypes="AA">
                                      <p:cBhvr>
                                        <p:cTn id="21" dur="2000" fill="hold"/>
                                        <p:tgtEl>
                                          <p:spTgt spid="18"/>
                                        </p:tgtEl>
                                        <p:attrNameLst>
                                          <p:attrName>ppt_x</p:attrName>
                                          <p:attrName>ppt_y</p:attrName>
                                        </p:attrNameLst>
                                      </p:cBhvr>
                                      <p:rCtr x="-12309" y="-15486"/>
                                    </p:animMotion>
                                  </p:childTnLst>
                                </p:cTn>
                              </p:par>
                            </p:childTnLst>
                          </p:cTn>
                        </p:par>
                        <p:par>
                          <p:cTn id="22" fill="hold">
                            <p:stCondLst>
                              <p:cond delay="2000"/>
                            </p:stCondLst>
                            <p:childTnLst>
                              <p:par>
                                <p:cTn id="23" presetID="1" presetClass="exit" presetSubtype="0" fill="hold" nodeType="afterEffect">
                                  <p:stCondLst>
                                    <p:cond delay="0"/>
                                  </p:stCondLst>
                                  <p:childTnLst>
                                    <p:set>
                                      <p:cBhvr>
                                        <p:cTn id="24" dur="1" fill="hold">
                                          <p:stCondLst>
                                            <p:cond delay="0"/>
                                          </p:stCondLst>
                                        </p:cTn>
                                        <p:tgtEl>
                                          <p:spTgt spid="18"/>
                                        </p:tgtEl>
                                        <p:attrNameLst>
                                          <p:attrName>style.visibility</p:attrName>
                                        </p:attrNameLst>
                                      </p:cBhvr>
                                      <p:to>
                                        <p:strVal val="hidden"/>
                                      </p:to>
                                    </p:set>
                                  </p:childTnLst>
                                </p:cTn>
                              </p:par>
                            </p:childTnLst>
                          </p:cTn>
                        </p:par>
                        <p:par>
                          <p:cTn id="25" fill="hold">
                            <p:stCondLst>
                              <p:cond delay="2000"/>
                            </p:stCondLst>
                            <p:childTnLst>
                              <p:par>
                                <p:cTn id="26" presetID="6" presetClass="emph" presetSubtype="0" fill="hold" nodeType="afterEffect">
                                  <p:stCondLst>
                                    <p:cond delay="0"/>
                                  </p:stCondLst>
                                  <p:childTnLst>
                                    <p:animScale>
                                      <p:cBhvr>
                                        <p:cTn id="27" dur="10" fill="hold"/>
                                        <p:tgtEl>
                                          <p:spTgt spid="18"/>
                                        </p:tgtEl>
                                      </p:cBhvr>
                                      <p:by x="400000" y="400000"/>
                                    </p:animScale>
                                  </p:childTnLst>
                                </p:cTn>
                              </p:par>
                            </p:childTnLst>
                          </p:cTn>
                        </p:par>
                      </p:childTnLst>
                    </p:cTn>
                  </p:par>
                </p:childTnLst>
              </p:cTn>
              <p:nextCondLst>
                <p:cond evt="onClick" delay="0">
                  <p:tgtEl>
                    <p:spTgt spid="18"/>
                  </p:tgtEl>
                </p:cond>
              </p:nextCondLst>
            </p:seq>
            <p:seq concurrent="1" nextAc="seek">
              <p:cTn id="28" restart="whenNotActive" fill="hold" evtFilter="cancelBubble" nodeType="interactiveSeq">
                <p:stCondLst>
                  <p:cond evt="onClick" delay="0">
                    <p:tgtEl>
                      <p:spTgt spid="17"/>
                    </p:tgtEl>
                  </p:cond>
                </p:stCondLst>
                <p:endSync evt="end" delay="0">
                  <p:rtn val="all"/>
                </p:endSync>
                <p:childTnLst>
                  <p:par>
                    <p:cTn id="29" fill="hold">
                      <p:stCondLst>
                        <p:cond delay="0"/>
                      </p:stCondLst>
                      <p:childTnLst>
                        <p:par>
                          <p:cTn id="30" fill="hold">
                            <p:stCondLst>
                              <p:cond delay="0"/>
                            </p:stCondLst>
                            <p:childTnLst>
                              <p:par>
                                <p:cTn id="31" presetID="6" presetClass="emph" presetSubtype="0" fill="hold" nodeType="afterEffect">
                                  <p:stCondLst>
                                    <p:cond delay="0"/>
                                  </p:stCondLst>
                                  <p:childTnLst>
                                    <p:animScale>
                                      <p:cBhvr>
                                        <p:cTn id="32" dur="2000" fill="hold"/>
                                        <p:tgtEl>
                                          <p:spTgt spid="17"/>
                                        </p:tgtEl>
                                      </p:cBhvr>
                                      <p:by x="25000" y="25000"/>
                                    </p:animScale>
                                  </p:childTnLst>
                                </p:cTn>
                              </p:par>
                              <p:par>
                                <p:cTn id="33" presetID="35" presetClass="path" presetSubtype="0" accel="50000" decel="50000" fill="hold" nodeType="withEffect">
                                  <p:stCondLst>
                                    <p:cond delay="0"/>
                                  </p:stCondLst>
                                  <p:childTnLst>
                                    <p:animMotion origin="layout" path="M -1.25972 -0.00139 L -1 -0.00139 " pathEditMode="relative" rAng="0" ptsTypes="AA">
                                      <p:cBhvr>
                                        <p:cTn id="34" dur="2000" spd="-100000" fill="hold"/>
                                        <p:tgtEl>
                                          <p:spTgt spid="17"/>
                                        </p:tgtEl>
                                        <p:attrNameLst>
                                          <p:attrName>ppt_x</p:attrName>
                                          <p:attrName>ppt_y</p:attrName>
                                        </p:attrNameLst>
                                      </p:cBhvr>
                                      <p:rCtr x="12986" y="0"/>
                                    </p:animMotion>
                                  </p:childTnLst>
                                </p:cTn>
                              </p:par>
                            </p:childTnLst>
                          </p:cTn>
                        </p:par>
                        <p:par>
                          <p:cTn id="35" fill="hold">
                            <p:stCondLst>
                              <p:cond delay="2000"/>
                            </p:stCondLst>
                            <p:childTnLst>
                              <p:par>
                                <p:cTn id="36" presetID="1" presetClass="exit" presetSubtype="0" fill="hold" nodeType="after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par>
                          <p:cTn id="38" fill="hold">
                            <p:stCondLst>
                              <p:cond delay="2000"/>
                            </p:stCondLst>
                            <p:childTnLst>
                              <p:par>
                                <p:cTn id="39" presetID="6" presetClass="emph" presetSubtype="0" fill="hold" nodeType="afterEffect">
                                  <p:stCondLst>
                                    <p:cond delay="0"/>
                                  </p:stCondLst>
                                  <p:childTnLst>
                                    <p:animScale>
                                      <p:cBhvr>
                                        <p:cTn id="40" dur="10" fill="hold"/>
                                        <p:tgtEl>
                                          <p:spTgt spid="17"/>
                                        </p:tgtEl>
                                      </p:cBhvr>
                                      <p:by x="400000" y="400000"/>
                                    </p:animScale>
                                  </p:childTnLst>
                                </p:cTn>
                              </p:par>
                            </p:childTnLst>
                          </p:cTn>
                        </p:par>
                      </p:childTnLst>
                    </p:cTn>
                  </p:par>
                </p:childTnLst>
              </p:cTn>
              <p:nextCondLst>
                <p:cond evt="onClick" delay="0">
                  <p:tgtEl>
                    <p:spTgt spid="17"/>
                  </p:tgtEl>
                </p:cond>
              </p:nextCondLst>
            </p:seq>
            <p:seq concurrent="1" nextAc="seek">
              <p:cTn id="41" restart="whenNotActive" fill="hold" evtFilter="cancelBubble" nodeType="interactiveSeq">
                <p:stCondLst>
                  <p:cond evt="onClick" delay="0">
                    <p:tgtEl>
                      <p:spTgt spid="6"/>
                    </p:tgtEl>
                  </p:cond>
                </p:stCondLst>
                <p:endSync evt="end" delay="0">
                  <p:rtn val="all"/>
                </p:endSync>
                <p:childTnLst>
                  <p:par>
                    <p:cTn id="42" fill="hold">
                      <p:stCondLst>
                        <p:cond delay="0"/>
                      </p:stCondLst>
                      <p:childTnLst>
                        <p:par>
                          <p:cTn id="43" fill="hold">
                            <p:stCondLst>
                              <p:cond delay="0"/>
                            </p:stCondLst>
                            <p:childTnLst>
                              <p:par>
                                <p:cTn id="44" presetID="6" presetClass="emph" presetSubtype="0" fill="hold" nodeType="clickEffect">
                                  <p:stCondLst>
                                    <p:cond delay="0"/>
                                  </p:stCondLst>
                                  <p:childTnLst>
                                    <p:animScale>
                                      <p:cBhvr>
                                        <p:cTn id="45" dur="10" fill="hold"/>
                                        <p:tgtEl>
                                          <p:spTgt spid="17"/>
                                        </p:tgtEl>
                                      </p:cBhvr>
                                      <p:by x="25000" y="25000"/>
                                    </p:animScale>
                                  </p:childTnLst>
                                </p:cTn>
                              </p:par>
                            </p:childTnLst>
                          </p:cTn>
                        </p:par>
                        <p:par>
                          <p:cTn id="46" fill="hold">
                            <p:stCondLst>
                              <p:cond delay="10"/>
                            </p:stCondLst>
                            <p:childTnLst>
                              <p:par>
                                <p:cTn id="47" presetID="1"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10"/>
                            </p:stCondLst>
                            <p:childTnLst>
                              <p:par>
                                <p:cTn id="50" presetID="63" presetClass="path" presetSubtype="0" accel="50000" decel="50000" fill="hold" nodeType="afterEffect">
                                  <p:stCondLst>
                                    <p:cond delay="0"/>
                                  </p:stCondLst>
                                  <p:childTnLst>
                                    <p:animMotion origin="layout" path="M -1 -0.00139 L -1.25972 -0.00139 " pathEditMode="relative" rAng="0" ptsTypes="AA">
                                      <p:cBhvr>
                                        <p:cTn id="51" dur="2000" spd="-100000" fill="hold"/>
                                        <p:tgtEl>
                                          <p:spTgt spid="17"/>
                                        </p:tgtEl>
                                        <p:attrNameLst>
                                          <p:attrName>ppt_x</p:attrName>
                                          <p:attrName>ppt_y</p:attrName>
                                        </p:attrNameLst>
                                      </p:cBhvr>
                                      <p:rCtr x="-12986" y="0"/>
                                    </p:animMotion>
                                  </p:childTnLst>
                                </p:cTn>
                              </p:par>
                              <p:par>
                                <p:cTn id="52" presetID="6" presetClass="emph" presetSubtype="0" fill="hold" nodeType="withEffect">
                                  <p:stCondLst>
                                    <p:cond delay="0"/>
                                  </p:stCondLst>
                                  <p:childTnLst>
                                    <p:animScale>
                                      <p:cBhvr>
                                        <p:cTn id="53" dur="2000" fill="hold"/>
                                        <p:tgtEl>
                                          <p:spTgt spid="17"/>
                                        </p:tgtEl>
                                      </p:cBhvr>
                                      <p:by x="400000" y="400000"/>
                                    </p:animScale>
                                  </p:childTnLst>
                                </p:cTn>
                              </p:par>
                            </p:childTnLst>
                          </p:cTn>
                        </p:par>
                      </p:childTnLst>
                    </p:cTn>
                  </p:par>
                </p:childTnLst>
              </p:cTn>
              <p:nextCondLst>
                <p:cond evt="onClick" delay="0">
                  <p:tgtEl>
                    <p:spTgt spid="6"/>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2214942321"/>
              </p:ext>
            </p:extLst>
          </p:nvPr>
        </p:nvGraphicFramePr>
        <p:xfrm>
          <a:off x="179512" y="4950672"/>
          <a:ext cx="8640960" cy="1706880"/>
        </p:xfrm>
        <a:graphic>
          <a:graphicData uri="http://schemas.openxmlformats.org/drawingml/2006/table">
            <a:tbl>
              <a:tblPr firstRow="1" bandRow="1">
                <a:tableStyleId>{5C22544A-7EE6-4342-B048-85BDC9FD1C3A}</a:tableStyleId>
              </a:tblPr>
              <a:tblGrid>
                <a:gridCol w="1440160"/>
                <a:gridCol w="1440160"/>
                <a:gridCol w="1152128"/>
                <a:gridCol w="1440160"/>
                <a:gridCol w="1296144"/>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algn="ctr"/>
                      <a:r>
                        <a:rPr lang="uk-UA" sz="2400" b="1"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Відповіді учасників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c rowSpan="2">
                  <a:txBody>
                    <a:bodyPr/>
                    <a:lstStyle/>
                    <a:p>
                      <a:pPr algn="ctr"/>
                      <a:r>
                        <a:rPr lang="uk-UA" sz="2400" b="1" dirty="0" smtClean="0">
                          <a:latin typeface="Times New Roman" panose="02020603050405020304" pitchFamily="18" charset="0"/>
                          <a:cs typeface="Times New Roman" panose="02020603050405020304" pitchFamily="18" charset="0"/>
                        </a:rPr>
                        <a:t>Не виконали завдань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А</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Б</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В</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rgbClr val="C00000"/>
                          </a:solidFill>
                          <a:latin typeface="Times New Roman" panose="02020603050405020304" pitchFamily="18" charset="0"/>
                          <a:cs typeface="Times New Roman" panose="02020603050405020304" pitchFamily="18" charset="0"/>
                        </a:rPr>
                        <a:t>Г</a:t>
                      </a:r>
                      <a:endParaRPr lang="uk-UA" sz="24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vMerge="1">
                  <a:txBody>
                    <a:bodyPr/>
                    <a:lstStyle/>
                    <a:p>
                      <a:pPr algn="ct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Г</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18,63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28,25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26,15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24,48</a:t>
                      </a: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latin typeface="Times New Roman" panose="02020603050405020304" pitchFamily="18" charset="0"/>
                          <a:cs typeface="Times New Roman" panose="02020603050405020304" pitchFamily="18" charset="0"/>
                        </a:rPr>
                        <a:t>2,50</a:t>
                      </a:r>
                      <a:endParaRPr lang="uk-UA" sz="28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3" name="Прямоугольник 2"/>
          <p:cNvSpPr/>
          <p:nvPr/>
        </p:nvSpPr>
        <p:spPr>
          <a:xfrm>
            <a:off x="107504" y="116632"/>
            <a:ext cx="8856984" cy="4401205"/>
          </a:xfrm>
          <a:prstGeom prst="rect">
            <a:avLst/>
          </a:prstGeom>
        </p:spPr>
        <p:txBody>
          <a:bodyPr wrap="square">
            <a:spAutoFit/>
          </a:bodyPr>
          <a:lstStyle/>
          <a:p>
            <a:r>
              <a:rPr lang="ru-RU" sz="4000" b="1" dirty="0">
                <a:solidFill>
                  <a:prstClr val="black"/>
                </a:solidFill>
                <a:latin typeface="Times New Roman" panose="02020603050405020304" pitchFamily="18" charset="0"/>
                <a:cs typeface="Times New Roman" panose="02020603050405020304" pitchFamily="18" charset="0"/>
              </a:rPr>
              <a:t>41. </a:t>
            </a:r>
            <a:r>
              <a:rPr lang="ru-RU" sz="4000" dirty="0">
                <a:solidFill>
                  <a:prstClr val="black"/>
                </a:solidFill>
                <a:latin typeface="Times New Roman" panose="02020603050405020304" pitchFamily="18" charset="0"/>
                <a:cs typeface="Times New Roman" panose="02020603050405020304" pitchFamily="18" charset="0"/>
              </a:rPr>
              <a:t>Перемога </a:t>
            </a:r>
            <a:r>
              <a:rPr lang="ru-RU" sz="4000" dirty="0" err="1">
                <a:solidFill>
                  <a:prstClr val="black"/>
                </a:solidFill>
                <a:latin typeface="Times New Roman" panose="02020603050405020304" pitchFamily="18" charset="0"/>
                <a:cs typeface="Times New Roman" panose="02020603050405020304" pitchFamily="18" charset="0"/>
              </a:rPr>
              <a:t>українсько-татарських</a:t>
            </a:r>
            <a:r>
              <a:rPr lang="ru-RU" sz="4000" dirty="0">
                <a:solidFill>
                  <a:prstClr val="black"/>
                </a:solidFill>
                <a:latin typeface="Times New Roman" panose="02020603050405020304" pitchFamily="18" charset="0"/>
                <a:cs typeface="Times New Roman" panose="02020603050405020304" pitchFamily="18" charset="0"/>
              </a:rPr>
              <a:t> </a:t>
            </a:r>
            <a:r>
              <a:rPr lang="ru-RU" sz="4000" dirty="0" err="1">
                <a:solidFill>
                  <a:prstClr val="black"/>
                </a:solidFill>
                <a:latin typeface="Times New Roman" panose="02020603050405020304" pitchFamily="18" charset="0"/>
                <a:cs typeface="Times New Roman" panose="02020603050405020304" pitchFamily="18" charset="0"/>
              </a:rPr>
              <a:t>військ</a:t>
            </a:r>
            <a:r>
              <a:rPr lang="ru-RU" sz="4000" dirty="0">
                <a:solidFill>
                  <a:prstClr val="black"/>
                </a:solidFill>
                <a:latin typeface="Times New Roman" panose="02020603050405020304" pitchFamily="18" charset="0"/>
                <a:cs typeface="Times New Roman" panose="02020603050405020304" pitchFamily="18" charset="0"/>
              </a:rPr>
              <a:t> над </a:t>
            </a:r>
            <a:r>
              <a:rPr lang="ru-RU" sz="4000" dirty="0" err="1">
                <a:solidFill>
                  <a:prstClr val="black"/>
                </a:solidFill>
                <a:latin typeface="Times New Roman" panose="02020603050405020304" pitchFamily="18" charset="0"/>
                <a:cs typeface="Times New Roman" panose="02020603050405020304" pitchFamily="18" charset="0"/>
              </a:rPr>
              <a:t>московськими</a:t>
            </a:r>
            <a:r>
              <a:rPr lang="ru-RU" sz="4000" dirty="0">
                <a:solidFill>
                  <a:prstClr val="black"/>
                </a:solidFill>
                <a:latin typeface="Times New Roman" panose="02020603050405020304" pitchFamily="18" charset="0"/>
                <a:cs typeface="Times New Roman" panose="02020603050405020304" pitchFamily="18" charset="0"/>
              </a:rPr>
              <a:t> </a:t>
            </a:r>
            <a:r>
              <a:rPr lang="ru-RU" sz="4000" dirty="0" err="1">
                <a:solidFill>
                  <a:prstClr val="black"/>
                </a:solidFill>
                <a:latin typeface="Times New Roman" panose="02020603050405020304" pitchFamily="18" charset="0"/>
                <a:cs typeface="Times New Roman" panose="02020603050405020304" pitchFamily="18" charset="0"/>
              </a:rPr>
              <a:t>військами</a:t>
            </a:r>
            <a:r>
              <a:rPr lang="ru-RU" sz="4000" dirty="0">
                <a:solidFill>
                  <a:prstClr val="black"/>
                </a:solidFill>
                <a:latin typeface="Times New Roman" panose="02020603050405020304" pitchFamily="18" charset="0"/>
                <a:cs typeface="Times New Roman" panose="02020603050405020304" pitchFamily="18" charset="0"/>
              </a:rPr>
              <a:t> в </a:t>
            </a:r>
            <a:r>
              <a:rPr lang="ru-RU" sz="4000" dirty="0" err="1" smtClean="0">
                <a:solidFill>
                  <a:prstClr val="black"/>
                </a:solidFill>
                <a:latin typeface="Times New Roman" panose="02020603050405020304" pitchFamily="18" charset="0"/>
                <a:cs typeface="Times New Roman" panose="02020603050405020304" pitchFamily="18" charset="0"/>
              </a:rPr>
              <a:t>битві</a:t>
            </a:r>
            <a:r>
              <a:rPr lang="ru-RU" sz="4000" dirty="0" smtClean="0">
                <a:solidFill>
                  <a:prstClr val="black"/>
                </a:solidFill>
                <a:latin typeface="Times New Roman" panose="02020603050405020304" pitchFamily="18" charset="0"/>
                <a:cs typeface="Times New Roman" panose="02020603050405020304" pitchFamily="18" charset="0"/>
              </a:rPr>
              <a:t> </a:t>
            </a:r>
            <a:r>
              <a:rPr lang="uk-UA" sz="4000" b="1" dirty="0" smtClean="0">
                <a:solidFill>
                  <a:srgbClr val="C00000"/>
                </a:solidFill>
                <a:latin typeface="Times New Roman" panose="02020603050405020304" pitchFamily="18" charset="0"/>
                <a:cs typeface="Times New Roman" panose="02020603050405020304" pitchFamily="18" charset="0"/>
              </a:rPr>
              <a:t>під </a:t>
            </a:r>
            <a:r>
              <a:rPr lang="uk-UA" sz="4000" b="1" dirty="0">
                <a:solidFill>
                  <a:srgbClr val="C00000"/>
                </a:solidFill>
                <a:latin typeface="Times New Roman" panose="02020603050405020304" pitchFamily="18" charset="0"/>
                <a:cs typeface="Times New Roman" panose="02020603050405020304" pitchFamily="18" charset="0"/>
              </a:rPr>
              <a:t>Конотопом </a:t>
            </a:r>
            <a:r>
              <a:rPr lang="uk-UA" sz="4000" dirty="0">
                <a:solidFill>
                  <a:prstClr val="black"/>
                </a:solidFill>
                <a:latin typeface="Times New Roman" panose="02020603050405020304" pitchFamily="18" charset="0"/>
                <a:cs typeface="Times New Roman" panose="02020603050405020304" pitchFamily="18" charset="0"/>
              </a:rPr>
              <a:t>відбулася</a:t>
            </a:r>
          </a:p>
          <a:p>
            <a:r>
              <a:rPr lang="uk-UA" sz="4000" b="1" dirty="0">
                <a:solidFill>
                  <a:prstClr val="black"/>
                </a:solidFill>
                <a:latin typeface="Times New Roman" panose="02020603050405020304" pitchFamily="18" charset="0"/>
                <a:cs typeface="Times New Roman" panose="02020603050405020304" pitchFamily="18" charset="0"/>
              </a:rPr>
              <a:t>А </a:t>
            </a:r>
            <a:r>
              <a:rPr lang="uk-UA" sz="4000" dirty="0">
                <a:solidFill>
                  <a:prstClr val="black"/>
                </a:solidFill>
                <a:latin typeface="Times New Roman" panose="02020603050405020304" pitchFamily="18" charset="0"/>
                <a:cs typeface="Times New Roman" panose="02020603050405020304" pitchFamily="18" charset="0"/>
              </a:rPr>
              <a:t>1648 р.</a:t>
            </a:r>
          </a:p>
          <a:p>
            <a:r>
              <a:rPr lang="uk-UA" sz="4000" b="1" dirty="0">
                <a:solidFill>
                  <a:prstClr val="black"/>
                </a:solidFill>
                <a:latin typeface="Times New Roman" panose="02020603050405020304" pitchFamily="18" charset="0"/>
                <a:cs typeface="Times New Roman" panose="02020603050405020304" pitchFamily="18" charset="0"/>
              </a:rPr>
              <a:t>Б </a:t>
            </a:r>
            <a:r>
              <a:rPr lang="uk-UA" sz="4000" dirty="0">
                <a:solidFill>
                  <a:prstClr val="black"/>
                </a:solidFill>
                <a:latin typeface="Times New Roman" panose="02020603050405020304" pitchFamily="18" charset="0"/>
                <a:cs typeface="Times New Roman" panose="02020603050405020304" pitchFamily="18" charset="0"/>
              </a:rPr>
              <a:t>1649 р.</a:t>
            </a:r>
          </a:p>
          <a:p>
            <a:r>
              <a:rPr lang="uk-UA" sz="4000" b="1" dirty="0">
                <a:solidFill>
                  <a:prstClr val="black"/>
                </a:solidFill>
                <a:latin typeface="Times New Roman" panose="02020603050405020304" pitchFamily="18" charset="0"/>
                <a:cs typeface="Times New Roman" panose="02020603050405020304" pitchFamily="18" charset="0"/>
              </a:rPr>
              <a:t>В </a:t>
            </a:r>
            <a:r>
              <a:rPr lang="uk-UA" sz="4000" dirty="0">
                <a:solidFill>
                  <a:prstClr val="black"/>
                </a:solidFill>
                <a:latin typeface="Times New Roman" panose="02020603050405020304" pitchFamily="18" charset="0"/>
                <a:cs typeface="Times New Roman" panose="02020603050405020304" pitchFamily="18" charset="0"/>
              </a:rPr>
              <a:t>1651 р.</a:t>
            </a:r>
          </a:p>
          <a:p>
            <a:r>
              <a:rPr lang="uk-UA" sz="4000" b="1" dirty="0">
                <a:solidFill>
                  <a:prstClr val="black"/>
                </a:solidFill>
                <a:latin typeface="Times New Roman" panose="02020603050405020304" pitchFamily="18" charset="0"/>
                <a:cs typeface="Times New Roman" panose="02020603050405020304" pitchFamily="18" charset="0"/>
              </a:rPr>
              <a:t>Г </a:t>
            </a:r>
            <a:r>
              <a:rPr lang="uk-UA" sz="4000" u="sng" dirty="0">
                <a:solidFill>
                  <a:prstClr val="black"/>
                </a:solidFill>
                <a:latin typeface="Times New Roman" panose="02020603050405020304" pitchFamily="18" charset="0"/>
                <a:cs typeface="Times New Roman" panose="02020603050405020304" pitchFamily="18" charset="0"/>
              </a:rPr>
              <a:t>1659</a:t>
            </a:r>
            <a:r>
              <a:rPr lang="uk-UA" sz="4000" dirty="0">
                <a:solidFill>
                  <a:prstClr val="black"/>
                </a:solidFill>
                <a:latin typeface="Times New Roman" panose="02020603050405020304" pitchFamily="18" charset="0"/>
                <a:cs typeface="Times New Roman" panose="02020603050405020304" pitchFamily="18" charset="0"/>
              </a:rPr>
              <a:t> р.</a:t>
            </a:r>
          </a:p>
        </p:txBody>
      </p:sp>
    </p:spTree>
    <p:extLst>
      <p:ext uri="{BB962C8B-B14F-4D97-AF65-F5344CB8AC3E}">
        <p14:creationId xmlns:p14="http://schemas.microsoft.com/office/powerpoint/2010/main" val="39426044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3600" dirty="0" smtClean="0">
                <a:latin typeface="Times New Roman" panose="02020603050405020304" pitchFamily="18" charset="0"/>
                <a:cs typeface="Times New Roman" panose="02020603050405020304" pitchFamily="18" charset="0"/>
              </a:rPr>
              <a:t>45. Пам’ятка архітектури, зображена на фото є окрасою міста</a:t>
            </a:r>
            <a:endParaRPr lang="uk-UA" sz="36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buNone/>
            </a:pPr>
            <a:r>
              <a:rPr lang="uk-UA" b="1" dirty="0" smtClean="0">
                <a:latin typeface="Times New Roman" panose="02020603050405020304" pitchFamily="18" charset="0"/>
                <a:cs typeface="Times New Roman" panose="02020603050405020304" pitchFamily="18" charset="0"/>
              </a:rPr>
              <a:t>А</a:t>
            </a:r>
            <a:r>
              <a:rPr lang="uk-UA" dirty="0" smtClean="0">
                <a:latin typeface="Times New Roman" panose="02020603050405020304" pitchFamily="18" charset="0"/>
                <a:cs typeface="Times New Roman" panose="02020603050405020304" pitchFamily="18" charset="0"/>
              </a:rPr>
              <a:t>   Львова</a:t>
            </a:r>
          </a:p>
          <a:p>
            <a:pPr marL="0" indent="0">
              <a:buNone/>
            </a:pPr>
            <a:r>
              <a:rPr lang="uk-UA" b="1" dirty="0" smtClean="0">
                <a:latin typeface="Times New Roman" panose="02020603050405020304" pitchFamily="18" charset="0"/>
                <a:cs typeface="Times New Roman" panose="02020603050405020304" pitchFamily="18" charset="0"/>
              </a:rPr>
              <a:t>Б</a:t>
            </a:r>
            <a:r>
              <a:rPr lang="uk-UA" dirty="0" smtClean="0">
                <a:latin typeface="Times New Roman" panose="02020603050405020304" pitchFamily="18" charset="0"/>
                <a:cs typeface="Times New Roman" panose="02020603050405020304" pitchFamily="18" charset="0"/>
              </a:rPr>
              <a:t>   Одеси</a:t>
            </a:r>
          </a:p>
          <a:p>
            <a:pPr marL="0" indent="0">
              <a:buNone/>
            </a:pPr>
            <a:r>
              <a:rPr lang="uk-UA" b="1" dirty="0" smtClean="0">
                <a:latin typeface="Times New Roman" panose="02020603050405020304" pitchFamily="18" charset="0"/>
                <a:cs typeface="Times New Roman" panose="02020603050405020304" pitchFamily="18" charset="0"/>
              </a:rPr>
              <a:t>В</a:t>
            </a:r>
            <a:r>
              <a:rPr lang="uk-UA" dirty="0" smtClean="0">
                <a:latin typeface="Times New Roman" panose="02020603050405020304" pitchFamily="18" charset="0"/>
                <a:cs typeface="Times New Roman" panose="02020603050405020304" pitchFamily="18" charset="0"/>
              </a:rPr>
              <a:t>   Харкова</a:t>
            </a:r>
          </a:p>
          <a:p>
            <a:pPr marL="0" indent="0">
              <a:buNone/>
            </a:pPr>
            <a:r>
              <a:rPr lang="uk-UA" b="1" dirty="0" smtClean="0">
                <a:latin typeface="Times New Roman" panose="02020603050405020304" pitchFamily="18" charset="0"/>
                <a:cs typeface="Times New Roman" panose="02020603050405020304" pitchFamily="18" charset="0"/>
              </a:rPr>
              <a:t>Г</a:t>
            </a:r>
            <a:r>
              <a:rPr lang="uk-UA" dirty="0" smtClean="0">
                <a:latin typeface="Times New Roman" panose="02020603050405020304" pitchFamily="18" charset="0"/>
                <a:cs typeface="Times New Roman" panose="02020603050405020304" pitchFamily="18" charset="0"/>
              </a:rPr>
              <a:t>   </a:t>
            </a:r>
            <a:r>
              <a:rPr lang="uk-UA" u="sng" dirty="0" smtClean="0">
                <a:latin typeface="Times New Roman" panose="02020603050405020304" pitchFamily="18" charset="0"/>
                <a:cs typeface="Times New Roman" panose="02020603050405020304" pitchFamily="18" charset="0"/>
              </a:rPr>
              <a:t>Києва</a:t>
            </a:r>
            <a:endParaRPr lang="uk-UA" u="sng"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4185084"/>
            <a:ext cx="3453408" cy="2590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323528" y="4509120"/>
            <a:ext cx="3600400" cy="1938992"/>
          </a:xfrm>
          <a:prstGeom prst="rect">
            <a:avLst/>
          </a:prstGeom>
        </p:spPr>
        <p:txBody>
          <a:bodyPr wrap="square">
            <a:spAutoFit/>
          </a:bodyPr>
          <a:lstStyle/>
          <a:p>
            <a:pPr algn="ctr"/>
            <a:r>
              <a:rPr lang="ru-RU" sz="2400" dirty="0" err="1" smtClean="0">
                <a:latin typeface="Times New Roman" panose="02020603050405020304" pitchFamily="18" charset="0"/>
                <a:cs typeface="Times New Roman" panose="02020603050405020304" pitchFamily="18" charset="0"/>
              </a:rPr>
              <a:t>Покровська</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церква</a:t>
            </a:r>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1766-72гг. Шедевр </a:t>
            </a:r>
            <a:r>
              <a:rPr lang="ru-RU" sz="2400" dirty="0" err="1" smtClean="0">
                <a:latin typeface="Times New Roman" panose="02020603050405020304" pitchFamily="18" charset="0"/>
                <a:cs typeface="Times New Roman" panose="02020603050405020304" pitchFamily="18" charset="0"/>
              </a:rPr>
              <a:t>пізнього</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українського</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бароко</a:t>
            </a:r>
            <a:r>
              <a:rPr lang="ru-RU" sz="2400" dirty="0" smtClean="0">
                <a:latin typeface="Times New Roman" panose="02020603050405020304" pitchFamily="18" charset="0"/>
                <a:cs typeface="Times New Roman" panose="02020603050405020304" pitchFamily="18" charset="0"/>
              </a:rPr>
              <a:t>  у </a:t>
            </a:r>
            <a:r>
              <a:rPr lang="ru-RU" sz="2400" dirty="0" err="1" smtClean="0">
                <a:latin typeface="Times New Roman" panose="02020603050405020304" pitchFamily="18" charset="0"/>
                <a:cs typeface="Times New Roman" panose="02020603050405020304" pitchFamily="18" charset="0"/>
              </a:rPr>
              <a:t>виконанні</a:t>
            </a:r>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арх. </a:t>
            </a:r>
            <a:r>
              <a:rPr lang="ru-RU" sz="2400" dirty="0" err="1" smtClean="0">
                <a:latin typeface="Times New Roman" panose="02020603050405020304" pitchFamily="18" charset="0"/>
                <a:cs typeface="Times New Roman" panose="02020603050405020304" pitchFamily="18" charset="0"/>
              </a:rPr>
              <a:t>Івана</a:t>
            </a:r>
            <a:r>
              <a:rPr lang="ru-RU" sz="2400" dirty="0" smtClean="0">
                <a:latin typeface="Times New Roman" panose="02020603050405020304" pitchFamily="18" charset="0"/>
                <a:cs typeface="Times New Roman" panose="02020603050405020304" pitchFamily="18" charset="0"/>
              </a:rPr>
              <a:t> Григоровича-</a:t>
            </a:r>
            <a:r>
              <a:rPr lang="ru-RU" sz="2400" dirty="0" err="1" smtClean="0">
                <a:latin typeface="Times New Roman" panose="02020603050405020304" pitchFamily="18" charset="0"/>
                <a:cs typeface="Times New Roman" panose="02020603050405020304" pitchFamily="18" charset="0"/>
              </a:rPr>
              <a:t>Барського</a:t>
            </a:r>
            <a:endParaRPr lang="uk-UA" sz="2400" dirty="0">
              <a:latin typeface="Times New Roman" panose="02020603050405020304" pitchFamily="18" charset="0"/>
              <a:cs typeface="Times New Roman" panose="02020603050405020304" pitchFamily="18" charset="0"/>
            </a:endParaRPr>
          </a:p>
        </p:txBody>
      </p:sp>
      <p:pic>
        <p:nvPicPr>
          <p:cNvPr id="6" name="Picture 2"/>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3707904" y="1430778"/>
            <a:ext cx="3528392" cy="2646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знак вопрос красный графика скачать бесплатно без регистрации"/>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340609" y="1430778"/>
            <a:ext cx="1738288" cy="1926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8154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f/f0/%D0%9F%D0%BE%D0%BA%D1%80%D0%BE%D0%B2%D1%81%D1%8C%D0%BA%D0%B0_%D1%86%D0%B5%D1%80%D0%BA%D0%B2%D0%B0_%D0%BD%D0%B0_%D0%9F%D0%BE%D0%B4%D0%BE%D0%BB%D1%96_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908720"/>
            <a:ext cx="3846378" cy="579117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Результат пошуку зображень за запитом &quot;покровська церква в києві 1766 р&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772816"/>
            <a:ext cx="4590509" cy="3672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5447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2524923035"/>
              </p:ext>
            </p:extLst>
          </p:nvPr>
        </p:nvGraphicFramePr>
        <p:xfrm>
          <a:off x="179512" y="4950672"/>
          <a:ext cx="8640960" cy="1706880"/>
        </p:xfrm>
        <a:graphic>
          <a:graphicData uri="http://schemas.openxmlformats.org/drawingml/2006/table">
            <a:tbl>
              <a:tblPr firstRow="1" bandRow="1">
                <a:tableStyleId>{5C22544A-7EE6-4342-B048-85BDC9FD1C3A}</a:tableStyleId>
              </a:tblPr>
              <a:tblGrid>
                <a:gridCol w="1440160"/>
                <a:gridCol w="1440160"/>
                <a:gridCol w="1152128"/>
                <a:gridCol w="1440160"/>
                <a:gridCol w="1296144"/>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algn="ctr"/>
                      <a:r>
                        <a:rPr lang="uk-UA" sz="2400" b="1"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Відповіді учасників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c rowSpan="2">
                  <a:txBody>
                    <a:bodyPr/>
                    <a:lstStyle/>
                    <a:p>
                      <a:pPr algn="ctr"/>
                      <a:r>
                        <a:rPr lang="uk-UA" sz="2400" b="1" dirty="0" smtClean="0">
                          <a:latin typeface="Times New Roman" panose="02020603050405020304" pitchFamily="18" charset="0"/>
                          <a:cs typeface="Times New Roman" panose="02020603050405020304" pitchFamily="18" charset="0"/>
                        </a:rPr>
                        <a:t>Не виконали завдань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А</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Б</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rgbClr val="C00000"/>
                          </a:solidFill>
                          <a:latin typeface="Times New Roman" panose="02020603050405020304" pitchFamily="18" charset="0"/>
                          <a:cs typeface="Times New Roman" panose="02020603050405020304" pitchFamily="18" charset="0"/>
                        </a:rPr>
                        <a:t>В</a:t>
                      </a:r>
                      <a:endParaRPr lang="uk-UA" sz="24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Г</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vMerge="1">
                  <a:txBody>
                    <a:bodyPr/>
                    <a:lstStyle/>
                    <a:p>
                      <a:pPr algn="ct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В</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40,47</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11,75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37,88</a:t>
                      </a: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7,43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latin typeface="Times New Roman" panose="02020603050405020304" pitchFamily="18" charset="0"/>
                          <a:cs typeface="Times New Roman" panose="02020603050405020304" pitchFamily="18" charset="0"/>
                        </a:rPr>
                        <a:t>2,46</a:t>
                      </a:r>
                      <a:endParaRPr lang="uk-UA" sz="28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2" name="Прямоугольник 1"/>
          <p:cNvSpPr/>
          <p:nvPr/>
        </p:nvSpPr>
        <p:spPr>
          <a:xfrm>
            <a:off x="182960" y="548680"/>
            <a:ext cx="8712968" cy="3046988"/>
          </a:xfrm>
          <a:prstGeom prst="rect">
            <a:avLst/>
          </a:prstGeom>
        </p:spPr>
        <p:txBody>
          <a:bodyPr wrap="square">
            <a:spAutoFit/>
          </a:bodyPr>
          <a:lstStyle/>
          <a:p>
            <a:r>
              <a:rPr lang="ru-RU" sz="3200" b="1" dirty="0">
                <a:solidFill>
                  <a:prstClr val="black"/>
                </a:solidFill>
                <a:latin typeface="Times New Roman" panose="02020603050405020304" pitchFamily="18" charset="0"/>
                <a:cs typeface="Times New Roman" panose="02020603050405020304" pitchFamily="18" charset="0"/>
              </a:rPr>
              <a:t>46. </a:t>
            </a:r>
            <a:r>
              <a:rPr lang="ru-RU" sz="3200" dirty="0">
                <a:solidFill>
                  <a:prstClr val="black"/>
                </a:solidFill>
                <a:latin typeface="Times New Roman" panose="02020603050405020304" pitchFamily="18" charset="0"/>
                <a:cs typeface="Times New Roman" panose="02020603050405020304" pitchFamily="18" charset="0"/>
              </a:rPr>
              <a:t>Рух </a:t>
            </a:r>
            <a:r>
              <a:rPr lang="ru-RU" sz="3200" b="1" dirty="0" err="1">
                <a:solidFill>
                  <a:srgbClr val="C00000"/>
                </a:solidFill>
                <a:latin typeface="Times New Roman" panose="02020603050405020304" pitchFamily="18" charset="0"/>
                <a:cs typeface="Times New Roman" panose="02020603050405020304" pitchFamily="18" charset="0"/>
              </a:rPr>
              <a:t>декабристів</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був</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складовою</a:t>
            </a:r>
            <a:endParaRPr lang="ru-RU" sz="3200" dirty="0">
              <a:solidFill>
                <a:prstClr val="black"/>
              </a:solidFill>
              <a:latin typeface="Times New Roman" panose="02020603050405020304" pitchFamily="18" charset="0"/>
              <a:cs typeface="Times New Roman" panose="02020603050405020304" pitchFamily="18" charset="0"/>
            </a:endParaRPr>
          </a:p>
          <a:p>
            <a:r>
              <a:rPr lang="uk-UA" sz="3200" b="1" dirty="0">
                <a:solidFill>
                  <a:prstClr val="black"/>
                </a:solidFill>
                <a:latin typeface="Times New Roman" panose="02020603050405020304" pitchFamily="18" charset="0"/>
                <a:cs typeface="Times New Roman" panose="02020603050405020304" pitchFamily="18" charset="0"/>
              </a:rPr>
              <a:t>А українського</a:t>
            </a:r>
            <a:r>
              <a:rPr lang="uk-UA" sz="3200" dirty="0">
                <a:solidFill>
                  <a:prstClr val="black"/>
                </a:solidFill>
                <a:latin typeface="Times New Roman" panose="02020603050405020304" pitchFamily="18" charset="0"/>
                <a:cs typeface="Times New Roman" panose="02020603050405020304" pitchFamily="18" charset="0"/>
              </a:rPr>
              <a:t> національно-визвольного </a:t>
            </a:r>
            <a:r>
              <a:rPr lang="uk-UA" sz="3200" dirty="0" smtClean="0">
                <a:solidFill>
                  <a:prstClr val="black"/>
                </a:solidFill>
                <a:latin typeface="Times New Roman" panose="02020603050405020304" pitchFamily="18" charset="0"/>
                <a:cs typeface="Times New Roman" panose="02020603050405020304" pitchFamily="18" charset="0"/>
              </a:rPr>
              <a:t>руху</a:t>
            </a:r>
            <a:endParaRPr lang="uk-UA" sz="3200" dirty="0">
              <a:solidFill>
                <a:prstClr val="black"/>
              </a:solidFill>
              <a:latin typeface="Times New Roman" panose="02020603050405020304" pitchFamily="18" charset="0"/>
              <a:cs typeface="Times New Roman" panose="02020603050405020304" pitchFamily="18" charset="0"/>
            </a:endParaRPr>
          </a:p>
          <a:p>
            <a:r>
              <a:rPr lang="uk-UA" sz="3200" b="1" dirty="0">
                <a:solidFill>
                  <a:prstClr val="black"/>
                </a:solidFill>
                <a:latin typeface="Times New Roman" panose="02020603050405020304" pitchFamily="18" charset="0"/>
                <a:cs typeface="Times New Roman" panose="02020603050405020304" pitchFamily="18" charset="0"/>
              </a:rPr>
              <a:t>Б польського</a:t>
            </a:r>
            <a:r>
              <a:rPr lang="uk-UA" sz="3200" dirty="0">
                <a:solidFill>
                  <a:prstClr val="black"/>
                </a:solidFill>
                <a:latin typeface="Times New Roman" panose="02020603050405020304" pitchFamily="18" charset="0"/>
                <a:cs typeface="Times New Roman" panose="02020603050405020304" pitchFamily="18" charset="0"/>
              </a:rPr>
              <a:t> національно-визвольного </a:t>
            </a:r>
            <a:r>
              <a:rPr lang="uk-UA" sz="3200" dirty="0" smtClean="0">
                <a:solidFill>
                  <a:prstClr val="black"/>
                </a:solidFill>
                <a:latin typeface="Times New Roman" panose="02020603050405020304" pitchFamily="18" charset="0"/>
                <a:cs typeface="Times New Roman" panose="02020603050405020304" pitchFamily="18" charset="0"/>
              </a:rPr>
              <a:t>повстання</a:t>
            </a:r>
            <a:endParaRPr lang="uk-UA" sz="3200" dirty="0">
              <a:solidFill>
                <a:prstClr val="black"/>
              </a:solidFill>
              <a:latin typeface="Times New Roman" panose="02020603050405020304" pitchFamily="18" charset="0"/>
              <a:cs typeface="Times New Roman" panose="02020603050405020304" pitchFamily="18" charset="0"/>
            </a:endParaRPr>
          </a:p>
          <a:p>
            <a:r>
              <a:rPr lang="ru-RU" sz="3200" b="1" dirty="0">
                <a:solidFill>
                  <a:prstClr val="black"/>
                </a:solidFill>
                <a:latin typeface="Times New Roman" panose="02020603050405020304" pitchFamily="18" charset="0"/>
                <a:cs typeface="Times New Roman" panose="02020603050405020304" pitchFamily="18" charset="0"/>
              </a:rPr>
              <a:t>В </a:t>
            </a:r>
            <a:r>
              <a:rPr lang="ru-RU" sz="3200" b="1" dirty="0" err="1">
                <a:solidFill>
                  <a:prstClr val="black"/>
                </a:solidFill>
                <a:latin typeface="Times New Roman" panose="02020603050405020304" pitchFamily="18" charset="0"/>
                <a:cs typeface="Times New Roman" panose="02020603050405020304" pitchFamily="18" charset="0"/>
              </a:rPr>
              <a:t>російського</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дворянського</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опозиційного</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smtClean="0">
                <a:solidFill>
                  <a:prstClr val="black"/>
                </a:solidFill>
                <a:latin typeface="Times New Roman" panose="02020603050405020304" pitchFamily="18" charset="0"/>
                <a:cs typeface="Times New Roman" panose="02020603050405020304" pitchFamily="18" charset="0"/>
              </a:rPr>
              <a:t>руху</a:t>
            </a:r>
            <a:endParaRPr lang="ru-RU" sz="3200" dirty="0">
              <a:solidFill>
                <a:prstClr val="black"/>
              </a:solidFill>
              <a:latin typeface="Times New Roman" panose="02020603050405020304" pitchFamily="18" charset="0"/>
              <a:cs typeface="Times New Roman" panose="02020603050405020304" pitchFamily="18" charset="0"/>
            </a:endParaRPr>
          </a:p>
          <a:p>
            <a:r>
              <a:rPr lang="uk-UA" sz="3200" b="1" dirty="0">
                <a:solidFill>
                  <a:prstClr val="black"/>
                </a:solidFill>
                <a:latin typeface="Times New Roman" panose="02020603050405020304" pitchFamily="18" charset="0"/>
                <a:cs typeface="Times New Roman" panose="02020603050405020304" pitchFamily="18" charset="0"/>
              </a:rPr>
              <a:t>Г європейської</a:t>
            </a:r>
            <a:r>
              <a:rPr lang="uk-UA" sz="3200" dirty="0">
                <a:solidFill>
                  <a:prstClr val="black"/>
                </a:solidFill>
                <a:latin typeface="Times New Roman" panose="02020603050405020304" pitchFamily="18" charset="0"/>
                <a:cs typeface="Times New Roman" panose="02020603050405020304" pitchFamily="18" charset="0"/>
              </a:rPr>
              <a:t> «весни народів</a:t>
            </a:r>
            <a:r>
              <a:rPr lang="uk-UA" sz="3200" dirty="0" smtClean="0">
                <a:solidFill>
                  <a:prstClr val="black"/>
                </a:solidFill>
                <a:latin typeface="Times New Roman" panose="02020603050405020304" pitchFamily="18" charset="0"/>
                <a:cs typeface="Times New Roman" panose="02020603050405020304" pitchFamily="18" charset="0"/>
              </a:rPr>
              <a:t>»</a:t>
            </a:r>
            <a:endParaRPr lang="uk-UA" sz="32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89349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97" y="2521654"/>
            <a:ext cx="4304918" cy="2147346"/>
          </a:xfrm>
          <a:prstGeom prst="rect">
            <a:avLst/>
          </a:prstGeom>
          <a:ln w="19050">
            <a:solidFill>
              <a:schemeClr val="bg2">
                <a:lumMod val="75000"/>
              </a:schemeClr>
            </a:solidFill>
          </a:ln>
          <a:effectLst/>
        </p:spPr>
      </p:pic>
      <p:graphicFrame>
        <p:nvGraphicFramePr>
          <p:cNvPr id="3" name="Таблица 2"/>
          <p:cNvGraphicFramePr>
            <a:graphicFrameLocks noGrp="1"/>
          </p:cNvGraphicFramePr>
          <p:nvPr>
            <p:extLst>
              <p:ext uri="{D42A27DB-BD31-4B8C-83A1-F6EECF244321}">
                <p14:modId xmlns:p14="http://schemas.microsoft.com/office/powerpoint/2010/main" val="3217393224"/>
              </p:ext>
            </p:extLst>
          </p:nvPr>
        </p:nvGraphicFramePr>
        <p:xfrm>
          <a:off x="179512" y="5013176"/>
          <a:ext cx="8640960" cy="1706880"/>
        </p:xfrm>
        <a:graphic>
          <a:graphicData uri="http://schemas.openxmlformats.org/drawingml/2006/table">
            <a:tbl>
              <a:tblPr firstRow="1" bandRow="1">
                <a:tableStyleId>{5C22544A-7EE6-4342-B048-85BDC9FD1C3A}</a:tableStyleId>
              </a:tblPr>
              <a:tblGrid>
                <a:gridCol w="1440160"/>
                <a:gridCol w="1440160"/>
                <a:gridCol w="1152128"/>
                <a:gridCol w="1440160"/>
                <a:gridCol w="1296144"/>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algn="ctr"/>
                      <a:r>
                        <a:rPr lang="uk-UA" sz="2400" b="1"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Відповіді учасників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c rowSpan="2">
                  <a:txBody>
                    <a:bodyPr/>
                    <a:lstStyle/>
                    <a:p>
                      <a:pPr algn="ctr"/>
                      <a:r>
                        <a:rPr lang="uk-UA" sz="2400" b="1" dirty="0" smtClean="0">
                          <a:latin typeface="Times New Roman" panose="02020603050405020304" pitchFamily="18" charset="0"/>
                          <a:cs typeface="Times New Roman" panose="02020603050405020304" pitchFamily="18" charset="0"/>
                        </a:rPr>
                        <a:t>Не виконали завдань (%)</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А</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latin typeface="Times New Roman" panose="02020603050405020304" pitchFamily="18" charset="0"/>
                          <a:cs typeface="Times New Roman" panose="02020603050405020304" pitchFamily="18" charset="0"/>
                        </a:rPr>
                        <a:t>Б</a:t>
                      </a: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rgbClr val="C00000"/>
                          </a:solidFill>
                          <a:latin typeface="Times New Roman" panose="02020603050405020304" pitchFamily="18" charset="0"/>
                          <a:cs typeface="Times New Roman" panose="02020603050405020304" pitchFamily="18" charset="0"/>
                        </a:rPr>
                        <a:t>В</a:t>
                      </a:r>
                      <a:endParaRPr lang="uk-UA" sz="24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latin typeface="Times New Roman" panose="02020603050405020304" pitchFamily="18" charset="0"/>
                          <a:cs typeface="Times New Roman" panose="02020603050405020304" pitchFamily="18" charset="0"/>
                        </a:rPr>
                        <a:t>Г</a:t>
                      </a: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vMerge="1">
                  <a:txBody>
                    <a:bodyPr/>
                    <a:lstStyle/>
                    <a:p>
                      <a:pPr algn="ctr"/>
                      <a:endParaRPr lang="uk-UA" sz="24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В</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17,70</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16,19</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34,13</a:t>
                      </a: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29,26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latin typeface="Times New Roman" panose="02020603050405020304" pitchFamily="18" charset="0"/>
                          <a:cs typeface="Times New Roman" panose="02020603050405020304" pitchFamily="18" charset="0"/>
                        </a:rPr>
                        <a:t>2,72</a:t>
                      </a:r>
                      <a:endParaRPr lang="uk-UA" sz="2800" b="1" dirty="0">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4" name="Прямоугольник 3"/>
          <p:cNvSpPr/>
          <p:nvPr/>
        </p:nvSpPr>
        <p:spPr>
          <a:xfrm>
            <a:off x="323528" y="188640"/>
            <a:ext cx="5023235" cy="523220"/>
          </a:xfrm>
          <a:prstGeom prst="rect">
            <a:avLst/>
          </a:prstGeom>
        </p:spPr>
        <p:txBody>
          <a:bodyPr wrap="none">
            <a:spAutoFit/>
          </a:bodyPr>
          <a:lstStyle/>
          <a:p>
            <a:r>
              <a:rPr lang="uk-UA" sz="2800" dirty="0" smtClean="0">
                <a:solidFill>
                  <a:prstClr val="black"/>
                </a:solidFill>
                <a:latin typeface="Times New Roman" panose="02020603050405020304" pitchFamily="18" charset="0"/>
                <a:cs typeface="Times New Roman" panose="02020603050405020304" pitchFamily="18" charset="0"/>
              </a:rPr>
              <a:t>53. На </a:t>
            </a:r>
            <a:r>
              <a:rPr lang="uk-UA" sz="2800" dirty="0">
                <a:solidFill>
                  <a:prstClr val="black"/>
                </a:solidFill>
                <a:latin typeface="Times New Roman" panose="02020603050405020304" pitchFamily="18" charset="0"/>
                <a:cs typeface="Times New Roman" panose="02020603050405020304" pitchFamily="18" charset="0"/>
              </a:rPr>
              <a:t>фото зображено будівлю</a:t>
            </a:r>
          </a:p>
        </p:txBody>
      </p:sp>
      <p:sp>
        <p:nvSpPr>
          <p:cNvPr id="5" name="Прямоугольник 4"/>
          <p:cNvSpPr/>
          <p:nvPr/>
        </p:nvSpPr>
        <p:spPr>
          <a:xfrm>
            <a:off x="323528" y="633158"/>
            <a:ext cx="8568952" cy="1815882"/>
          </a:xfrm>
          <a:prstGeom prst="rect">
            <a:avLst/>
          </a:prstGeom>
        </p:spPr>
        <p:txBody>
          <a:bodyPr wrap="square">
            <a:spAutoFit/>
          </a:bodyPr>
          <a:lstStyle/>
          <a:p>
            <a:r>
              <a:rPr lang="uk-UA" sz="2800" b="1" dirty="0">
                <a:solidFill>
                  <a:prstClr val="black"/>
                </a:solidFill>
                <a:latin typeface="Times New Roman" panose="02020603050405020304" pitchFamily="18" charset="0"/>
                <a:cs typeface="Times New Roman" panose="02020603050405020304" pitchFamily="18" charset="0"/>
              </a:rPr>
              <a:t>А </a:t>
            </a:r>
            <a:r>
              <a:rPr lang="uk-UA" sz="2800" dirty="0">
                <a:solidFill>
                  <a:prstClr val="black"/>
                </a:solidFill>
                <a:latin typeface="Times New Roman" panose="02020603050405020304" pitchFamily="18" charset="0"/>
                <a:cs typeface="Times New Roman" panose="02020603050405020304" pitchFamily="18" charset="0"/>
              </a:rPr>
              <a:t>банку «Дністер</a:t>
            </a:r>
            <a:r>
              <a:rPr lang="uk-UA" sz="2800" dirty="0" smtClean="0">
                <a:solidFill>
                  <a:prstClr val="black"/>
                </a:solidFill>
                <a:latin typeface="Times New Roman" panose="02020603050405020304" pitchFamily="18" charset="0"/>
                <a:cs typeface="Times New Roman" panose="02020603050405020304" pitchFamily="18" charset="0"/>
              </a:rPr>
              <a:t>»</a:t>
            </a:r>
            <a:endParaRPr lang="uk-UA" sz="2800" dirty="0">
              <a:solidFill>
                <a:prstClr val="black"/>
              </a:solidFill>
              <a:latin typeface="Times New Roman" panose="02020603050405020304" pitchFamily="18" charset="0"/>
              <a:cs typeface="Times New Roman" panose="02020603050405020304" pitchFamily="18" charset="0"/>
            </a:endParaRPr>
          </a:p>
          <a:p>
            <a:r>
              <a:rPr lang="uk-UA" sz="2800" b="1" dirty="0">
                <a:solidFill>
                  <a:prstClr val="black"/>
                </a:solidFill>
                <a:latin typeface="Times New Roman" panose="02020603050405020304" pitchFamily="18" charset="0"/>
                <a:cs typeface="Times New Roman" panose="02020603050405020304" pitchFamily="18" charset="0"/>
              </a:rPr>
              <a:t>Б </a:t>
            </a:r>
            <a:r>
              <a:rPr lang="uk-UA" sz="2800" dirty="0">
                <a:solidFill>
                  <a:prstClr val="black"/>
                </a:solidFill>
                <a:latin typeface="Times New Roman" panose="02020603050405020304" pitchFamily="18" charset="0"/>
                <a:cs typeface="Times New Roman" panose="02020603050405020304" pitchFamily="18" charset="0"/>
              </a:rPr>
              <a:t>Київського </a:t>
            </a:r>
            <a:r>
              <a:rPr lang="uk-UA" sz="2800" dirty="0" smtClean="0">
                <a:solidFill>
                  <a:prstClr val="black"/>
                </a:solidFill>
                <a:latin typeface="Times New Roman" panose="02020603050405020304" pitchFamily="18" charset="0"/>
                <a:cs typeface="Times New Roman" panose="02020603050405020304" pitchFamily="18" charset="0"/>
              </a:rPr>
              <a:t>університету</a:t>
            </a:r>
            <a:endParaRPr lang="uk-UA" sz="2800" dirty="0">
              <a:solidFill>
                <a:prstClr val="black"/>
              </a:solidFill>
              <a:latin typeface="Times New Roman" panose="02020603050405020304" pitchFamily="18" charset="0"/>
              <a:cs typeface="Times New Roman" panose="02020603050405020304" pitchFamily="18" charset="0"/>
            </a:endParaRPr>
          </a:p>
          <a:p>
            <a:r>
              <a:rPr lang="uk-UA" sz="2800" b="1" dirty="0">
                <a:solidFill>
                  <a:prstClr val="black"/>
                </a:solidFill>
                <a:latin typeface="Times New Roman" panose="02020603050405020304" pitchFamily="18" charset="0"/>
                <a:cs typeface="Times New Roman" panose="02020603050405020304" pitchFamily="18" charset="0"/>
              </a:rPr>
              <a:t>В </a:t>
            </a:r>
            <a:r>
              <a:rPr lang="uk-UA" sz="2800" dirty="0">
                <a:solidFill>
                  <a:prstClr val="black"/>
                </a:solidFill>
                <a:latin typeface="Times New Roman" panose="02020603050405020304" pitchFamily="18" charset="0"/>
                <a:cs typeface="Times New Roman" panose="02020603050405020304" pitchFamily="18" charset="0"/>
              </a:rPr>
              <a:t>Полтавського </a:t>
            </a:r>
            <a:r>
              <a:rPr lang="uk-UA" sz="2800" dirty="0" smtClean="0">
                <a:solidFill>
                  <a:prstClr val="black"/>
                </a:solidFill>
                <a:latin typeface="Times New Roman" panose="02020603050405020304" pitchFamily="18" charset="0"/>
                <a:cs typeface="Times New Roman" panose="02020603050405020304" pitchFamily="18" charset="0"/>
              </a:rPr>
              <a:t>земства</a:t>
            </a:r>
            <a:endParaRPr lang="uk-UA" sz="2800" dirty="0">
              <a:solidFill>
                <a:prstClr val="black"/>
              </a:solidFill>
              <a:latin typeface="Times New Roman" panose="02020603050405020304" pitchFamily="18" charset="0"/>
              <a:cs typeface="Times New Roman" panose="02020603050405020304" pitchFamily="18" charset="0"/>
            </a:endParaRPr>
          </a:p>
          <a:p>
            <a:r>
              <a:rPr lang="ru-RU" sz="2800" b="1" dirty="0">
                <a:solidFill>
                  <a:prstClr val="black"/>
                </a:solidFill>
                <a:latin typeface="Times New Roman" panose="02020603050405020304" pitchFamily="18" charset="0"/>
                <a:cs typeface="Times New Roman" panose="02020603050405020304" pitchFamily="18" charset="0"/>
              </a:rPr>
              <a:t>Г </a:t>
            </a:r>
            <a:r>
              <a:rPr lang="ru-RU" sz="2800" dirty="0" err="1">
                <a:solidFill>
                  <a:prstClr val="black"/>
                </a:solidFill>
                <a:latin typeface="Times New Roman" panose="02020603050405020304" pitchFamily="18" charset="0"/>
                <a:cs typeface="Times New Roman" panose="02020603050405020304" pitchFamily="18" charset="0"/>
              </a:rPr>
              <a:t>резиденції</a:t>
            </a:r>
            <a:r>
              <a:rPr lang="ru-RU" sz="2800" dirty="0">
                <a:solidFill>
                  <a:prstClr val="black"/>
                </a:solidFill>
                <a:latin typeface="Times New Roman" panose="02020603050405020304" pitchFamily="18" charset="0"/>
                <a:cs typeface="Times New Roman" panose="02020603050405020304" pitchFamily="18" charset="0"/>
              </a:rPr>
              <a:t> митрополита </a:t>
            </a:r>
            <a:r>
              <a:rPr lang="ru-RU" sz="2800" dirty="0" err="1">
                <a:solidFill>
                  <a:prstClr val="black"/>
                </a:solidFill>
                <a:latin typeface="Times New Roman" panose="02020603050405020304" pitchFamily="18" charset="0"/>
                <a:cs typeface="Times New Roman" panose="02020603050405020304" pitchFamily="18" charset="0"/>
              </a:rPr>
              <a:t>Буковини</a:t>
            </a:r>
            <a:r>
              <a:rPr lang="ru-RU" sz="2800" dirty="0">
                <a:solidFill>
                  <a:prstClr val="black"/>
                </a:solidFill>
                <a:latin typeface="Times New Roman" panose="02020603050405020304" pitchFamily="18" charset="0"/>
                <a:cs typeface="Times New Roman" panose="02020603050405020304" pitchFamily="18" charset="0"/>
              </a:rPr>
              <a:t> в </a:t>
            </a:r>
            <a:r>
              <a:rPr lang="ru-RU" sz="2800" dirty="0" err="1" smtClean="0">
                <a:solidFill>
                  <a:prstClr val="black"/>
                </a:solidFill>
                <a:latin typeface="Times New Roman" panose="02020603050405020304" pitchFamily="18" charset="0"/>
                <a:cs typeface="Times New Roman" panose="02020603050405020304" pitchFamily="18" charset="0"/>
              </a:rPr>
              <a:t>Чернівцях</a:t>
            </a:r>
            <a:endParaRPr lang="uk-UA" sz="2800" dirty="0">
              <a:solidFill>
                <a:prstClr val="black"/>
              </a:solidFill>
              <a:latin typeface="Times New Roman" panose="02020603050405020304" pitchFamily="18" charset="0"/>
              <a:cs typeface="Times New Roman" panose="02020603050405020304" pitchFamily="18" charset="0"/>
            </a:endParaRPr>
          </a:p>
        </p:txBody>
      </p:sp>
      <p:pic>
        <p:nvPicPr>
          <p:cNvPr id="17" name="Picture 5"/>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9288691" y="298148"/>
            <a:ext cx="8915200" cy="4447011"/>
          </a:xfrm>
          <a:prstGeom prst="rect">
            <a:avLst/>
          </a:prstGeom>
          <a:ln w="19050">
            <a:solidFill>
              <a:schemeClr val="bg2">
                <a:lumMod val="75000"/>
              </a:schemeClr>
            </a:solidFill>
          </a:ln>
          <a:effectLst/>
        </p:spPr>
      </p:pic>
    </p:spTree>
    <p:extLst>
      <p:ext uri="{BB962C8B-B14F-4D97-AF65-F5344CB8AC3E}">
        <p14:creationId xmlns:p14="http://schemas.microsoft.com/office/powerpoint/2010/main" val="1962633767"/>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17"/>
                                        </p:tgtEl>
                                      </p:cBhvr>
                                      <p:by x="25000" y="25000"/>
                                    </p:animScale>
                                  </p:childTnLst>
                                </p:cTn>
                              </p:par>
                              <p:par>
                                <p:cTn id="7" presetID="35" presetClass="path" presetSubtype="0" accel="50000" decel="50000" fill="hold" nodeType="withEffect">
                                  <p:stCondLst>
                                    <p:cond delay="0"/>
                                  </p:stCondLst>
                                  <p:childTnLst>
                                    <p:animMotion origin="layout" path="M -1.25972 -0.00139 L -1 -0.00139 " pathEditMode="relative" rAng="0" ptsTypes="AA">
                                      <p:cBhvr>
                                        <p:cTn id="8" dur="2000" spd="-100000" fill="hold"/>
                                        <p:tgtEl>
                                          <p:spTgt spid="17"/>
                                        </p:tgtEl>
                                        <p:attrNameLst>
                                          <p:attrName>ppt_x</p:attrName>
                                          <p:attrName>ppt_y</p:attrName>
                                        </p:attrNameLst>
                                      </p:cBhvr>
                                      <p:rCtr x="12986" y="0"/>
                                    </p:animMotion>
                                  </p:childTnLst>
                                </p:cTn>
                              </p:par>
                            </p:childTnLst>
                          </p:cTn>
                        </p:par>
                        <p:par>
                          <p:cTn id="9" fill="hold">
                            <p:stCondLst>
                              <p:cond delay="2000"/>
                            </p:stCondLst>
                            <p:childTnLst>
                              <p:par>
                                <p:cTn id="10" presetID="1" presetClass="exit" presetSubtype="0" fill="hold" nodeType="afterEffect">
                                  <p:stCondLst>
                                    <p:cond delay="0"/>
                                  </p:stCondLst>
                                  <p:childTnLst>
                                    <p:set>
                                      <p:cBhvr>
                                        <p:cTn id="11" dur="1" fill="hold">
                                          <p:stCondLst>
                                            <p:cond delay="0"/>
                                          </p:stCondLst>
                                        </p:cTn>
                                        <p:tgtEl>
                                          <p:spTgt spid="17"/>
                                        </p:tgtEl>
                                        <p:attrNameLst>
                                          <p:attrName>style.visibility</p:attrName>
                                        </p:attrNameLst>
                                      </p:cBhvr>
                                      <p:to>
                                        <p:strVal val="hidden"/>
                                      </p:to>
                                    </p:set>
                                  </p:childTnLst>
                                </p:cTn>
                              </p:par>
                            </p:childTnLst>
                          </p:cTn>
                        </p:par>
                        <p:par>
                          <p:cTn id="12" fill="hold">
                            <p:stCondLst>
                              <p:cond delay="2000"/>
                            </p:stCondLst>
                            <p:childTnLst>
                              <p:par>
                                <p:cTn id="13" presetID="6" presetClass="emph" presetSubtype="0" fill="hold" nodeType="afterEffect">
                                  <p:stCondLst>
                                    <p:cond delay="0"/>
                                  </p:stCondLst>
                                  <p:childTnLst>
                                    <p:animScale>
                                      <p:cBhvr>
                                        <p:cTn id="14" dur="10" fill="hold"/>
                                        <p:tgtEl>
                                          <p:spTgt spid="17"/>
                                        </p:tgtEl>
                                      </p:cBhvr>
                                      <p:by x="400000" y="400000"/>
                                    </p:animScale>
                                  </p:childTnLst>
                                </p:cTn>
                              </p:par>
                            </p:childTnLst>
                          </p:cTn>
                        </p:par>
                      </p:childTnLst>
                    </p:cTn>
                  </p:par>
                </p:childTnLst>
              </p:cTn>
              <p:nextCondLst>
                <p:cond evt="onClick" delay="0">
                  <p:tgtEl>
                    <p:spTgt spid="17"/>
                  </p:tgtEl>
                </p:cond>
              </p:nextCondLst>
            </p:seq>
            <p:seq concurrent="1" nextAc="seek">
              <p:cTn id="15" restart="whenNotActive" fill="hold" evtFilter="cancelBubble" nodeType="interactiveSeq">
                <p:stCondLst>
                  <p:cond evt="onClick" delay="0">
                    <p:tgtEl>
                      <p:spTgt spid="6"/>
                    </p:tgtEl>
                  </p:cond>
                </p:stCondLst>
                <p:endSync evt="end" delay="0">
                  <p:rtn val="all"/>
                </p:endSync>
                <p:childTnLst>
                  <p:par>
                    <p:cTn id="16" fill="hold">
                      <p:stCondLst>
                        <p:cond delay="0"/>
                      </p:stCondLst>
                      <p:childTnLst>
                        <p:par>
                          <p:cTn id="17" fill="hold">
                            <p:stCondLst>
                              <p:cond delay="0"/>
                            </p:stCondLst>
                            <p:childTnLst>
                              <p:par>
                                <p:cTn id="18" presetID="6" presetClass="emph" presetSubtype="0" fill="hold" nodeType="clickEffect">
                                  <p:stCondLst>
                                    <p:cond delay="0"/>
                                  </p:stCondLst>
                                  <p:childTnLst>
                                    <p:animScale>
                                      <p:cBhvr>
                                        <p:cTn id="19" dur="10" fill="hold"/>
                                        <p:tgtEl>
                                          <p:spTgt spid="17"/>
                                        </p:tgtEl>
                                      </p:cBhvr>
                                      <p:by x="25000" y="25000"/>
                                    </p:animScale>
                                  </p:childTnLst>
                                </p:cTn>
                              </p:par>
                            </p:childTnLst>
                          </p:cTn>
                        </p:par>
                        <p:par>
                          <p:cTn id="20" fill="hold">
                            <p:stCondLst>
                              <p:cond delay="10"/>
                            </p:stCondLst>
                            <p:childTnLst>
                              <p:par>
                                <p:cTn id="21" presetID="1"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par>
                          <p:cTn id="23" fill="hold">
                            <p:stCondLst>
                              <p:cond delay="10"/>
                            </p:stCondLst>
                            <p:childTnLst>
                              <p:par>
                                <p:cTn id="24" presetID="63" presetClass="path" presetSubtype="0" accel="50000" decel="50000" fill="hold" nodeType="afterEffect">
                                  <p:stCondLst>
                                    <p:cond delay="0"/>
                                  </p:stCondLst>
                                  <p:childTnLst>
                                    <p:animMotion origin="layout" path="M -1 -0.00139 L -1.25972 -0.00139 " pathEditMode="relative" rAng="0" ptsTypes="AA">
                                      <p:cBhvr>
                                        <p:cTn id="25" dur="2000" spd="-100000" fill="hold"/>
                                        <p:tgtEl>
                                          <p:spTgt spid="17"/>
                                        </p:tgtEl>
                                        <p:attrNameLst>
                                          <p:attrName>ppt_x</p:attrName>
                                          <p:attrName>ppt_y</p:attrName>
                                        </p:attrNameLst>
                                      </p:cBhvr>
                                      <p:rCtr x="-12986" y="0"/>
                                    </p:animMotion>
                                  </p:childTnLst>
                                </p:cTn>
                              </p:par>
                              <p:par>
                                <p:cTn id="26" presetID="6" presetClass="emph" presetSubtype="0" fill="hold" nodeType="withEffect">
                                  <p:stCondLst>
                                    <p:cond delay="0"/>
                                  </p:stCondLst>
                                  <p:childTnLst>
                                    <p:animScale>
                                      <p:cBhvr>
                                        <p:cTn id="27" dur="2000" fill="hold"/>
                                        <p:tgtEl>
                                          <p:spTgt spid="17"/>
                                        </p:tgtEl>
                                      </p:cBhvr>
                                      <p:by x="400000" y="400000"/>
                                    </p:animScale>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 descr="Картинки по запросу интернет анимация"/>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 y="-101600"/>
            <a:ext cx="9245600" cy="7058992"/>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a:spLocks noChangeArrowheads="1"/>
          </p:cNvSpPr>
          <p:nvPr/>
        </p:nvSpPr>
        <p:spPr bwMode="auto">
          <a:xfrm>
            <a:off x="5364646" y="4045892"/>
            <a:ext cx="18722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algn="ctr" eaLnBrk="1" fontAlgn="base" hangingPunct="1">
              <a:spcBef>
                <a:spcPct val="0"/>
              </a:spcBef>
              <a:spcAft>
                <a:spcPct val="0"/>
              </a:spcAft>
              <a:buClrTx/>
              <a:buSzTx/>
              <a:buFont typeface="Georgia" pitchFamily="18" charset="0"/>
              <a:buNone/>
            </a:pPr>
            <a:r>
              <a:rPr lang="uk-UA" altLang="ru-RU" sz="2000" b="1" i="1" dirty="0" smtClean="0">
                <a:solidFill>
                  <a:prstClr val="white"/>
                </a:solidFill>
                <a:latin typeface="Times New Roman" pitchFamily="18" charset="0"/>
                <a:cs typeface="Times New Roman" pitchFamily="18" charset="0"/>
              </a:rPr>
              <a:t>ПІДГОТУВАВ</a:t>
            </a:r>
            <a:endParaRPr lang="en-US" altLang="ru-RU" sz="2000" b="1" i="1" dirty="0">
              <a:solidFill>
                <a:prstClr val="white"/>
              </a:solidFill>
              <a:latin typeface="Times New Roman" pitchFamily="18" charset="0"/>
              <a:cs typeface="Times New Roman" pitchFamily="18" charset="0"/>
            </a:endParaRPr>
          </a:p>
        </p:txBody>
      </p:sp>
      <p:sp>
        <p:nvSpPr>
          <p:cNvPr id="7" name="TextBox 6"/>
          <p:cNvSpPr txBox="1">
            <a:spLocks noChangeArrowheads="1"/>
          </p:cNvSpPr>
          <p:nvPr/>
        </p:nvSpPr>
        <p:spPr bwMode="auto">
          <a:xfrm>
            <a:off x="3851920" y="4437112"/>
            <a:ext cx="4897660" cy="179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lvl="7" indent="0" algn="ctr">
              <a:spcBef>
                <a:spcPts val="0"/>
              </a:spcBef>
              <a:spcAft>
                <a:spcPts val="0"/>
              </a:spcAft>
              <a:buFont typeface="Georgia" pitchFamily="18" charset="0"/>
              <a:buNone/>
            </a:pPr>
            <a:r>
              <a:rPr lang="uk-UA" altLang="uk-UA" sz="3200" b="1" dirty="0">
                <a:solidFill>
                  <a:prstClr val="white"/>
                </a:solidFill>
                <a:latin typeface="Times New Roman" pitchFamily="18" charset="0"/>
                <a:cs typeface="Times New Roman" pitchFamily="18" charset="0"/>
              </a:rPr>
              <a:t>Афанасьєв </a:t>
            </a:r>
            <a:endParaRPr lang="uk-UA" altLang="uk-UA" sz="3200" b="1" dirty="0" smtClean="0">
              <a:solidFill>
                <a:prstClr val="white"/>
              </a:solidFill>
              <a:latin typeface="Times New Roman" pitchFamily="18" charset="0"/>
              <a:cs typeface="Times New Roman" pitchFamily="18" charset="0"/>
            </a:endParaRPr>
          </a:p>
          <a:p>
            <a:pPr marL="0" lvl="7" indent="0" algn="ctr">
              <a:spcBef>
                <a:spcPts val="0"/>
              </a:spcBef>
              <a:spcAft>
                <a:spcPts val="0"/>
              </a:spcAft>
              <a:buFont typeface="Georgia" pitchFamily="18" charset="0"/>
              <a:buNone/>
            </a:pPr>
            <a:r>
              <a:rPr lang="uk-UA" altLang="uk-UA" sz="3200" b="1" dirty="0" smtClean="0">
                <a:solidFill>
                  <a:prstClr val="white"/>
                </a:solidFill>
                <a:latin typeface="Times New Roman" pitchFamily="18" charset="0"/>
                <a:cs typeface="Times New Roman" pitchFamily="18" charset="0"/>
              </a:rPr>
              <a:t>Микола </a:t>
            </a:r>
            <a:r>
              <a:rPr lang="uk-UA" altLang="uk-UA" sz="3200" b="1" dirty="0">
                <a:solidFill>
                  <a:prstClr val="white"/>
                </a:solidFill>
                <a:latin typeface="Times New Roman" pitchFamily="18" charset="0"/>
                <a:cs typeface="Times New Roman" pitchFamily="18" charset="0"/>
              </a:rPr>
              <a:t>Михайлович</a:t>
            </a:r>
          </a:p>
          <a:p>
            <a:pPr marL="0" lvl="7" indent="0" algn="ctr">
              <a:buFont typeface="Georgia" pitchFamily="18" charset="0"/>
              <a:buNone/>
            </a:pPr>
            <a:r>
              <a:rPr lang="uk-UA" altLang="uk-UA" sz="2400" b="1" i="1" dirty="0">
                <a:solidFill>
                  <a:prstClr val="white"/>
                </a:solidFill>
                <a:latin typeface="Times New Roman" pitchFamily="18" charset="0"/>
                <a:cs typeface="Times New Roman" pitchFamily="18" charset="0"/>
              </a:rPr>
              <a:t>методист науково-методичного відділу </a:t>
            </a:r>
            <a:r>
              <a:rPr lang="uk-UA" altLang="uk-UA" sz="2400" b="1" i="1" dirty="0" smtClean="0">
                <a:solidFill>
                  <a:prstClr val="white"/>
                </a:solidFill>
                <a:latin typeface="Times New Roman" pitchFamily="18" charset="0"/>
                <a:cs typeface="Times New Roman" pitchFamily="18" charset="0"/>
              </a:rPr>
              <a:t>ОРЦОЯО</a:t>
            </a:r>
            <a:endParaRPr lang="en-US" altLang="ru-RU" sz="2400" b="1" i="1" dirty="0">
              <a:solidFill>
                <a:prstClr val="white"/>
              </a:solidFill>
              <a:latin typeface="Times New Roman" pitchFamily="18" charset="0"/>
              <a:cs typeface="Times New Roman" panose="02020603050405020304" pitchFamily="18" charset="0"/>
            </a:endParaRPr>
          </a:p>
        </p:txBody>
      </p:sp>
      <p:sp>
        <p:nvSpPr>
          <p:cNvPr id="2" name="Прямоугольник 1"/>
          <p:cNvSpPr/>
          <p:nvPr/>
        </p:nvSpPr>
        <p:spPr>
          <a:xfrm>
            <a:off x="-38100" y="6310791"/>
            <a:ext cx="9144000" cy="5684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fontAlgn="base">
              <a:spcBef>
                <a:spcPct val="0"/>
              </a:spcBef>
              <a:spcAft>
                <a:spcPct val="0"/>
              </a:spcAft>
            </a:pPr>
            <a:endParaRPr lang="uk-UA">
              <a:solidFill>
                <a:prstClr val="white"/>
              </a:solidFill>
            </a:endParaRPr>
          </a:p>
        </p:txBody>
      </p:sp>
      <p:pic>
        <p:nvPicPr>
          <p:cNvPr id="8198" name="Picture 6" descr="Картинки по запросу анимация компьютер 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704" y="4532002"/>
            <a:ext cx="2063021" cy="2063022"/>
          </a:xfrm>
          <a:prstGeom prst="rect">
            <a:avLst/>
          </a:prstGeom>
          <a:noFill/>
          <a:extLst>
            <a:ext uri="{909E8E84-426E-40DD-AFC4-6F175D3DCCD1}">
              <a14:hiddenFill xmlns:a14="http://schemas.microsoft.com/office/drawing/2010/main">
                <a:solidFill>
                  <a:srgbClr val="FFFFFF"/>
                </a:solidFill>
              </a14:hiddenFill>
            </a:ext>
          </a:extLst>
        </p:spPr>
      </p:pic>
      <p:pic>
        <p:nvPicPr>
          <p:cNvPr id="8203" name="Picture 11" descr="C:\Users\Николай.НИКОЛАЙ-ПК\Documents\kompyuternaya-myshka-animatsionnaya-kartinka-0021.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411760" y="5563513"/>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138370" y="2636912"/>
            <a:ext cx="4515467" cy="646331"/>
          </a:xfrm>
          <a:prstGeom prst="rect">
            <a:avLst/>
          </a:prstGeom>
        </p:spPr>
        <p:txBody>
          <a:bodyPr wrap="none">
            <a:spAutoFit/>
          </a:bodyPr>
          <a:lstStyle/>
          <a:p>
            <a:pPr fontAlgn="base">
              <a:spcBef>
                <a:spcPct val="0"/>
              </a:spcBef>
              <a:spcAft>
                <a:spcPct val="0"/>
              </a:spcAft>
            </a:pPr>
            <a:r>
              <a:rPr lang="en-US" sz="3600" b="1" dirty="0" smtClean="0">
                <a:solidFill>
                  <a:prstClr val="white"/>
                </a:solidFill>
                <a:latin typeface="Times New Roman" panose="02020603050405020304" pitchFamily="18" charset="0"/>
                <a:cs typeface="Times New Roman" panose="02020603050405020304" pitchFamily="18" charset="0"/>
              </a:rPr>
              <a:t>www.test-center.od.ua</a:t>
            </a:r>
            <a:endParaRPr lang="uk-UA" sz="36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9247957"/>
      </p:ext>
    </p:extLst>
  </p:cSld>
  <p:clrMapOvr>
    <a:masterClrMapping/>
  </p:clrMapOvr>
  <mc:AlternateContent xmlns:mc="http://schemas.openxmlformats.org/markup-compatibility/2006" xmlns:p14="http://schemas.microsoft.com/office/powerpoint/2010/main">
    <mc:Choice Requires="p14">
      <p:transition spd="slow" p14:dur="275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1"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0"/>
                                        <p:tgtEl>
                                          <p:spTgt spid="24"/>
                                        </p:tgtEl>
                                      </p:cBhvr>
                                    </p:animEffect>
                                  </p:childTnLst>
                                </p:cTn>
                              </p:par>
                              <p:par>
                                <p:cTn id="8" presetID="35" presetClass="path" presetSubtype="0" accel="50000" decel="50000" fill="hold" grpId="0" nodeType="withEffect">
                                  <p:stCondLst>
                                    <p:cond delay="0"/>
                                  </p:stCondLst>
                                  <p:childTnLst>
                                    <p:animMotion origin="layout" path="M -3.33333E-6 3.78353E-6 L -0.86666 3.78353E-6 " pathEditMode="relative" rAng="0" ptsTypes="AA">
                                      <p:cBhvr>
                                        <p:cTn id="9" dur="2000" spd="-100000" fill="hold"/>
                                        <p:tgtEl>
                                          <p:spTgt spid="24"/>
                                        </p:tgtEl>
                                        <p:attrNameLst>
                                          <p:attrName>ppt_x</p:attrName>
                                          <p:attrName>ppt_y</p:attrName>
                                        </p:attrNameLst>
                                      </p:cBhvr>
                                      <p:rCtr x="-433" y="0"/>
                                    </p:animMotion>
                                  </p:childTnLst>
                                </p:cTn>
                              </p:par>
                            </p:childTnLst>
                          </p:cTn>
                        </p:par>
                        <p:par>
                          <p:cTn id="10" fill="hold" nodeType="afterGroup">
                            <p:stCondLst>
                              <p:cond delay="2000"/>
                            </p:stCondLst>
                            <p:childTnLst>
                              <p:par>
                                <p:cTn id="11" presetID="1" presetClass="entr" presetSubtype="0" fill="hold" grpId="0" nodeType="afterEffect">
                                  <p:stCondLst>
                                    <p:cond delay="0"/>
                                  </p:stCondLst>
                                  <p:iterate type="lt">
                                    <p:tmAbs val="75"/>
                                  </p:iterate>
                                  <p:childTnLst>
                                    <p:set>
                                      <p:cBhvr>
                                        <p:cTn id="12" dur="1" fill="hold">
                                          <p:stCondLst>
                                            <p:cond delay="74"/>
                                          </p:stCondLst>
                                        </p:cTn>
                                        <p:tgtEl>
                                          <p:spTgt spid="7">
                                            <p:txEl>
                                              <p:pRg st="0" end="0"/>
                                            </p:txEl>
                                          </p:spTgt>
                                        </p:tgtEl>
                                        <p:attrNameLst>
                                          <p:attrName>style.visibility</p:attrName>
                                        </p:attrNameLst>
                                      </p:cBhvr>
                                      <p:to>
                                        <p:strVal val="visible"/>
                                      </p:to>
                                    </p:set>
                                  </p:childTnLst>
                                </p:cTn>
                              </p:par>
                            </p:childTnLst>
                          </p:cTn>
                        </p:par>
                        <p:par>
                          <p:cTn id="13" fill="hold">
                            <p:stCondLst>
                              <p:cond delay="2675"/>
                            </p:stCondLst>
                            <p:childTnLst>
                              <p:par>
                                <p:cTn id="14" presetID="1" presetClass="entr" presetSubtype="0" fill="hold" grpId="0" nodeType="afterEffect">
                                  <p:stCondLst>
                                    <p:cond delay="0"/>
                                  </p:stCondLst>
                                  <p:iterate type="lt">
                                    <p:tmAbs val="75"/>
                                  </p:iterate>
                                  <p:childTnLst>
                                    <p:set>
                                      <p:cBhvr>
                                        <p:cTn id="15" dur="1" fill="hold">
                                          <p:stCondLst>
                                            <p:cond delay="74"/>
                                          </p:stCondLst>
                                        </p:cTn>
                                        <p:tgtEl>
                                          <p:spTgt spid="7">
                                            <p:txEl>
                                              <p:pRg st="1" end="1"/>
                                            </p:txEl>
                                          </p:spTgt>
                                        </p:tgtEl>
                                        <p:attrNameLst>
                                          <p:attrName>style.visibility</p:attrName>
                                        </p:attrNameLst>
                                      </p:cBhvr>
                                      <p:to>
                                        <p:strVal val="visible"/>
                                      </p:to>
                                    </p:set>
                                  </p:childTnLst>
                                </p:cTn>
                              </p:par>
                            </p:childTnLst>
                          </p:cTn>
                        </p:par>
                        <p:par>
                          <p:cTn id="16" fill="hold">
                            <p:stCondLst>
                              <p:cond delay="3875"/>
                            </p:stCondLst>
                            <p:childTnLst>
                              <p:par>
                                <p:cTn id="17" presetID="1" presetClass="entr" presetSubtype="0" fill="hold" grpId="0" nodeType="afterEffect">
                                  <p:stCondLst>
                                    <p:cond delay="0"/>
                                  </p:stCondLst>
                                  <p:iterate type="lt">
                                    <p:tmAbs val="75"/>
                                  </p:iterate>
                                  <p:childTnLst>
                                    <p:set>
                                      <p:cBhvr>
                                        <p:cTn id="18" dur="1" fill="hold">
                                          <p:stCondLst>
                                            <p:cond delay="74"/>
                                          </p:stCondLst>
                                        </p:cTn>
                                        <p:tgtEl>
                                          <p:spTgt spid="7">
                                            <p:txEl>
                                              <p:pRg st="2" end="2"/>
                                            </p:txEl>
                                          </p:spTgt>
                                        </p:tgtEl>
                                        <p:attrNameLst>
                                          <p:attrName>style.visibility</p:attrName>
                                        </p:attrNameLst>
                                      </p:cBhvr>
                                      <p:to>
                                        <p:strVal val="visible"/>
                                      </p:to>
                                    </p:set>
                                  </p:childTnLst>
                                </p:cTn>
                              </p:par>
                              <p:par>
                                <p:cTn id="19" presetID="53" presetClass="entr" presetSubtype="16"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3750" fill="hold"/>
                                        <p:tgtEl>
                                          <p:spTgt spid="3"/>
                                        </p:tgtEl>
                                        <p:attrNameLst>
                                          <p:attrName>ppt_w</p:attrName>
                                        </p:attrNameLst>
                                      </p:cBhvr>
                                      <p:tavLst>
                                        <p:tav tm="0">
                                          <p:val>
                                            <p:fltVal val="0"/>
                                          </p:val>
                                        </p:tav>
                                        <p:tav tm="100000">
                                          <p:val>
                                            <p:strVal val="#ppt_w"/>
                                          </p:val>
                                        </p:tav>
                                      </p:tavLst>
                                    </p:anim>
                                    <p:anim calcmode="lin" valueType="num">
                                      <p:cBhvr>
                                        <p:cTn id="22" dur="3750" fill="hold"/>
                                        <p:tgtEl>
                                          <p:spTgt spid="3"/>
                                        </p:tgtEl>
                                        <p:attrNameLst>
                                          <p:attrName>ppt_h</p:attrName>
                                        </p:attrNameLst>
                                      </p:cBhvr>
                                      <p:tavLst>
                                        <p:tav tm="0">
                                          <p:val>
                                            <p:fltVal val="0"/>
                                          </p:val>
                                        </p:tav>
                                        <p:tav tm="100000">
                                          <p:val>
                                            <p:strVal val="#ppt_h"/>
                                          </p:val>
                                        </p:tav>
                                      </p:tavLst>
                                    </p:anim>
                                    <p:animEffect transition="in" filter="fade">
                                      <p:cBhvr>
                                        <p:cTn id="23" dur="3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7" grpId="0" build="p" autoUpdateAnimBg="0" advAuto="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04800" y="1943100"/>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121476" y="1151999"/>
            <a:ext cx="8784976" cy="2123658"/>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base">
              <a:spcBef>
                <a:spcPct val="0"/>
              </a:spcBef>
              <a:spcAft>
                <a:spcPct val="0"/>
              </a:spcAft>
            </a:pPr>
            <a:r>
              <a:rPr lang="uk-UA" altLang="uk-UA" sz="4400" b="1" dirty="0" smtClean="0">
                <a:solidFill>
                  <a:prstClr val="white"/>
                </a:solidFill>
                <a:latin typeface="Times New Roman" pitchFamily="18" charset="0"/>
                <a:cs typeface="Times New Roman" pitchFamily="18" charset="0"/>
              </a:rPr>
              <a:t>Результати виконання тестових завдань на встановлення відповідності («логічні пари»)</a:t>
            </a:r>
            <a:endParaRPr lang="en-US" sz="44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5175060"/>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222560748"/>
              </p:ext>
            </p:extLst>
          </p:nvPr>
        </p:nvGraphicFramePr>
        <p:xfrm>
          <a:off x="129952" y="1193850"/>
          <a:ext cx="8834536" cy="5425440"/>
        </p:xfrm>
        <a:graphic>
          <a:graphicData uri="http://schemas.openxmlformats.org/drawingml/2006/table">
            <a:tbl>
              <a:tblPr firstRow="1" bandRow="1">
                <a:tableStyleId>{5C22544A-7EE6-4342-B048-85BDC9FD1C3A}</a:tableStyleId>
              </a:tblPr>
              <a:tblGrid>
                <a:gridCol w="1863171"/>
                <a:gridCol w="1639417"/>
                <a:gridCol w="1103584"/>
                <a:gridCol w="1060012"/>
                <a:gridCol w="1152128"/>
                <a:gridCol w="1008112"/>
                <a:gridCol w="1008112"/>
              </a:tblGrid>
              <a:tr h="504056">
                <a:tc rowSpan="2">
                  <a:txBody>
                    <a:bodyPr/>
                    <a:lstStyle/>
                    <a:p>
                      <a:pPr algn="ctr"/>
                      <a:r>
                        <a:rPr lang="uk-UA" sz="2400" b="1" dirty="0" smtClean="0">
                          <a:latin typeface="Times New Roman" panose="02020603050405020304" pitchFamily="18" charset="0"/>
                          <a:cs typeface="Times New Roman" panose="02020603050405020304" pitchFamily="18" charset="0"/>
                        </a:rPr>
                        <a:t>№ ТЗ</a:t>
                      </a:r>
                      <a:endParaRPr lang="uk-UA" sz="2400" b="1" dirty="0">
                        <a:latin typeface="Times New Roman" panose="02020603050405020304" pitchFamily="18" charset="0"/>
                        <a:cs typeface="Times New Roman" panose="02020603050405020304" pitchFamily="18"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5">
                  <a:txBody>
                    <a:bodyPr/>
                    <a:lstStyle/>
                    <a:p>
                      <a:pPr algn="ctr"/>
                      <a:r>
                        <a:rPr lang="uk-UA" sz="2400" b="1"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Розподіл учасників (%) за кількістю набраних балів</a:t>
                      </a:r>
                      <a:endParaRPr lang="uk-UA" sz="2400" b="1" dirty="0">
                        <a:latin typeface="Times New Roman" panose="02020603050405020304" pitchFamily="18" charset="0"/>
                        <a:cs typeface="Times New Roman" panose="02020603050405020304" pitchFamily="18"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c hMerge="1">
                  <a:txBody>
                    <a:bodyPr/>
                    <a:lstStyle/>
                    <a:p>
                      <a:pPr algn="ct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r>
              <a:tr h="288031">
                <a:tc vMerge="1">
                  <a:txBody>
                    <a:bodyPr/>
                    <a:lstStyle/>
                    <a:p>
                      <a:endParaRPr lang="uk-UA"/>
                    </a:p>
                  </a:txBody>
                  <a:tcPr/>
                </a:tc>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bg1"/>
                          </a:solidFill>
                          <a:latin typeface="Times New Roman" panose="02020603050405020304" pitchFamily="18" charset="0"/>
                          <a:cs typeface="Times New Roman" panose="02020603050405020304" pitchFamily="18" charset="0"/>
                        </a:rPr>
                        <a:t>0</a:t>
                      </a:r>
                      <a:endParaRPr lang="uk-UA" sz="2400" b="1"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a:r>
                        <a:rPr lang="uk-UA" sz="2400" b="1" dirty="0" smtClean="0">
                          <a:solidFill>
                            <a:schemeClr val="bg1"/>
                          </a:solidFill>
                          <a:latin typeface="Times New Roman" panose="02020603050405020304" pitchFamily="18" charset="0"/>
                          <a:cs typeface="Times New Roman" panose="02020603050405020304" pitchFamily="18" charset="0"/>
                        </a:rPr>
                        <a:t>1</a:t>
                      </a:r>
                      <a:endParaRPr lang="uk-UA" sz="2400" b="1"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a:r>
                        <a:rPr lang="uk-UA" sz="2400" b="1" dirty="0" smtClean="0">
                          <a:solidFill>
                            <a:schemeClr val="bg1"/>
                          </a:solidFill>
                          <a:latin typeface="Times New Roman" panose="02020603050405020304" pitchFamily="18" charset="0"/>
                          <a:cs typeface="Times New Roman" panose="02020603050405020304" pitchFamily="18" charset="0"/>
                        </a:rPr>
                        <a:t>2</a:t>
                      </a:r>
                      <a:endParaRPr lang="uk-UA" sz="2400" b="1"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a:r>
                        <a:rPr lang="uk-UA" sz="2400" b="1" dirty="0" smtClean="0">
                          <a:solidFill>
                            <a:schemeClr val="bg1"/>
                          </a:solidFill>
                          <a:latin typeface="Times New Roman" panose="02020603050405020304" pitchFamily="18" charset="0"/>
                          <a:cs typeface="Times New Roman" panose="02020603050405020304" pitchFamily="18" charset="0"/>
                        </a:rPr>
                        <a:t>3</a:t>
                      </a:r>
                      <a:endParaRPr lang="uk-UA" sz="2400" b="1"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a:r>
                        <a:rPr lang="uk-UA" sz="2400" b="1" dirty="0" smtClean="0">
                          <a:solidFill>
                            <a:schemeClr val="bg1"/>
                          </a:solidFill>
                          <a:latin typeface="Times New Roman" panose="02020603050405020304" pitchFamily="18" charset="0"/>
                          <a:cs typeface="Times New Roman" panose="02020603050405020304" pitchFamily="18" charset="0"/>
                        </a:rPr>
                        <a:t>4</a:t>
                      </a:r>
                      <a:endParaRPr lang="uk-UA" sz="2400" b="1" dirty="0">
                        <a:solidFill>
                          <a:schemeClr val="bg1"/>
                        </a:solidFill>
                        <a:latin typeface="Times New Roman" panose="02020603050405020304" pitchFamily="18" charset="0"/>
                        <a:cs typeface="Times New Roman" panose="02020603050405020304" pitchFamily="18"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262879">
                <a:tc gridSpan="7">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10-11 класи</a:t>
                      </a:r>
                      <a:endParaRPr lang="uk-UA" sz="2800" b="1" dirty="0">
                        <a:solidFill>
                          <a:schemeClr val="tx1"/>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hMerge="1">
                  <a:txBody>
                    <a:bodyPr/>
                    <a:lstStyle/>
                    <a:p>
                      <a:pPr algn="ct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24</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ВДГА</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33,99</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33,99</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17,31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9,48</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5,82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25</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ВДБГ</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38,26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34,83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16,16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7,36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3,39</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26</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ДАБГ</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17,63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27,73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23,43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13,12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18,09</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gridSpan="7">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6-9 класи</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54</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ГАБВ</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26,41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25,59</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18,15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12,68</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17,17</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55</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ГБВА</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36,77</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27,65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18,42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5,64</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11,52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56</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ГВАБ</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36,75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28,61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21,30</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7,00</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6,34</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4" name="Прямоугольник 3"/>
          <p:cNvSpPr/>
          <p:nvPr/>
        </p:nvSpPr>
        <p:spPr>
          <a:xfrm>
            <a:off x="179512" y="116632"/>
            <a:ext cx="8784976" cy="1077218"/>
          </a:xfrm>
          <a:prstGeom prst="rect">
            <a:avLst/>
          </a:prstGeom>
        </p:spPr>
        <p:txBody>
          <a:bodyPr wrap="square">
            <a:spAutoFit/>
          </a:bodyPr>
          <a:lstStyle/>
          <a:p>
            <a:pPr algn="ctr"/>
            <a:r>
              <a:rPr lang="ru-RU" sz="2400" b="1" dirty="0" smtClean="0">
                <a:solidFill>
                  <a:prstClr val="black"/>
                </a:solidFill>
                <a:latin typeface="Times New Roman" panose="02020603050405020304" pitchFamily="18" charset="0"/>
                <a:cs typeface="Times New Roman" panose="02020603050405020304" pitchFamily="18" charset="0"/>
              </a:rPr>
              <a:t> </a:t>
            </a:r>
            <a:r>
              <a:rPr lang="ru-RU" sz="3200" b="1" dirty="0" err="1" smtClean="0">
                <a:solidFill>
                  <a:srgbClr val="0070C0"/>
                </a:solidFill>
                <a:latin typeface="Times New Roman" panose="02020603050405020304" pitchFamily="18" charset="0"/>
                <a:cs typeface="Times New Roman" panose="02020603050405020304" pitchFamily="18" charset="0"/>
              </a:rPr>
              <a:t>Результати</a:t>
            </a:r>
            <a:r>
              <a:rPr lang="ru-RU" sz="3200" b="1" dirty="0" smtClean="0">
                <a:solidFill>
                  <a:srgbClr val="0070C0"/>
                </a:solidFill>
                <a:latin typeface="Times New Roman" panose="02020603050405020304" pitchFamily="18" charset="0"/>
                <a:cs typeface="Times New Roman" panose="02020603050405020304" pitchFamily="18" charset="0"/>
              </a:rPr>
              <a:t> </a:t>
            </a:r>
            <a:r>
              <a:rPr lang="ru-RU" sz="3200" b="1" dirty="0" err="1" smtClean="0">
                <a:solidFill>
                  <a:srgbClr val="0070C0"/>
                </a:solidFill>
                <a:latin typeface="Times New Roman" panose="02020603050405020304" pitchFamily="18" charset="0"/>
                <a:cs typeface="Times New Roman" panose="02020603050405020304" pitchFamily="18" charset="0"/>
              </a:rPr>
              <a:t>виконання</a:t>
            </a:r>
            <a:r>
              <a:rPr lang="ru-RU" sz="3200" b="1" dirty="0" smtClean="0">
                <a:solidFill>
                  <a:srgbClr val="0070C0"/>
                </a:solidFill>
                <a:latin typeface="Times New Roman" panose="02020603050405020304" pitchFamily="18" charset="0"/>
                <a:cs typeface="Times New Roman" panose="02020603050405020304" pitchFamily="18" charset="0"/>
              </a:rPr>
              <a:t> ТЗ на </a:t>
            </a:r>
            <a:r>
              <a:rPr lang="ru-RU" sz="3200" b="1" dirty="0" err="1" smtClean="0">
                <a:solidFill>
                  <a:srgbClr val="0070C0"/>
                </a:solidFill>
                <a:latin typeface="Times New Roman" panose="02020603050405020304" pitchFamily="18" charset="0"/>
                <a:cs typeface="Times New Roman" panose="02020603050405020304" pitchFamily="18" charset="0"/>
              </a:rPr>
              <a:t>встановлення</a:t>
            </a:r>
            <a:r>
              <a:rPr lang="ru-RU" sz="3200" b="1" dirty="0" smtClean="0">
                <a:solidFill>
                  <a:srgbClr val="0070C0"/>
                </a:solidFill>
                <a:latin typeface="Times New Roman" panose="02020603050405020304" pitchFamily="18" charset="0"/>
                <a:cs typeface="Times New Roman" panose="02020603050405020304" pitchFamily="18" charset="0"/>
              </a:rPr>
              <a:t> </a:t>
            </a:r>
            <a:r>
              <a:rPr lang="ru-RU" sz="3200" b="1" dirty="0" err="1" smtClean="0">
                <a:solidFill>
                  <a:srgbClr val="0070C0"/>
                </a:solidFill>
                <a:latin typeface="Times New Roman" panose="02020603050405020304" pitchFamily="18" charset="0"/>
                <a:cs typeface="Times New Roman" panose="02020603050405020304" pitchFamily="18" charset="0"/>
              </a:rPr>
              <a:t>відповідності</a:t>
            </a:r>
            <a:endParaRPr lang="uk-UA" sz="32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3085216"/>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901614467"/>
              </p:ext>
            </p:extLst>
          </p:nvPr>
        </p:nvGraphicFramePr>
        <p:xfrm>
          <a:off x="179512" y="4950672"/>
          <a:ext cx="8712967" cy="1479416"/>
        </p:xfrm>
        <a:graphic>
          <a:graphicData uri="http://schemas.openxmlformats.org/drawingml/2006/table">
            <a:tbl>
              <a:tblPr firstRow="1" bandRow="1">
                <a:tableStyleId>{5C22544A-7EE6-4342-B048-85BDC9FD1C3A}</a:tableStyleId>
              </a:tblPr>
              <a:tblGrid>
                <a:gridCol w="1555887"/>
                <a:gridCol w="1555887"/>
                <a:gridCol w="1244710"/>
                <a:gridCol w="1555887"/>
                <a:gridCol w="1400298"/>
                <a:gridCol w="140029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5">
                  <a:txBody>
                    <a:bodyPr/>
                    <a:lstStyle/>
                    <a:p>
                      <a:pPr algn="ctr"/>
                      <a:r>
                        <a:rPr lang="uk-UA" sz="24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Розподіл учасників (%) за кількістю набраних балів</a:t>
                      </a:r>
                      <a:endParaRPr lang="uk-UA" sz="2400" b="0"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c hMerge="1">
                  <a:txBody>
                    <a:bodyPr/>
                    <a:lstStyle/>
                    <a:p>
                      <a:pPr algn="ct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0</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3</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4</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ГБВА</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36,77</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27,65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18,42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5,64</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11,52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4" name="Прямоугольник 3"/>
          <p:cNvSpPr/>
          <p:nvPr/>
        </p:nvSpPr>
        <p:spPr>
          <a:xfrm>
            <a:off x="107504" y="188640"/>
            <a:ext cx="8856984" cy="830997"/>
          </a:xfrm>
          <a:prstGeom prst="rect">
            <a:avLst/>
          </a:prstGeom>
        </p:spPr>
        <p:txBody>
          <a:bodyPr wrap="square">
            <a:spAutoFit/>
          </a:bodyPr>
          <a:lstStyle/>
          <a:p>
            <a:r>
              <a:rPr lang="ru-RU" sz="2400" b="1" dirty="0">
                <a:solidFill>
                  <a:prstClr val="black"/>
                </a:solidFill>
                <a:latin typeface="Times New Roman" panose="02020603050405020304" pitchFamily="18" charset="0"/>
                <a:cs typeface="Times New Roman" panose="02020603050405020304" pitchFamily="18" charset="0"/>
              </a:rPr>
              <a:t>55. </a:t>
            </a:r>
            <a:r>
              <a:rPr lang="ru-RU" sz="2400" dirty="0" err="1">
                <a:solidFill>
                  <a:prstClr val="black"/>
                </a:solidFill>
                <a:latin typeface="Times New Roman" panose="02020603050405020304" pitchFamily="18" charset="0"/>
                <a:cs typeface="Times New Roman" panose="02020603050405020304" pitchFamily="18" charset="0"/>
              </a:rPr>
              <a:t>Установіть</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відповідність</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між</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подією</a:t>
            </a:r>
            <a:r>
              <a:rPr lang="ru-RU" sz="2400" dirty="0">
                <a:solidFill>
                  <a:prstClr val="black"/>
                </a:solidFill>
                <a:latin typeface="Times New Roman" panose="02020603050405020304" pitchFamily="18" charset="0"/>
                <a:cs typeface="Times New Roman" panose="02020603050405020304" pitchFamily="18" charset="0"/>
              </a:rPr>
              <a:t> та роком, коли вона </a:t>
            </a:r>
            <a:r>
              <a:rPr lang="ru-RU" sz="2400" dirty="0" err="1">
                <a:solidFill>
                  <a:prstClr val="black"/>
                </a:solidFill>
                <a:latin typeface="Times New Roman" panose="02020603050405020304" pitchFamily="18" charset="0"/>
                <a:cs typeface="Times New Roman" panose="02020603050405020304" pitchFamily="18" charset="0"/>
              </a:rPr>
              <a:t>відбулася</a:t>
            </a:r>
            <a:r>
              <a:rPr lang="ru-RU" sz="2400" dirty="0">
                <a:solidFill>
                  <a:prstClr val="black"/>
                </a:solidFill>
                <a:latin typeface="Times New Roman" panose="02020603050405020304" pitchFamily="18" charset="0"/>
                <a:cs typeface="Times New Roman" panose="02020603050405020304" pitchFamily="18" charset="0"/>
              </a:rPr>
              <a:t>.</a:t>
            </a:r>
            <a:endParaRPr lang="uk-UA" sz="2400" dirty="0">
              <a:solidFill>
                <a:prstClr val="black"/>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98252" y="1196752"/>
            <a:ext cx="5841900" cy="2677656"/>
          </a:xfrm>
          <a:prstGeom prst="rect">
            <a:avLst/>
          </a:prstGeom>
        </p:spPr>
        <p:txBody>
          <a:bodyPr wrap="square">
            <a:spAutoFit/>
          </a:bodyPr>
          <a:lstStyle/>
          <a:p>
            <a:r>
              <a:rPr lang="ru-RU" sz="2400" b="1" dirty="0">
                <a:solidFill>
                  <a:prstClr val="black"/>
                </a:solidFill>
                <a:latin typeface="Times New Roman" panose="02020603050405020304" pitchFamily="18" charset="0"/>
                <a:cs typeface="Times New Roman" panose="02020603050405020304" pitchFamily="18" charset="0"/>
              </a:rPr>
              <a:t>1 </a:t>
            </a:r>
            <a:r>
              <a:rPr lang="ru-RU" sz="2400" dirty="0" err="1">
                <a:solidFill>
                  <a:prstClr val="black"/>
                </a:solidFill>
                <a:latin typeface="Times New Roman" panose="02020603050405020304" pitchFamily="18" charset="0"/>
                <a:cs typeface="Times New Roman" panose="02020603050405020304" pitchFamily="18" charset="0"/>
              </a:rPr>
              <a:t>оприлюднення</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царського</a:t>
            </a:r>
            <a:r>
              <a:rPr lang="ru-RU" sz="2400" dirty="0">
                <a:solidFill>
                  <a:prstClr val="black"/>
                </a:solidFill>
                <a:latin typeface="Times New Roman" panose="02020603050405020304" pitchFamily="18" charset="0"/>
                <a:cs typeface="Times New Roman" panose="02020603050405020304" pitchFamily="18" charset="0"/>
              </a:rPr>
              <a:t> указу про</a:t>
            </a:r>
          </a:p>
          <a:p>
            <a:r>
              <a:rPr lang="uk-UA" sz="2400" dirty="0">
                <a:solidFill>
                  <a:prstClr val="black"/>
                </a:solidFill>
                <a:latin typeface="Times New Roman" panose="02020603050405020304" pitchFamily="18" charset="0"/>
                <a:cs typeface="Times New Roman" panose="02020603050405020304" pitchFamily="18" charset="0"/>
              </a:rPr>
              <a:t>закріпачення селян Лівобережної</a:t>
            </a:r>
          </a:p>
          <a:p>
            <a:r>
              <a:rPr lang="uk-UA" sz="2400" dirty="0">
                <a:solidFill>
                  <a:prstClr val="black"/>
                </a:solidFill>
                <a:latin typeface="Times New Roman" panose="02020603050405020304" pitchFamily="18" charset="0"/>
                <a:cs typeface="Times New Roman" panose="02020603050405020304" pitchFamily="18" charset="0"/>
              </a:rPr>
              <a:t>та Слобідської України</a:t>
            </a:r>
          </a:p>
          <a:p>
            <a:r>
              <a:rPr lang="uk-UA" sz="2400" b="1" dirty="0">
                <a:solidFill>
                  <a:prstClr val="black"/>
                </a:solidFill>
                <a:latin typeface="Times New Roman" panose="02020603050405020304" pitchFamily="18" charset="0"/>
                <a:cs typeface="Times New Roman" panose="02020603050405020304" pitchFamily="18" charset="0"/>
              </a:rPr>
              <a:t>2 </a:t>
            </a:r>
            <a:r>
              <a:rPr lang="uk-UA" sz="2400" dirty="0">
                <a:solidFill>
                  <a:prstClr val="black"/>
                </a:solidFill>
                <a:latin typeface="Times New Roman" panose="02020603050405020304" pitchFamily="18" charset="0"/>
                <a:cs typeface="Times New Roman" panose="02020603050405020304" pitchFamily="18" charset="0"/>
              </a:rPr>
              <a:t>остаточна ліквідація гетьманства</a:t>
            </a:r>
          </a:p>
          <a:p>
            <a:r>
              <a:rPr lang="uk-UA" sz="2400" b="1" dirty="0">
                <a:solidFill>
                  <a:prstClr val="black"/>
                </a:solidFill>
                <a:latin typeface="Times New Roman" panose="02020603050405020304" pitchFamily="18" charset="0"/>
                <a:cs typeface="Times New Roman" panose="02020603050405020304" pitchFamily="18" charset="0"/>
              </a:rPr>
              <a:t>3 </a:t>
            </a:r>
            <a:r>
              <a:rPr lang="uk-UA" sz="2400" dirty="0">
                <a:solidFill>
                  <a:prstClr val="black"/>
                </a:solidFill>
                <a:latin typeface="Times New Roman" panose="02020603050405020304" pitchFamily="18" charset="0"/>
                <a:cs typeface="Times New Roman" panose="02020603050405020304" pitchFamily="18" charset="0"/>
              </a:rPr>
              <a:t>остаточна ліквідація царським</a:t>
            </a:r>
          </a:p>
          <a:p>
            <a:r>
              <a:rPr lang="uk-UA" sz="2400" dirty="0">
                <a:solidFill>
                  <a:prstClr val="black"/>
                </a:solidFill>
                <a:latin typeface="Times New Roman" panose="02020603050405020304" pitchFamily="18" charset="0"/>
                <a:cs typeface="Times New Roman" panose="02020603050405020304" pitchFamily="18" charset="0"/>
              </a:rPr>
              <a:t>урядом Запорозької Січі</a:t>
            </a:r>
          </a:p>
          <a:p>
            <a:r>
              <a:rPr lang="ru-RU" sz="2400" b="1" dirty="0">
                <a:solidFill>
                  <a:prstClr val="black"/>
                </a:solidFill>
                <a:latin typeface="Times New Roman" panose="02020603050405020304" pitchFamily="18" charset="0"/>
                <a:cs typeface="Times New Roman" panose="02020603050405020304" pitchFamily="18" charset="0"/>
              </a:rPr>
              <a:t>4 </a:t>
            </a:r>
            <a:r>
              <a:rPr lang="ru-RU" sz="2400" dirty="0" err="1">
                <a:solidFill>
                  <a:prstClr val="black"/>
                </a:solidFill>
                <a:latin typeface="Times New Roman" panose="02020603050405020304" pitchFamily="18" charset="0"/>
                <a:cs typeface="Times New Roman" panose="02020603050405020304" pitchFamily="18" charset="0"/>
              </a:rPr>
              <a:t>ухвалення</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Конституції</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Пилипа</a:t>
            </a:r>
            <a:r>
              <a:rPr lang="ru-RU" sz="2400" dirty="0">
                <a:solidFill>
                  <a:prstClr val="black"/>
                </a:solidFill>
                <a:latin typeface="Times New Roman" panose="02020603050405020304" pitchFamily="18" charset="0"/>
                <a:cs typeface="Times New Roman" panose="02020603050405020304" pitchFamily="18" charset="0"/>
              </a:rPr>
              <a:t> Орлика</a:t>
            </a:r>
            <a:endParaRPr lang="uk-UA" sz="2400" dirty="0">
              <a:solidFill>
                <a:prstClr val="black"/>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048473" y="1484784"/>
            <a:ext cx="1800200" cy="2246769"/>
          </a:xfrm>
          <a:prstGeom prst="rect">
            <a:avLst/>
          </a:prstGeom>
        </p:spPr>
        <p:txBody>
          <a:bodyPr wrap="square">
            <a:spAutoFit/>
          </a:bodyPr>
          <a:lstStyle/>
          <a:p>
            <a:r>
              <a:rPr lang="uk-UA" sz="2800" b="1" dirty="0">
                <a:solidFill>
                  <a:prstClr val="black"/>
                </a:solidFill>
                <a:latin typeface="Times New Roman" panose="02020603050405020304" pitchFamily="18" charset="0"/>
                <a:cs typeface="Times New Roman" panose="02020603050405020304" pitchFamily="18" charset="0"/>
              </a:rPr>
              <a:t>А </a:t>
            </a:r>
            <a:r>
              <a:rPr lang="uk-UA" sz="2800" dirty="0">
                <a:solidFill>
                  <a:prstClr val="black"/>
                </a:solidFill>
                <a:latin typeface="Times New Roman" panose="02020603050405020304" pitchFamily="18" charset="0"/>
                <a:cs typeface="Times New Roman" panose="02020603050405020304" pitchFamily="18" charset="0"/>
              </a:rPr>
              <a:t>1710 р.</a:t>
            </a:r>
          </a:p>
          <a:p>
            <a:r>
              <a:rPr lang="uk-UA" sz="2800" b="1" dirty="0">
                <a:solidFill>
                  <a:prstClr val="black"/>
                </a:solidFill>
                <a:latin typeface="Times New Roman" panose="02020603050405020304" pitchFamily="18" charset="0"/>
                <a:cs typeface="Times New Roman" panose="02020603050405020304" pitchFamily="18" charset="0"/>
              </a:rPr>
              <a:t>Б </a:t>
            </a:r>
            <a:r>
              <a:rPr lang="uk-UA" sz="2800" dirty="0">
                <a:solidFill>
                  <a:prstClr val="black"/>
                </a:solidFill>
                <a:latin typeface="Times New Roman" panose="02020603050405020304" pitchFamily="18" charset="0"/>
                <a:cs typeface="Times New Roman" panose="02020603050405020304" pitchFamily="18" charset="0"/>
              </a:rPr>
              <a:t>1764 р.</a:t>
            </a:r>
          </a:p>
          <a:p>
            <a:r>
              <a:rPr lang="uk-UA" sz="2800" b="1" dirty="0">
                <a:solidFill>
                  <a:prstClr val="black"/>
                </a:solidFill>
                <a:latin typeface="Times New Roman" panose="02020603050405020304" pitchFamily="18" charset="0"/>
                <a:cs typeface="Times New Roman" panose="02020603050405020304" pitchFamily="18" charset="0"/>
              </a:rPr>
              <a:t>В </a:t>
            </a:r>
            <a:r>
              <a:rPr lang="uk-UA" sz="2800" dirty="0">
                <a:solidFill>
                  <a:prstClr val="black"/>
                </a:solidFill>
                <a:latin typeface="Times New Roman" panose="02020603050405020304" pitchFamily="18" charset="0"/>
                <a:cs typeface="Times New Roman" panose="02020603050405020304" pitchFamily="18" charset="0"/>
              </a:rPr>
              <a:t>1775 р.</a:t>
            </a:r>
          </a:p>
          <a:p>
            <a:r>
              <a:rPr lang="uk-UA" sz="2800" b="1" dirty="0">
                <a:solidFill>
                  <a:prstClr val="black"/>
                </a:solidFill>
                <a:latin typeface="Times New Roman" panose="02020603050405020304" pitchFamily="18" charset="0"/>
                <a:cs typeface="Times New Roman" panose="02020603050405020304" pitchFamily="18" charset="0"/>
              </a:rPr>
              <a:t>Г </a:t>
            </a:r>
            <a:r>
              <a:rPr lang="uk-UA" sz="2800" dirty="0">
                <a:solidFill>
                  <a:prstClr val="black"/>
                </a:solidFill>
                <a:latin typeface="Times New Roman" panose="02020603050405020304" pitchFamily="18" charset="0"/>
                <a:cs typeface="Times New Roman" panose="02020603050405020304" pitchFamily="18" charset="0"/>
              </a:rPr>
              <a:t>1783 р.</a:t>
            </a:r>
          </a:p>
          <a:p>
            <a:r>
              <a:rPr lang="uk-UA" sz="2800" b="1" dirty="0">
                <a:solidFill>
                  <a:prstClr val="black"/>
                </a:solidFill>
                <a:latin typeface="Times New Roman" panose="02020603050405020304" pitchFamily="18" charset="0"/>
                <a:cs typeface="Times New Roman" panose="02020603050405020304" pitchFamily="18" charset="0"/>
              </a:rPr>
              <a:t>Д </a:t>
            </a:r>
            <a:r>
              <a:rPr lang="uk-UA" sz="2800" dirty="0">
                <a:solidFill>
                  <a:prstClr val="black"/>
                </a:solidFill>
                <a:latin typeface="Times New Roman" panose="02020603050405020304" pitchFamily="18" charset="0"/>
                <a:cs typeface="Times New Roman" panose="02020603050405020304" pitchFamily="18" charset="0"/>
              </a:rPr>
              <a:t>1785 р.</a:t>
            </a:r>
          </a:p>
        </p:txBody>
      </p:sp>
      <p:sp>
        <p:nvSpPr>
          <p:cNvPr id="2" name="Прямоугольник 1"/>
          <p:cNvSpPr/>
          <p:nvPr/>
        </p:nvSpPr>
        <p:spPr>
          <a:xfrm>
            <a:off x="3491880" y="4149080"/>
            <a:ext cx="5354543" cy="461665"/>
          </a:xfrm>
          <a:prstGeom prst="rect">
            <a:avLst/>
          </a:prstGeom>
        </p:spPr>
        <p:txBody>
          <a:bodyPr wrap="none">
            <a:spAutoFit/>
          </a:bodyPr>
          <a:lstStyle/>
          <a:p>
            <a:r>
              <a:rPr lang="ru-RU" sz="2400" b="1" dirty="0" err="1">
                <a:solidFill>
                  <a:srgbClr val="C00000"/>
                </a:solidFill>
                <a:latin typeface="Times New Roman" panose="02020603050405020304" pitchFamily="18" charset="0"/>
                <a:cs typeface="Times New Roman" panose="02020603050405020304" pitchFamily="18" charset="0"/>
              </a:rPr>
              <a:t>жалувана</a:t>
            </a:r>
            <a:r>
              <a:rPr lang="ru-RU" sz="2400" b="1" dirty="0">
                <a:solidFill>
                  <a:srgbClr val="C00000"/>
                </a:solidFill>
                <a:latin typeface="Times New Roman" panose="02020603050405020304" pitchFamily="18" charset="0"/>
                <a:cs typeface="Times New Roman" panose="02020603050405020304" pitchFamily="18" charset="0"/>
              </a:rPr>
              <a:t> грамота дворянству 1785 р</a:t>
            </a:r>
            <a:endParaRPr lang="uk-UA" sz="2400" b="1" dirty="0">
              <a:solidFill>
                <a:srgbClr val="C00000"/>
              </a:solidFill>
              <a:latin typeface="Times New Roman" panose="02020603050405020304" pitchFamily="18" charset="0"/>
              <a:cs typeface="Times New Roman" panose="02020603050405020304" pitchFamily="18" charset="0"/>
            </a:endParaRPr>
          </a:p>
        </p:txBody>
      </p:sp>
      <p:cxnSp>
        <p:nvCxnSpPr>
          <p:cNvPr id="8" name="Прямая со стрелкой 7"/>
          <p:cNvCxnSpPr/>
          <p:nvPr/>
        </p:nvCxnSpPr>
        <p:spPr>
          <a:xfrm flipV="1">
            <a:off x="6660232" y="3731553"/>
            <a:ext cx="388241" cy="27351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Прямая со стрелкой 9"/>
          <p:cNvCxnSpPr/>
          <p:nvPr/>
        </p:nvCxnSpPr>
        <p:spPr>
          <a:xfrm>
            <a:off x="9972600" y="3573016"/>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flipV="1">
            <a:off x="4535996" y="1844824"/>
            <a:ext cx="2512477" cy="1584176"/>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4" name="Прямая со стрелкой 13"/>
          <p:cNvCxnSpPr>
            <a:endCxn id="6" idx="1"/>
          </p:cNvCxnSpPr>
          <p:nvPr/>
        </p:nvCxnSpPr>
        <p:spPr>
          <a:xfrm flipV="1">
            <a:off x="4535996" y="2608169"/>
            <a:ext cx="2512477" cy="316775"/>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6" name="Прямая со стрелкой 15"/>
          <p:cNvCxnSpPr/>
          <p:nvPr/>
        </p:nvCxnSpPr>
        <p:spPr>
          <a:xfrm>
            <a:off x="4535996" y="1628800"/>
            <a:ext cx="2512477" cy="144016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8" name="Прямая со стрелкой 17"/>
          <p:cNvCxnSpPr/>
          <p:nvPr/>
        </p:nvCxnSpPr>
        <p:spPr>
          <a:xfrm flipV="1">
            <a:off x="4788024" y="2204864"/>
            <a:ext cx="2260449" cy="330716"/>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36095183"/>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04800" y="1943100"/>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121476" y="1151999"/>
            <a:ext cx="8784976" cy="2123658"/>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base">
              <a:spcBef>
                <a:spcPct val="0"/>
              </a:spcBef>
              <a:spcAft>
                <a:spcPct val="0"/>
              </a:spcAft>
            </a:pPr>
            <a:r>
              <a:rPr lang="uk-UA" altLang="uk-UA" sz="4400" b="1" dirty="0" smtClean="0">
                <a:solidFill>
                  <a:prstClr val="white"/>
                </a:solidFill>
                <a:latin typeface="Times New Roman" pitchFamily="18" charset="0"/>
                <a:cs typeface="Times New Roman" pitchFamily="18" charset="0"/>
              </a:rPr>
              <a:t>Результати виконання тестових завдань на встановлення правильної послідовності</a:t>
            </a:r>
            <a:endParaRPr lang="en-US" sz="44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398166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736616768"/>
              </p:ext>
            </p:extLst>
          </p:nvPr>
        </p:nvGraphicFramePr>
        <p:xfrm>
          <a:off x="251517" y="1628800"/>
          <a:ext cx="8712971" cy="4389120"/>
        </p:xfrm>
        <a:graphic>
          <a:graphicData uri="http://schemas.openxmlformats.org/drawingml/2006/table">
            <a:tbl>
              <a:tblPr firstRow="1" bandRow="1">
                <a:tableStyleId>{5C22544A-7EE6-4342-B048-85BDC9FD1C3A}</a:tableStyleId>
              </a:tblPr>
              <a:tblGrid>
                <a:gridCol w="1843128"/>
                <a:gridCol w="1843128"/>
                <a:gridCol w="1256678"/>
                <a:gridCol w="1340458"/>
                <a:gridCol w="1089121"/>
                <a:gridCol w="1340458"/>
              </a:tblGrid>
              <a:tr h="504056">
                <a:tc rowSpan="2">
                  <a:txBody>
                    <a:bodyPr/>
                    <a:lstStyle/>
                    <a:p>
                      <a:pPr algn="ctr"/>
                      <a:r>
                        <a:rPr lang="uk-UA" sz="2400" b="1" dirty="0" smtClean="0">
                          <a:latin typeface="Times New Roman" panose="02020603050405020304" pitchFamily="18" charset="0"/>
                          <a:cs typeface="Times New Roman" panose="02020603050405020304" pitchFamily="18" charset="0"/>
                        </a:rPr>
                        <a:t>№ ТЗ</a:t>
                      </a:r>
                      <a:endParaRPr lang="uk-UA" sz="2400" b="1" dirty="0">
                        <a:latin typeface="Times New Roman" panose="02020603050405020304" pitchFamily="18" charset="0"/>
                        <a:cs typeface="Times New Roman" panose="02020603050405020304" pitchFamily="18" charset="0"/>
                      </a:endParaRPr>
                    </a:p>
                  </a:txBody>
                  <a:tcPr/>
                </a:tc>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Розподіл учасників (%) за кількістю набраних балів</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r>
              <a:tr h="288031">
                <a:tc vMerge="1">
                  <a:txBody>
                    <a:bodyPr/>
                    <a:lstStyle/>
                    <a:p>
                      <a:endParaRPr lang="uk-UA"/>
                    </a:p>
                  </a:txBody>
                  <a:tcPr/>
                </a:tc>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0</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3</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gridSpan="6">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10-11 класи</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27</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ГАВБ</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55,05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30,27</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5,80</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8,88</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28</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БАГВ</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52,71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37,64</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3,93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5,72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gridSpan="6">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6-9 класи</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57</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ГАВБ</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15,43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50,41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8,51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25,64</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58</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ГВБА</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49,63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32,51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4,20</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13,66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4" name="Прямоугольник 3"/>
          <p:cNvSpPr/>
          <p:nvPr/>
        </p:nvSpPr>
        <p:spPr>
          <a:xfrm>
            <a:off x="539552" y="260648"/>
            <a:ext cx="8208912" cy="1077218"/>
          </a:xfrm>
          <a:prstGeom prst="rect">
            <a:avLst/>
          </a:prstGeom>
        </p:spPr>
        <p:txBody>
          <a:bodyPr wrap="square">
            <a:spAutoFit/>
          </a:bodyPr>
          <a:lstStyle/>
          <a:p>
            <a:pPr algn="ctr"/>
            <a:r>
              <a:rPr lang="ru-RU" sz="3200" b="1" dirty="0" err="1">
                <a:solidFill>
                  <a:srgbClr val="0070C0"/>
                </a:solidFill>
                <a:latin typeface="Times New Roman" panose="02020603050405020304" pitchFamily="18" charset="0"/>
                <a:cs typeface="Times New Roman" panose="02020603050405020304" pitchFamily="18" charset="0"/>
              </a:rPr>
              <a:t>Результати</a:t>
            </a:r>
            <a:r>
              <a:rPr lang="ru-RU" sz="3200" b="1" dirty="0">
                <a:solidFill>
                  <a:srgbClr val="0070C0"/>
                </a:solidFill>
                <a:latin typeface="Times New Roman" panose="02020603050405020304" pitchFamily="18" charset="0"/>
                <a:cs typeface="Times New Roman" panose="02020603050405020304" pitchFamily="18" charset="0"/>
              </a:rPr>
              <a:t> </a:t>
            </a:r>
            <a:r>
              <a:rPr lang="ru-RU" sz="3200" b="1" dirty="0" err="1">
                <a:solidFill>
                  <a:srgbClr val="0070C0"/>
                </a:solidFill>
                <a:latin typeface="Times New Roman" panose="02020603050405020304" pitchFamily="18" charset="0"/>
                <a:cs typeface="Times New Roman" panose="02020603050405020304" pitchFamily="18" charset="0"/>
              </a:rPr>
              <a:t>виконання</a:t>
            </a:r>
            <a:r>
              <a:rPr lang="ru-RU" sz="3200" b="1" dirty="0">
                <a:solidFill>
                  <a:srgbClr val="0070C0"/>
                </a:solidFill>
                <a:latin typeface="Times New Roman" panose="02020603050405020304" pitchFamily="18" charset="0"/>
                <a:cs typeface="Times New Roman" panose="02020603050405020304" pitchFamily="18" charset="0"/>
              </a:rPr>
              <a:t> ТЗ на </a:t>
            </a:r>
            <a:r>
              <a:rPr lang="ru-RU" sz="3200" b="1" dirty="0" err="1" smtClean="0">
                <a:solidFill>
                  <a:srgbClr val="0070C0"/>
                </a:solidFill>
                <a:latin typeface="Times New Roman" panose="02020603050405020304" pitchFamily="18" charset="0"/>
                <a:cs typeface="Times New Roman" panose="02020603050405020304" pitchFamily="18" charset="0"/>
              </a:rPr>
              <a:t>встановлення</a:t>
            </a:r>
            <a:r>
              <a:rPr lang="ru-RU" sz="3200" b="1" dirty="0" smtClean="0">
                <a:solidFill>
                  <a:srgbClr val="0070C0"/>
                </a:solidFill>
                <a:latin typeface="Times New Roman" panose="02020603050405020304" pitchFamily="18" charset="0"/>
                <a:cs typeface="Times New Roman" panose="02020603050405020304" pitchFamily="18" charset="0"/>
              </a:rPr>
              <a:t> </a:t>
            </a:r>
            <a:r>
              <a:rPr lang="ru-RU" sz="3200" b="1" dirty="0" err="1" smtClean="0">
                <a:solidFill>
                  <a:srgbClr val="0070C0"/>
                </a:solidFill>
                <a:latin typeface="Times New Roman" panose="02020603050405020304" pitchFamily="18" charset="0"/>
                <a:cs typeface="Times New Roman" panose="02020603050405020304" pitchFamily="18" charset="0"/>
              </a:rPr>
              <a:t>правильної</a:t>
            </a:r>
            <a:r>
              <a:rPr lang="ru-RU" sz="3200" b="1" dirty="0" smtClean="0">
                <a:solidFill>
                  <a:srgbClr val="0070C0"/>
                </a:solidFill>
                <a:latin typeface="Times New Roman" panose="02020603050405020304" pitchFamily="18" charset="0"/>
                <a:cs typeface="Times New Roman" panose="02020603050405020304" pitchFamily="18" charset="0"/>
              </a:rPr>
              <a:t> </a:t>
            </a:r>
            <a:r>
              <a:rPr lang="ru-RU" sz="3200" b="1" dirty="0" err="1" smtClean="0">
                <a:solidFill>
                  <a:srgbClr val="0070C0"/>
                </a:solidFill>
                <a:latin typeface="Times New Roman" panose="02020603050405020304" pitchFamily="18" charset="0"/>
                <a:cs typeface="Times New Roman" panose="02020603050405020304" pitchFamily="18" charset="0"/>
              </a:rPr>
              <a:t>послідовності</a:t>
            </a:r>
            <a:endParaRPr lang="uk-UA" sz="32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2188430"/>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795050587"/>
              </p:ext>
            </p:extLst>
          </p:nvPr>
        </p:nvGraphicFramePr>
        <p:xfrm>
          <a:off x="179512" y="5229200"/>
          <a:ext cx="8712968" cy="1479416"/>
        </p:xfrm>
        <a:graphic>
          <a:graphicData uri="http://schemas.openxmlformats.org/drawingml/2006/table">
            <a:tbl>
              <a:tblPr firstRow="1" bandRow="1">
                <a:tableStyleId>{5C22544A-7EE6-4342-B048-85BDC9FD1C3A}</a:tableStyleId>
              </a:tblPr>
              <a:tblGrid>
                <a:gridCol w="1584176"/>
                <a:gridCol w="1656184"/>
                <a:gridCol w="1800200"/>
                <a:gridCol w="1800200"/>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Розподіл учасників (%) за кількістю набраних балів</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0</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3</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ГАВБ</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55,05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30,27</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5,80</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8,88</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2" name="Прямоугольник 1"/>
          <p:cNvSpPr/>
          <p:nvPr/>
        </p:nvSpPr>
        <p:spPr>
          <a:xfrm>
            <a:off x="179512" y="116632"/>
            <a:ext cx="8784976" cy="4893647"/>
          </a:xfrm>
          <a:prstGeom prst="rect">
            <a:avLst/>
          </a:prstGeom>
        </p:spPr>
        <p:txBody>
          <a:bodyPr wrap="square">
            <a:spAutoFit/>
          </a:bodyPr>
          <a:lstStyle/>
          <a:p>
            <a:r>
              <a:rPr lang="ru-RU" sz="3200" b="1" dirty="0">
                <a:solidFill>
                  <a:prstClr val="black"/>
                </a:solidFill>
                <a:latin typeface="Times New Roman" panose="02020603050405020304" pitchFamily="18" charset="0"/>
                <a:cs typeface="Times New Roman" panose="02020603050405020304" pitchFamily="18" charset="0"/>
              </a:rPr>
              <a:t>27. </a:t>
            </a:r>
            <a:r>
              <a:rPr lang="ru-RU" sz="3200" dirty="0" err="1">
                <a:solidFill>
                  <a:prstClr val="black"/>
                </a:solidFill>
                <a:latin typeface="Times New Roman" panose="02020603050405020304" pitchFamily="18" charset="0"/>
                <a:cs typeface="Times New Roman" panose="02020603050405020304" pitchFamily="18" charset="0"/>
              </a:rPr>
              <a:t>Установіть</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послідовність</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утворення</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органів</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державної</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влади</a:t>
            </a:r>
            <a:r>
              <a:rPr lang="ru-RU" sz="3200" dirty="0">
                <a:solidFill>
                  <a:prstClr val="black"/>
                </a:solidFill>
                <a:latin typeface="Times New Roman" panose="02020603050405020304" pitchFamily="18" charset="0"/>
                <a:cs typeface="Times New Roman" panose="02020603050405020304" pitchFamily="18" charset="0"/>
              </a:rPr>
              <a:t>.</a:t>
            </a:r>
          </a:p>
          <a:p>
            <a:r>
              <a:rPr lang="ru-RU" sz="3200" b="1" dirty="0">
                <a:solidFill>
                  <a:prstClr val="black"/>
                </a:solidFill>
                <a:latin typeface="Times New Roman" panose="02020603050405020304" pitchFamily="18" charset="0"/>
                <a:cs typeface="Times New Roman" panose="02020603050405020304" pitchFamily="18" charset="0"/>
              </a:rPr>
              <a:t>А </a:t>
            </a:r>
            <a:r>
              <a:rPr lang="ru-RU" sz="3200" b="1" dirty="0" smtClean="0">
                <a:solidFill>
                  <a:prstClr val="black"/>
                </a:solidFill>
                <a:latin typeface="Times New Roman" panose="02020603050405020304" pitchFamily="18" charset="0"/>
                <a:cs typeface="Times New Roman" panose="02020603050405020304" pitchFamily="18" charset="0"/>
              </a:rPr>
              <a:t> </a:t>
            </a:r>
            <a:r>
              <a:rPr lang="ru-RU" sz="3200" dirty="0" smtClean="0">
                <a:solidFill>
                  <a:prstClr val="black"/>
                </a:solidFill>
                <a:latin typeface="Times New Roman" panose="02020603050405020304" pitchFamily="18" charset="0"/>
                <a:cs typeface="Times New Roman" panose="02020603050405020304" pitchFamily="18" charset="0"/>
              </a:rPr>
              <a:t>Рада </a:t>
            </a:r>
            <a:r>
              <a:rPr lang="ru-RU" sz="3200" dirty="0" err="1">
                <a:solidFill>
                  <a:prstClr val="black"/>
                </a:solidFill>
                <a:latin typeface="Times New Roman" panose="02020603050405020304" pitchFamily="18" charset="0"/>
                <a:cs typeface="Times New Roman" panose="02020603050405020304" pitchFamily="18" charset="0"/>
              </a:rPr>
              <a:t>міністрів</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Української</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smtClean="0">
                <a:solidFill>
                  <a:prstClr val="black"/>
                </a:solidFill>
                <a:latin typeface="Times New Roman" panose="02020603050405020304" pitchFamily="18" charset="0"/>
                <a:cs typeface="Times New Roman" panose="02020603050405020304" pitchFamily="18" charset="0"/>
              </a:rPr>
              <a:t>Держави</a:t>
            </a:r>
            <a:r>
              <a:rPr lang="ru-RU" sz="3200" dirty="0" smtClean="0">
                <a:solidFill>
                  <a:prstClr val="black"/>
                </a:solidFill>
                <a:latin typeface="Times New Roman" panose="02020603050405020304" pitchFamily="18" charset="0"/>
                <a:cs typeface="Times New Roman" panose="02020603050405020304" pitchFamily="18" charset="0"/>
              </a:rPr>
              <a:t> </a:t>
            </a:r>
            <a:r>
              <a:rPr lang="ru-RU" sz="2400" dirty="0" smtClean="0">
                <a:solidFill>
                  <a:prstClr val="black"/>
                </a:solidFill>
                <a:latin typeface="Times New Roman" panose="02020603050405020304" pitchFamily="18" charset="0"/>
                <a:cs typeface="Times New Roman" panose="02020603050405020304" pitchFamily="18" charset="0"/>
              </a:rPr>
              <a:t>(</a:t>
            </a:r>
            <a:r>
              <a:rPr lang="ru-RU" sz="2400" b="1" dirty="0" err="1" smtClean="0">
                <a:solidFill>
                  <a:srgbClr val="C00000"/>
                </a:solidFill>
                <a:latin typeface="Times New Roman" panose="02020603050405020304" pitchFamily="18" charset="0"/>
                <a:cs typeface="Times New Roman" panose="02020603050405020304" pitchFamily="18" charset="0"/>
              </a:rPr>
              <a:t>квіт</a:t>
            </a:r>
            <a:r>
              <a:rPr lang="ru-RU" sz="2400" b="1" dirty="0" smtClean="0">
                <a:solidFill>
                  <a:srgbClr val="C00000"/>
                </a:solidFill>
                <a:latin typeface="Times New Roman" panose="02020603050405020304" pitchFamily="18" charset="0"/>
                <a:cs typeface="Times New Roman" panose="02020603050405020304" pitchFamily="18" charset="0"/>
              </a:rPr>
              <a:t>.</a:t>
            </a:r>
            <a:r>
              <a:rPr lang="ru-RU" sz="2400" dirty="0" smtClean="0">
                <a:solidFill>
                  <a:prstClr val="black"/>
                </a:solidFill>
                <a:latin typeface="Times New Roman" panose="02020603050405020304" pitchFamily="18" charset="0"/>
                <a:cs typeface="Times New Roman" panose="02020603050405020304" pitchFamily="18" charset="0"/>
              </a:rPr>
              <a:t> </a:t>
            </a:r>
            <a:r>
              <a:rPr lang="ru-RU" sz="2400" b="1" dirty="0" smtClean="0">
                <a:solidFill>
                  <a:srgbClr val="C00000"/>
                </a:solidFill>
                <a:latin typeface="Times New Roman" panose="02020603050405020304" pitchFamily="18" charset="0"/>
                <a:cs typeface="Times New Roman" panose="02020603050405020304" pitchFamily="18" charset="0"/>
              </a:rPr>
              <a:t>1918</a:t>
            </a:r>
            <a:r>
              <a:rPr lang="ru-RU" sz="2400" dirty="0" smtClean="0">
                <a:solidFill>
                  <a:prstClr val="black"/>
                </a:solidFill>
                <a:latin typeface="Times New Roman" panose="02020603050405020304" pitchFamily="18" charset="0"/>
                <a:cs typeface="Times New Roman" panose="02020603050405020304" pitchFamily="18" charset="0"/>
              </a:rPr>
              <a:t>)</a:t>
            </a:r>
            <a:endParaRPr lang="ru-RU" sz="2400" dirty="0">
              <a:solidFill>
                <a:prstClr val="black"/>
              </a:solidFill>
              <a:latin typeface="Times New Roman" panose="02020603050405020304" pitchFamily="18" charset="0"/>
              <a:cs typeface="Times New Roman" panose="02020603050405020304" pitchFamily="18" charset="0"/>
            </a:endParaRPr>
          </a:p>
          <a:p>
            <a:r>
              <a:rPr lang="ru-RU" sz="3200" b="1" dirty="0">
                <a:solidFill>
                  <a:prstClr val="black"/>
                </a:solidFill>
                <a:latin typeface="Times New Roman" panose="02020603050405020304" pitchFamily="18" charset="0"/>
                <a:cs typeface="Times New Roman" panose="02020603050405020304" pitchFamily="18" charset="0"/>
              </a:rPr>
              <a:t>Б </a:t>
            </a:r>
            <a:r>
              <a:rPr lang="ru-RU" sz="3200" b="1" dirty="0" smtClean="0">
                <a:solidFill>
                  <a:prstClr val="black"/>
                </a:solidFill>
                <a:latin typeface="Times New Roman" panose="02020603050405020304" pitchFamily="18" charset="0"/>
                <a:cs typeface="Times New Roman" panose="02020603050405020304" pitchFamily="18" charset="0"/>
              </a:rPr>
              <a:t> </a:t>
            </a:r>
            <a:r>
              <a:rPr lang="ru-RU" sz="3200" dirty="0" smtClean="0">
                <a:solidFill>
                  <a:prstClr val="black"/>
                </a:solidFill>
                <a:latin typeface="Times New Roman" panose="02020603050405020304" pitchFamily="18" charset="0"/>
                <a:cs typeface="Times New Roman" panose="02020603050405020304" pitchFamily="18" charset="0"/>
              </a:rPr>
              <a:t>Рада </a:t>
            </a:r>
            <a:r>
              <a:rPr lang="ru-RU" sz="3200" dirty="0" err="1">
                <a:solidFill>
                  <a:prstClr val="black"/>
                </a:solidFill>
                <a:latin typeface="Times New Roman" panose="02020603050405020304" pitchFamily="18" charset="0"/>
                <a:cs typeface="Times New Roman" panose="02020603050405020304" pitchFamily="18" charset="0"/>
              </a:rPr>
              <a:t>народних</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комісарів</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Української</a:t>
            </a:r>
            <a:r>
              <a:rPr lang="ru-RU" sz="3200" dirty="0">
                <a:solidFill>
                  <a:prstClr val="black"/>
                </a:solidFill>
                <a:latin typeface="Times New Roman" panose="02020603050405020304" pitchFamily="18" charset="0"/>
                <a:cs typeface="Times New Roman" panose="02020603050405020304" pitchFamily="18" charset="0"/>
              </a:rPr>
              <a:t> </a:t>
            </a:r>
            <a:r>
              <a:rPr lang="ru-RU" sz="3200" b="1" dirty="0" err="1">
                <a:solidFill>
                  <a:srgbClr val="C00000"/>
                </a:solidFill>
                <a:latin typeface="Times New Roman" panose="02020603050405020304" pitchFamily="18" charset="0"/>
                <a:cs typeface="Times New Roman" panose="02020603050405020304" pitchFamily="18" charset="0"/>
              </a:rPr>
              <a:t>Соціалістичної</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Радянської</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smtClean="0">
                <a:solidFill>
                  <a:prstClr val="black"/>
                </a:solidFill>
                <a:latin typeface="Times New Roman" panose="02020603050405020304" pitchFamily="18" charset="0"/>
                <a:cs typeface="Times New Roman" panose="02020603050405020304" pitchFamily="18" charset="0"/>
              </a:rPr>
              <a:t>Республіки</a:t>
            </a:r>
            <a:r>
              <a:rPr lang="ru-RU" sz="3200" dirty="0" smtClean="0">
                <a:solidFill>
                  <a:prstClr val="black"/>
                </a:solidFill>
                <a:latin typeface="Times New Roman" panose="02020603050405020304" pitchFamily="18" charset="0"/>
                <a:cs typeface="Times New Roman" panose="02020603050405020304" pitchFamily="18" charset="0"/>
              </a:rPr>
              <a:t> </a:t>
            </a:r>
            <a:r>
              <a:rPr lang="ru-RU" sz="2400" b="1" dirty="0" smtClean="0">
                <a:solidFill>
                  <a:srgbClr val="C00000"/>
                </a:solidFill>
                <a:latin typeface="Times New Roman" panose="02020603050405020304" pitchFamily="18" charset="0"/>
                <a:cs typeface="Times New Roman" panose="02020603050405020304" pitchFamily="18" charset="0"/>
              </a:rPr>
              <a:t>(1919-1946   (до 37 р.)</a:t>
            </a:r>
            <a:endParaRPr lang="ru-RU" sz="2400" b="1" dirty="0">
              <a:solidFill>
                <a:srgbClr val="C00000"/>
              </a:solidFill>
              <a:latin typeface="Times New Roman" panose="02020603050405020304" pitchFamily="18" charset="0"/>
              <a:cs typeface="Times New Roman" panose="02020603050405020304" pitchFamily="18" charset="0"/>
            </a:endParaRPr>
          </a:p>
          <a:p>
            <a:r>
              <a:rPr lang="ru-RU" sz="3200" b="1" dirty="0">
                <a:solidFill>
                  <a:prstClr val="black"/>
                </a:solidFill>
                <a:latin typeface="Times New Roman" panose="02020603050405020304" pitchFamily="18" charset="0"/>
                <a:cs typeface="Times New Roman" panose="02020603050405020304" pitchFamily="18" charset="0"/>
              </a:rPr>
              <a:t>В </a:t>
            </a:r>
            <a:r>
              <a:rPr lang="ru-RU" sz="3200" b="1" dirty="0" smtClean="0">
                <a:solidFill>
                  <a:prstClr val="black"/>
                </a:solidFill>
                <a:latin typeface="Times New Roman" panose="02020603050405020304" pitchFamily="18" charset="0"/>
                <a:cs typeface="Times New Roman" panose="02020603050405020304" pitchFamily="18" charset="0"/>
              </a:rPr>
              <a:t> </a:t>
            </a:r>
            <a:r>
              <a:rPr lang="ru-RU" sz="3200" dirty="0" err="1" smtClean="0">
                <a:solidFill>
                  <a:prstClr val="black"/>
                </a:solidFill>
                <a:latin typeface="Times New Roman" panose="02020603050405020304" pitchFamily="18" charset="0"/>
                <a:cs typeface="Times New Roman" panose="02020603050405020304" pitchFamily="18" charset="0"/>
              </a:rPr>
              <a:t>Державний</a:t>
            </a:r>
            <a:r>
              <a:rPr lang="ru-RU" sz="3200" dirty="0" smtClean="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секретаріат</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Західноукраїнської</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Народної</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smtClean="0">
                <a:solidFill>
                  <a:prstClr val="black"/>
                </a:solidFill>
                <a:latin typeface="Times New Roman" panose="02020603050405020304" pitchFamily="18" charset="0"/>
                <a:cs typeface="Times New Roman" panose="02020603050405020304" pitchFamily="18" charset="0"/>
              </a:rPr>
              <a:t>Республіки</a:t>
            </a:r>
            <a:r>
              <a:rPr lang="ru-RU" sz="3200" dirty="0" smtClean="0">
                <a:solidFill>
                  <a:prstClr val="black"/>
                </a:solidFill>
                <a:latin typeface="Times New Roman" panose="02020603050405020304" pitchFamily="18" charset="0"/>
                <a:cs typeface="Times New Roman" panose="02020603050405020304" pitchFamily="18" charset="0"/>
              </a:rPr>
              <a:t> (</a:t>
            </a:r>
            <a:r>
              <a:rPr lang="uk-UA" sz="2400" b="1" dirty="0" smtClean="0">
                <a:solidFill>
                  <a:srgbClr val="C00000"/>
                </a:solidFill>
                <a:latin typeface="Times New Roman" panose="02020603050405020304" pitchFamily="18" charset="0"/>
                <a:cs typeface="Times New Roman" panose="02020603050405020304" pitchFamily="18" charset="0"/>
              </a:rPr>
              <a:t>9 </a:t>
            </a:r>
            <a:r>
              <a:rPr lang="uk-UA" sz="2400" b="1" dirty="0">
                <a:solidFill>
                  <a:srgbClr val="C00000"/>
                </a:solidFill>
                <a:latin typeface="Times New Roman" panose="02020603050405020304" pitchFamily="18" charset="0"/>
                <a:cs typeface="Times New Roman" panose="02020603050405020304" pitchFamily="18" charset="0"/>
              </a:rPr>
              <a:t>листопада </a:t>
            </a:r>
            <a:r>
              <a:rPr lang="uk-UA" sz="2400" b="1" dirty="0" smtClean="0">
                <a:solidFill>
                  <a:srgbClr val="C00000"/>
                </a:solidFill>
                <a:latin typeface="Times New Roman" panose="02020603050405020304" pitchFamily="18" charset="0"/>
                <a:cs typeface="Times New Roman" panose="02020603050405020304" pitchFamily="18" charset="0"/>
              </a:rPr>
              <a:t>1918)</a:t>
            </a:r>
            <a:endParaRPr lang="ru-RU" sz="2400" b="1" dirty="0">
              <a:solidFill>
                <a:srgbClr val="C00000"/>
              </a:solidFill>
              <a:latin typeface="Times New Roman" panose="02020603050405020304" pitchFamily="18" charset="0"/>
              <a:cs typeface="Times New Roman" panose="02020603050405020304" pitchFamily="18" charset="0"/>
            </a:endParaRPr>
          </a:p>
          <a:p>
            <a:r>
              <a:rPr lang="ru-RU" sz="3200" b="1" dirty="0" smtClean="0">
                <a:solidFill>
                  <a:prstClr val="black"/>
                </a:solidFill>
                <a:latin typeface="Times New Roman" panose="02020603050405020304" pitchFamily="18" charset="0"/>
                <a:cs typeface="Times New Roman" panose="02020603050405020304" pitchFamily="18" charset="0"/>
              </a:rPr>
              <a:t>Г  </a:t>
            </a:r>
            <a:r>
              <a:rPr lang="ru-RU" sz="3200" dirty="0" err="1" smtClean="0">
                <a:solidFill>
                  <a:prstClr val="black"/>
                </a:solidFill>
                <a:latin typeface="Times New Roman" panose="02020603050405020304" pitchFamily="18" charset="0"/>
                <a:cs typeface="Times New Roman" panose="02020603050405020304" pitchFamily="18" charset="0"/>
              </a:rPr>
              <a:t>Генеральний</a:t>
            </a:r>
            <a:r>
              <a:rPr lang="ru-RU" sz="3200" dirty="0" smtClean="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секретаріат</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Української</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err="1">
                <a:solidFill>
                  <a:prstClr val="black"/>
                </a:solidFill>
                <a:latin typeface="Times New Roman" panose="02020603050405020304" pitchFamily="18" charset="0"/>
                <a:cs typeface="Times New Roman" panose="02020603050405020304" pitchFamily="18" charset="0"/>
              </a:rPr>
              <a:t>Центральної</a:t>
            </a:r>
            <a:r>
              <a:rPr lang="ru-RU" sz="3200" dirty="0">
                <a:solidFill>
                  <a:prstClr val="black"/>
                </a:solidFill>
                <a:latin typeface="Times New Roman" panose="02020603050405020304" pitchFamily="18" charset="0"/>
                <a:cs typeface="Times New Roman" panose="02020603050405020304" pitchFamily="18" charset="0"/>
              </a:rPr>
              <a:t> </a:t>
            </a:r>
            <a:r>
              <a:rPr lang="ru-RU" sz="3200" dirty="0" smtClean="0">
                <a:solidFill>
                  <a:prstClr val="black"/>
                </a:solidFill>
                <a:latin typeface="Times New Roman" panose="02020603050405020304" pitchFamily="18" charset="0"/>
                <a:cs typeface="Times New Roman" panose="02020603050405020304" pitchFamily="18" charset="0"/>
              </a:rPr>
              <a:t>Ради </a:t>
            </a:r>
            <a:r>
              <a:rPr lang="ru-RU" sz="2400" b="1" dirty="0" smtClean="0">
                <a:solidFill>
                  <a:srgbClr val="C00000"/>
                </a:solidFill>
                <a:latin typeface="Times New Roman" panose="02020603050405020304" pitchFamily="18" charset="0"/>
                <a:cs typeface="Times New Roman" panose="02020603050405020304" pitchFamily="18" charset="0"/>
              </a:rPr>
              <a:t>(15</a:t>
            </a:r>
            <a:r>
              <a:rPr lang="ru-RU" sz="2400" b="1" dirty="0">
                <a:solidFill>
                  <a:srgbClr val="C00000"/>
                </a:solidFill>
                <a:latin typeface="Times New Roman" panose="02020603050405020304" pitchFamily="18" charset="0"/>
                <a:cs typeface="Times New Roman" panose="02020603050405020304" pitchFamily="18" charset="0"/>
              </a:rPr>
              <a:t> (28) </a:t>
            </a:r>
            <a:r>
              <a:rPr lang="ru-RU" sz="2400" b="1" dirty="0" err="1">
                <a:solidFill>
                  <a:srgbClr val="C00000"/>
                </a:solidFill>
                <a:latin typeface="Times New Roman" panose="02020603050405020304" pitchFamily="18" charset="0"/>
                <a:cs typeface="Times New Roman" panose="02020603050405020304" pitchFamily="18" charset="0"/>
              </a:rPr>
              <a:t>червня</a:t>
            </a:r>
            <a:r>
              <a:rPr lang="ru-RU" sz="2400" b="1" dirty="0">
                <a:solidFill>
                  <a:srgbClr val="C00000"/>
                </a:solidFill>
                <a:latin typeface="Times New Roman" panose="02020603050405020304" pitchFamily="18" charset="0"/>
                <a:cs typeface="Times New Roman" panose="02020603050405020304" pitchFamily="18" charset="0"/>
              </a:rPr>
              <a:t> </a:t>
            </a:r>
            <a:r>
              <a:rPr lang="ru-RU" sz="2400" b="1" u="sng" dirty="0">
                <a:solidFill>
                  <a:srgbClr val="C00000"/>
                </a:solidFill>
                <a:latin typeface="Times New Roman" panose="02020603050405020304" pitchFamily="18" charset="0"/>
                <a:cs typeface="Times New Roman" panose="02020603050405020304" pitchFamily="18" charset="0"/>
              </a:rPr>
              <a:t>1917</a:t>
            </a:r>
            <a:r>
              <a:rPr lang="ru-RU" sz="2400" b="1" dirty="0">
                <a:solidFill>
                  <a:srgbClr val="C00000"/>
                </a:solidFill>
                <a:latin typeface="Times New Roman" panose="02020603050405020304" pitchFamily="18" charset="0"/>
                <a:cs typeface="Times New Roman" panose="02020603050405020304" pitchFamily="18" charset="0"/>
              </a:rPr>
              <a:t> </a:t>
            </a:r>
            <a:r>
              <a:rPr lang="ru-RU" sz="2400" b="1" dirty="0" smtClean="0">
                <a:solidFill>
                  <a:srgbClr val="C00000"/>
                </a:solidFill>
                <a:latin typeface="Times New Roman" panose="02020603050405020304" pitchFamily="18" charset="0"/>
                <a:cs typeface="Times New Roman" panose="02020603050405020304" pitchFamily="18" charset="0"/>
              </a:rPr>
              <a:t>року)</a:t>
            </a:r>
            <a:endParaRPr lang="uk-UA" sz="2400" b="1" dirty="0">
              <a:solidFill>
                <a:srgbClr val="C00000"/>
              </a:solidFill>
              <a:latin typeface="Times New Roman" panose="02020603050405020304" pitchFamily="18" charset="0"/>
              <a:cs typeface="Times New Roman" panose="02020603050405020304" pitchFamily="18" charset="0"/>
            </a:endParaRPr>
          </a:p>
        </p:txBody>
      </p:sp>
      <p:cxnSp>
        <p:nvCxnSpPr>
          <p:cNvPr id="5" name="Прямая со стрелкой 4"/>
          <p:cNvCxnSpPr/>
          <p:nvPr/>
        </p:nvCxnSpPr>
        <p:spPr>
          <a:xfrm flipV="1">
            <a:off x="1691680" y="2563455"/>
            <a:ext cx="0" cy="21747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84471727"/>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810913707"/>
              </p:ext>
            </p:extLst>
          </p:nvPr>
        </p:nvGraphicFramePr>
        <p:xfrm>
          <a:off x="179512" y="5229200"/>
          <a:ext cx="8712968" cy="1479416"/>
        </p:xfrm>
        <a:graphic>
          <a:graphicData uri="http://schemas.openxmlformats.org/drawingml/2006/table">
            <a:tbl>
              <a:tblPr firstRow="1" bandRow="1">
                <a:tableStyleId>{5C22544A-7EE6-4342-B048-85BDC9FD1C3A}</a:tableStyleId>
              </a:tblPr>
              <a:tblGrid>
                <a:gridCol w="1584176"/>
                <a:gridCol w="1656184"/>
                <a:gridCol w="1800200"/>
                <a:gridCol w="1800200"/>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Розподіл учасників (%) за кількістю набраних балів</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0</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3</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БАГВ</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52,71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37,64</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3,93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5,72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4" name="Прямоугольник 3"/>
          <p:cNvSpPr/>
          <p:nvPr/>
        </p:nvSpPr>
        <p:spPr>
          <a:xfrm>
            <a:off x="85676" y="188640"/>
            <a:ext cx="8950820" cy="5016758"/>
          </a:xfrm>
          <a:prstGeom prst="rect">
            <a:avLst/>
          </a:prstGeom>
        </p:spPr>
        <p:txBody>
          <a:bodyPr wrap="square">
            <a:spAutoFit/>
          </a:bodyPr>
          <a:lstStyle/>
          <a:p>
            <a:pPr algn="just"/>
            <a:r>
              <a:rPr lang="ru-RU" sz="2000" b="1" dirty="0">
                <a:solidFill>
                  <a:prstClr val="black"/>
                </a:solidFill>
                <a:latin typeface="Times New Roman" panose="02020603050405020304" pitchFamily="18" charset="0"/>
                <a:cs typeface="Times New Roman" panose="02020603050405020304" pitchFamily="18" charset="0"/>
              </a:rPr>
              <a:t>28. </a:t>
            </a:r>
            <a:r>
              <a:rPr lang="ru-RU" sz="2000" dirty="0" err="1">
                <a:solidFill>
                  <a:prstClr val="black"/>
                </a:solidFill>
                <a:latin typeface="Times New Roman" panose="02020603050405020304" pitchFamily="18" charset="0"/>
                <a:cs typeface="Times New Roman" panose="02020603050405020304" pitchFamily="18" charset="0"/>
              </a:rPr>
              <a:t>Установіть</a:t>
            </a:r>
            <a:r>
              <a:rPr lang="ru-RU" sz="2000" dirty="0">
                <a:solidFill>
                  <a:prstClr val="black"/>
                </a:solidFill>
                <a:latin typeface="Times New Roman" panose="02020603050405020304" pitchFamily="18" charset="0"/>
                <a:cs typeface="Times New Roman" panose="02020603050405020304" pitchFamily="18" charset="0"/>
              </a:rPr>
              <a:t> </a:t>
            </a:r>
            <a:r>
              <a:rPr lang="ru-RU" sz="2000" dirty="0" err="1">
                <a:solidFill>
                  <a:prstClr val="black"/>
                </a:solidFill>
                <a:latin typeface="Times New Roman" panose="02020603050405020304" pitchFamily="18" charset="0"/>
                <a:cs typeface="Times New Roman" panose="02020603050405020304" pitchFamily="18" charset="0"/>
              </a:rPr>
              <a:t>послідовність</a:t>
            </a:r>
            <a:r>
              <a:rPr lang="ru-RU" sz="2000" dirty="0">
                <a:solidFill>
                  <a:prstClr val="black"/>
                </a:solidFill>
                <a:latin typeface="Times New Roman" panose="02020603050405020304" pitchFamily="18" charset="0"/>
                <a:cs typeface="Times New Roman" panose="02020603050405020304" pitchFamily="18" charset="0"/>
              </a:rPr>
              <a:t> </a:t>
            </a:r>
            <a:r>
              <a:rPr lang="ru-RU" sz="2000" dirty="0" err="1">
                <a:solidFill>
                  <a:prstClr val="black"/>
                </a:solidFill>
                <a:latin typeface="Times New Roman" panose="02020603050405020304" pitchFamily="18" charset="0"/>
                <a:cs typeface="Times New Roman" panose="02020603050405020304" pitchFamily="18" charset="0"/>
              </a:rPr>
              <a:t>ухвалення</a:t>
            </a:r>
            <a:r>
              <a:rPr lang="ru-RU" sz="2000" dirty="0">
                <a:solidFill>
                  <a:prstClr val="black"/>
                </a:solidFill>
                <a:latin typeface="Times New Roman" panose="02020603050405020304" pitchFamily="18" charset="0"/>
                <a:cs typeface="Times New Roman" panose="02020603050405020304" pitchFamily="18" charset="0"/>
              </a:rPr>
              <a:t> </a:t>
            </a:r>
            <a:r>
              <a:rPr lang="ru-RU" sz="2000" dirty="0" err="1">
                <a:solidFill>
                  <a:prstClr val="black"/>
                </a:solidFill>
                <a:latin typeface="Times New Roman" panose="02020603050405020304" pitchFamily="18" charset="0"/>
                <a:cs typeface="Times New Roman" panose="02020603050405020304" pitchFamily="18" charset="0"/>
              </a:rPr>
              <a:t>документів</a:t>
            </a:r>
            <a:r>
              <a:rPr lang="ru-RU" sz="2000" dirty="0">
                <a:solidFill>
                  <a:prstClr val="black"/>
                </a:solidFill>
                <a:latin typeface="Times New Roman" panose="02020603050405020304" pitchFamily="18" charset="0"/>
                <a:cs typeface="Times New Roman" panose="02020603050405020304" pitchFamily="18" charset="0"/>
              </a:rPr>
              <a:t>, </a:t>
            </a:r>
            <a:r>
              <a:rPr lang="ru-RU" sz="2000" dirty="0" err="1">
                <a:solidFill>
                  <a:prstClr val="black"/>
                </a:solidFill>
                <a:latin typeface="Times New Roman" panose="02020603050405020304" pitchFamily="18" charset="0"/>
                <a:cs typeface="Times New Roman" panose="02020603050405020304" pitchFamily="18" charset="0"/>
              </a:rPr>
              <a:t>уривки</a:t>
            </a:r>
            <a:r>
              <a:rPr lang="ru-RU" sz="2000" dirty="0">
                <a:solidFill>
                  <a:prstClr val="black"/>
                </a:solidFill>
                <a:latin typeface="Times New Roman" panose="02020603050405020304" pitchFamily="18" charset="0"/>
                <a:cs typeface="Times New Roman" panose="02020603050405020304" pitchFamily="18" charset="0"/>
              </a:rPr>
              <a:t> з </a:t>
            </a:r>
            <a:r>
              <a:rPr lang="ru-RU" sz="2000" dirty="0" err="1">
                <a:solidFill>
                  <a:prstClr val="black"/>
                </a:solidFill>
                <a:latin typeface="Times New Roman" panose="02020603050405020304" pitchFamily="18" charset="0"/>
                <a:cs typeface="Times New Roman" panose="02020603050405020304" pitchFamily="18" charset="0"/>
              </a:rPr>
              <a:t>яких</a:t>
            </a:r>
            <a:r>
              <a:rPr lang="ru-RU" sz="2000" dirty="0">
                <a:solidFill>
                  <a:prstClr val="black"/>
                </a:solidFill>
                <a:latin typeface="Times New Roman" panose="02020603050405020304" pitchFamily="18" charset="0"/>
                <a:cs typeface="Times New Roman" panose="02020603050405020304" pitchFamily="18" charset="0"/>
              </a:rPr>
              <a:t> </a:t>
            </a:r>
            <a:r>
              <a:rPr lang="ru-RU" sz="2000" dirty="0" err="1">
                <a:solidFill>
                  <a:prstClr val="black"/>
                </a:solidFill>
                <a:latin typeface="Times New Roman" panose="02020603050405020304" pitchFamily="18" charset="0"/>
                <a:cs typeface="Times New Roman" panose="02020603050405020304" pitchFamily="18" charset="0"/>
              </a:rPr>
              <a:t>процитовано</a:t>
            </a:r>
            <a:r>
              <a:rPr lang="ru-RU" sz="2000" dirty="0">
                <a:solidFill>
                  <a:prstClr val="black"/>
                </a:solidFill>
                <a:latin typeface="Times New Roman" panose="02020603050405020304" pitchFamily="18" charset="0"/>
                <a:cs typeface="Times New Roman" panose="02020603050405020304" pitchFamily="18" charset="0"/>
              </a:rPr>
              <a:t>.</a:t>
            </a:r>
          </a:p>
          <a:p>
            <a:pPr algn="just"/>
            <a:r>
              <a:rPr lang="ru-RU" sz="2000" b="1" dirty="0">
                <a:solidFill>
                  <a:prstClr val="black"/>
                </a:solidFill>
                <a:latin typeface="Times New Roman" panose="02020603050405020304" pitchFamily="18" charset="0"/>
                <a:cs typeface="Times New Roman" panose="02020603050405020304" pitchFamily="18" charset="0"/>
              </a:rPr>
              <a:t>А </a:t>
            </a:r>
            <a:r>
              <a:rPr lang="ru-RU" sz="2000" i="1" dirty="0">
                <a:solidFill>
                  <a:prstClr val="black"/>
                </a:solidFill>
                <a:latin typeface="Times New Roman" panose="02020603050405020304" pitchFamily="18" charset="0"/>
                <a:cs typeface="Times New Roman" panose="02020603050405020304" pitchFamily="18" charset="0"/>
              </a:rPr>
              <a:t>«</a:t>
            </a:r>
            <a:r>
              <a:rPr lang="ru-RU" sz="2000" i="1" dirty="0" err="1">
                <a:solidFill>
                  <a:prstClr val="black"/>
                </a:solidFill>
                <a:latin typeface="Times New Roman" panose="02020603050405020304" pitchFamily="18" charset="0"/>
                <a:cs typeface="Times New Roman" panose="02020603050405020304" pitchFamily="18" charset="0"/>
              </a:rPr>
              <a:t>Підтверджуючи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відданість</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України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ідеалам</a:t>
            </a:r>
            <a:r>
              <a:rPr lang="ru-RU" sz="2000" i="1" dirty="0">
                <a:solidFill>
                  <a:prstClr val="black"/>
                </a:solidFill>
                <a:latin typeface="Times New Roman" panose="02020603050405020304" pitchFamily="18" charset="0"/>
                <a:cs typeface="Times New Roman" panose="02020603050405020304" pitchFamily="18" charset="0"/>
              </a:rPr>
              <a:t> та принципам, </a:t>
            </a:r>
            <a:r>
              <a:rPr lang="ru-RU" sz="2000" i="1" dirty="0" err="1">
                <a:solidFill>
                  <a:prstClr val="black"/>
                </a:solidFill>
                <a:latin typeface="Times New Roman" panose="02020603050405020304" pitchFamily="18" charset="0"/>
                <a:cs typeface="Times New Roman" panose="02020603050405020304" pitchFamily="18" charset="0"/>
              </a:rPr>
              <a:t>які</a:t>
            </a:r>
            <a:r>
              <a:rPr lang="ru-RU" sz="2000" i="1" dirty="0">
                <a:solidFill>
                  <a:prstClr val="black"/>
                </a:solidFill>
                <a:latin typeface="Times New Roman" panose="02020603050405020304" pitchFamily="18" charset="0"/>
                <a:cs typeface="Times New Roman" panose="02020603050405020304" pitchFamily="18" charset="0"/>
              </a:rPr>
              <a:t> є </a:t>
            </a:r>
            <a:r>
              <a:rPr lang="ru-RU" sz="2000" i="1" dirty="0" err="1">
                <a:solidFill>
                  <a:prstClr val="black"/>
                </a:solidFill>
                <a:latin typeface="Times New Roman" panose="02020603050405020304" pitchFamily="18" charset="0"/>
                <a:cs typeface="Times New Roman" panose="02020603050405020304" pitchFamily="18" charset="0"/>
              </a:rPr>
              <a:t>спільним</a:t>
            </a:r>
            <a:endParaRPr lang="ru-RU" sz="2000" i="1" dirty="0">
              <a:solidFill>
                <a:prstClr val="black"/>
              </a:solidFill>
              <a:latin typeface="Times New Roman" panose="02020603050405020304" pitchFamily="18" charset="0"/>
              <a:cs typeface="Times New Roman" panose="02020603050405020304" pitchFamily="18" charset="0"/>
            </a:endParaRPr>
          </a:p>
          <a:p>
            <a:pPr algn="just"/>
            <a:r>
              <a:rPr lang="ru-RU" sz="2000" i="1" dirty="0" err="1">
                <a:solidFill>
                  <a:prstClr val="black"/>
                </a:solidFill>
                <a:latin typeface="Times New Roman" panose="02020603050405020304" pitchFamily="18" charset="0"/>
                <a:cs typeface="Times New Roman" panose="02020603050405020304" pitchFamily="18" charset="0"/>
              </a:rPr>
              <a:t>надбанням</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європейських</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народів</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Верховна</a:t>
            </a:r>
            <a:r>
              <a:rPr lang="ru-RU" sz="2000" i="1" dirty="0">
                <a:solidFill>
                  <a:prstClr val="black"/>
                </a:solidFill>
                <a:latin typeface="Times New Roman" panose="02020603050405020304" pitchFamily="18" charset="0"/>
                <a:cs typeface="Times New Roman" panose="02020603050405020304" pitchFamily="18" charset="0"/>
              </a:rPr>
              <a:t> Рада </a:t>
            </a:r>
            <a:r>
              <a:rPr lang="ru-RU" sz="2000" i="1" dirty="0" err="1">
                <a:solidFill>
                  <a:prstClr val="black"/>
                </a:solidFill>
                <a:latin typeface="Times New Roman" panose="02020603050405020304" pitchFamily="18" charset="0"/>
                <a:cs typeface="Times New Roman" panose="02020603050405020304" pitchFamily="18" charset="0"/>
              </a:rPr>
              <a:t>України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постановляє</a:t>
            </a:r>
            <a:r>
              <a:rPr lang="ru-RU" sz="2000" i="1" dirty="0">
                <a:solidFill>
                  <a:prstClr val="black"/>
                </a:solidFill>
                <a:latin typeface="Times New Roman" panose="02020603050405020304" pitchFamily="18" charset="0"/>
                <a:cs typeface="Times New Roman" panose="02020603050405020304" pitchFamily="18" charset="0"/>
              </a:rPr>
              <a:t>:</a:t>
            </a:r>
          </a:p>
          <a:p>
            <a:pPr algn="just"/>
            <a:r>
              <a:rPr lang="ru-RU" sz="2000" b="1" i="1" u="sng" dirty="0" err="1">
                <a:solidFill>
                  <a:srgbClr val="C00000"/>
                </a:solidFill>
                <a:latin typeface="Times New Roman" panose="02020603050405020304" pitchFamily="18" charset="0"/>
                <a:cs typeface="Times New Roman" panose="02020603050405020304" pitchFamily="18" charset="0"/>
              </a:rPr>
              <a:t>Приєднатися</a:t>
            </a:r>
            <a:r>
              <a:rPr lang="ru-RU" sz="2000" b="1" i="1" u="sng" dirty="0">
                <a:solidFill>
                  <a:srgbClr val="C00000"/>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від</a:t>
            </a:r>
            <a:r>
              <a:rPr lang="ru-RU" sz="2000" b="1" i="1" u="sng" dirty="0">
                <a:solidFill>
                  <a:srgbClr val="C00000"/>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імені</a:t>
            </a:r>
            <a:r>
              <a:rPr lang="ru-RU" sz="2000" b="1" i="1" u="sng" dirty="0">
                <a:solidFill>
                  <a:srgbClr val="C00000"/>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України</a:t>
            </a:r>
            <a:r>
              <a:rPr lang="ru-RU" sz="2000" b="1" i="1" u="sng" dirty="0">
                <a:solidFill>
                  <a:srgbClr val="C00000"/>
                </a:solidFill>
                <a:latin typeface="Times New Roman" panose="02020603050405020304" pitchFamily="18" charset="0"/>
                <a:cs typeface="Times New Roman" panose="02020603050405020304" pitchFamily="18" charset="0"/>
              </a:rPr>
              <a:t> до Статуту Ради </a:t>
            </a:r>
            <a:r>
              <a:rPr lang="ru-RU" sz="2000" b="1" i="1" u="sng" dirty="0" err="1">
                <a:solidFill>
                  <a:srgbClr val="C00000"/>
                </a:solidFill>
                <a:latin typeface="Times New Roman" panose="02020603050405020304" pitchFamily="18" charset="0"/>
                <a:cs typeface="Times New Roman" panose="02020603050405020304" pitchFamily="18" charset="0"/>
              </a:rPr>
              <a:t>Європи</a:t>
            </a:r>
            <a:r>
              <a:rPr lang="ru-RU" sz="2000" i="1" dirty="0">
                <a:solidFill>
                  <a:prstClr val="black"/>
                </a:solidFill>
                <a:latin typeface="Times New Roman" panose="02020603050405020304" pitchFamily="18" charset="0"/>
                <a:cs typeface="Times New Roman" panose="02020603050405020304" pitchFamily="18" charset="0"/>
              </a:rPr>
              <a:t>…»</a:t>
            </a:r>
          </a:p>
          <a:p>
            <a:pPr algn="just"/>
            <a:r>
              <a:rPr lang="ru-RU" sz="2000" b="1" dirty="0">
                <a:solidFill>
                  <a:prstClr val="black"/>
                </a:solidFill>
                <a:latin typeface="Times New Roman" panose="02020603050405020304" pitchFamily="18" charset="0"/>
                <a:cs typeface="Times New Roman" panose="02020603050405020304" pitchFamily="18" charset="0"/>
              </a:rPr>
              <a:t>Б </a:t>
            </a:r>
            <a:r>
              <a:rPr lang="ru-RU" sz="2000" i="1" dirty="0">
                <a:solidFill>
                  <a:prstClr val="black"/>
                </a:solidFill>
                <a:latin typeface="Times New Roman" panose="02020603050405020304" pitchFamily="18" charset="0"/>
                <a:cs typeface="Times New Roman" panose="02020603050405020304" pitchFamily="18" charset="0"/>
              </a:rPr>
              <a:t>«</a:t>
            </a:r>
            <a:r>
              <a:rPr lang="ru-RU" sz="2000" i="1" dirty="0" err="1">
                <a:solidFill>
                  <a:prstClr val="black"/>
                </a:solidFill>
                <a:latin typeface="Times New Roman" panose="02020603050405020304" pitchFamily="18" charset="0"/>
                <a:cs typeface="Times New Roman" panose="02020603050405020304" pitchFamily="18" charset="0"/>
              </a:rPr>
              <a:t>Верховна</a:t>
            </a:r>
            <a:r>
              <a:rPr lang="ru-RU" sz="2000" i="1" dirty="0">
                <a:solidFill>
                  <a:prstClr val="black"/>
                </a:solidFill>
                <a:latin typeface="Times New Roman" panose="02020603050405020304" pitchFamily="18" charset="0"/>
                <a:cs typeface="Times New Roman" panose="02020603050405020304" pitchFamily="18" charset="0"/>
              </a:rPr>
              <a:t> Рада </a:t>
            </a:r>
            <a:r>
              <a:rPr lang="ru-RU" sz="2000" i="1" dirty="0" err="1">
                <a:solidFill>
                  <a:prstClr val="black"/>
                </a:solidFill>
                <a:latin typeface="Times New Roman" panose="02020603050405020304" pitchFamily="18" charset="0"/>
                <a:cs typeface="Times New Roman" panose="02020603050405020304" pitchFamily="18" charset="0"/>
              </a:rPr>
              <a:t>України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постановляє</a:t>
            </a:r>
            <a:r>
              <a:rPr lang="ru-RU" sz="2000" i="1" dirty="0">
                <a:solidFill>
                  <a:prstClr val="black"/>
                </a:solidFill>
                <a:latin typeface="Times New Roman" panose="02020603050405020304" pitchFamily="18" charset="0"/>
                <a:cs typeface="Times New Roman" panose="02020603050405020304" pitchFamily="18" charset="0"/>
              </a:rPr>
              <a:t>: 1. Ввести в </a:t>
            </a:r>
            <a:r>
              <a:rPr lang="ru-RU" sz="2000" i="1" dirty="0" err="1">
                <a:solidFill>
                  <a:prstClr val="black"/>
                </a:solidFill>
                <a:latin typeface="Times New Roman" panose="02020603050405020304" pitchFamily="18" charset="0"/>
                <a:cs typeface="Times New Roman" panose="02020603050405020304" pitchFamily="18" charset="0"/>
              </a:rPr>
              <a:t>дію</a:t>
            </a:r>
            <a:r>
              <a:rPr lang="ru-RU" sz="2000" i="1" dirty="0">
                <a:solidFill>
                  <a:prstClr val="black"/>
                </a:solidFill>
                <a:latin typeface="Times New Roman" panose="02020603050405020304" pitchFamily="18" charset="0"/>
                <a:cs typeface="Times New Roman" panose="02020603050405020304" pitchFamily="18" charset="0"/>
              </a:rPr>
              <a:t> Закон </a:t>
            </a:r>
            <a:r>
              <a:rPr lang="ru-RU" sz="2000" i="1" dirty="0" err="1">
                <a:solidFill>
                  <a:prstClr val="black"/>
                </a:solidFill>
                <a:latin typeface="Times New Roman" panose="02020603050405020304" pitchFamily="18" charset="0"/>
                <a:cs typeface="Times New Roman" panose="02020603050405020304" pitchFamily="18" charset="0"/>
              </a:rPr>
              <a:t>України</a:t>
            </a:r>
            <a:r>
              <a:rPr lang="ru-RU" sz="2000" i="1" dirty="0">
                <a:solidFill>
                  <a:prstClr val="black"/>
                </a:solidFill>
                <a:latin typeface="Times New Roman" panose="02020603050405020304" pitchFamily="18" charset="0"/>
                <a:cs typeface="Times New Roman" panose="02020603050405020304" pitchFamily="18" charset="0"/>
              </a:rPr>
              <a:t> “</a:t>
            </a:r>
            <a:r>
              <a:rPr lang="ru-RU" sz="2000" b="1" i="1" u="sng" dirty="0">
                <a:solidFill>
                  <a:srgbClr val="C00000"/>
                </a:solidFill>
                <a:latin typeface="Times New Roman" panose="02020603050405020304" pitchFamily="18" charset="0"/>
                <a:cs typeface="Times New Roman" panose="02020603050405020304" pitchFamily="18" charset="0"/>
              </a:rPr>
              <a:t>Про</a:t>
            </a:r>
          </a:p>
          <a:p>
            <a:pPr algn="just"/>
            <a:r>
              <a:rPr lang="ru-RU" sz="2000" b="1" i="1" u="sng" dirty="0" err="1">
                <a:solidFill>
                  <a:srgbClr val="C00000"/>
                </a:solidFill>
                <a:latin typeface="Times New Roman" panose="02020603050405020304" pitchFamily="18" charset="0"/>
                <a:cs typeface="Times New Roman" panose="02020603050405020304" pitchFamily="18" charset="0"/>
              </a:rPr>
              <a:t>Збройні</a:t>
            </a:r>
            <a:r>
              <a:rPr lang="ru-RU" sz="2000" b="1" i="1" u="sng" dirty="0">
                <a:solidFill>
                  <a:srgbClr val="C00000"/>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Сили</a:t>
            </a:r>
            <a:r>
              <a:rPr lang="ru-RU" sz="2000" b="1" i="1" u="sng" dirty="0">
                <a:solidFill>
                  <a:srgbClr val="C00000"/>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України</a:t>
            </a:r>
            <a:r>
              <a:rPr lang="ru-RU" sz="2000" b="1" i="1" u="sng" dirty="0">
                <a:solidFill>
                  <a:srgbClr val="C00000"/>
                </a:solidFill>
                <a:latin typeface="Times New Roman" panose="02020603050405020304" pitchFamily="18" charset="0"/>
                <a:cs typeface="Times New Roman" panose="02020603050405020304" pitchFamily="18" charset="0"/>
              </a:rPr>
              <a:t>”</a:t>
            </a:r>
            <a:r>
              <a:rPr lang="ru-RU" sz="2000" i="1" dirty="0">
                <a:solidFill>
                  <a:prstClr val="black"/>
                </a:solidFill>
                <a:latin typeface="Times New Roman" panose="02020603050405020304" pitchFamily="18" charset="0"/>
                <a:cs typeface="Times New Roman" panose="02020603050405020304" pitchFamily="18" charset="0"/>
              </a:rPr>
              <a:t> з моменту </a:t>
            </a:r>
            <a:r>
              <a:rPr lang="ru-RU" sz="2000" i="1" dirty="0" err="1">
                <a:solidFill>
                  <a:prstClr val="black"/>
                </a:solidFill>
                <a:latin typeface="Times New Roman" panose="02020603050405020304" pitchFamily="18" charset="0"/>
                <a:cs typeface="Times New Roman" panose="02020603050405020304" pitchFamily="18" charset="0"/>
              </a:rPr>
              <a:t>його</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прийняття</a:t>
            </a:r>
            <a:r>
              <a:rPr lang="ru-RU" sz="2000" i="1" dirty="0">
                <a:solidFill>
                  <a:prstClr val="black"/>
                </a:solidFill>
                <a:latin typeface="Times New Roman" panose="02020603050405020304" pitchFamily="18" charset="0"/>
                <a:cs typeface="Times New Roman" panose="02020603050405020304" pitchFamily="18" charset="0"/>
              </a:rPr>
              <a:t>. 2. </a:t>
            </a:r>
            <a:r>
              <a:rPr lang="ru-RU" sz="2000" i="1" dirty="0" err="1">
                <a:solidFill>
                  <a:prstClr val="black"/>
                </a:solidFill>
                <a:latin typeface="Times New Roman" panose="02020603050405020304" pitchFamily="18" charset="0"/>
                <a:cs typeface="Times New Roman" panose="02020603050405020304" pitchFamily="18" charset="0"/>
              </a:rPr>
              <a:t>Доручити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Кабінету</a:t>
            </a:r>
            <a:endParaRPr lang="ru-RU" sz="2000" i="1" dirty="0">
              <a:solidFill>
                <a:prstClr val="black"/>
              </a:solidFill>
              <a:latin typeface="Times New Roman" panose="02020603050405020304" pitchFamily="18" charset="0"/>
              <a:cs typeface="Times New Roman" panose="02020603050405020304" pitchFamily="18" charset="0"/>
            </a:endParaRPr>
          </a:p>
          <a:p>
            <a:pPr algn="just"/>
            <a:r>
              <a:rPr lang="ru-RU" sz="2000" i="1" dirty="0" err="1">
                <a:solidFill>
                  <a:prstClr val="black"/>
                </a:solidFill>
                <a:latin typeface="Times New Roman" panose="02020603050405020304" pitchFamily="18" charset="0"/>
                <a:cs typeface="Times New Roman" panose="02020603050405020304" pitchFamily="18" charset="0"/>
              </a:rPr>
              <a:t>Міністрів</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України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розробити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пропозиції</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щодо</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загальної</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структури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Збройних</a:t>
            </a:r>
            <a:endParaRPr lang="ru-RU" sz="2000" i="1" dirty="0">
              <a:solidFill>
                <a:prstClr val="black"/>
              </a:solidFill>
              <a:latin typeface="Times New Roman" panose="02020603050405020304" pitchFamily="18" charset="0"/>
              <a:cs typeface="Times New Roman" panose="02020603050405020304" pitchFamily="18" charset="0"/>
            </a:endParaRPr>
          </a:p>
          <a:p>
            <a:pPr algn="just"/>
            <a:r>
              <a:rPr lang="uk-UA" sz="2000" i="1" dirty="0">
                <a:solidFill>
                  <a:prstClr val="black"/>
                </a:solidFill>
                <a:latin typeface="Times New Roman" panose="02020603050405020304" pitchFamily="18" charset="0"/>
                <a:cs typeface="Times New Roman" panose="02020603050405020304" pitchFamily="18" charset="0"/>
              </a:rPr>
              <a:t>Сил України…»</a:t>
            </a:r>
          </a:p>
          <a:p>
            <a:pPr algn="just"/>
            <a:r>
              <a:rPr lang="ru-RU" sz="2000" b="1" dirty="0">
                <a:solidFill>
                  <a:prstClr val="black"/>
                </a:solidFill>
                <a:latin typeface="Times New Roman" panose="02020603050405020304" pitchFamily="18" charset="0"/>
                <a:cs typeface="Times New Roman" panose="02020603050405020304" pitchFamily="18" charset="0"/>
              </a:rPr>
              <a:t>В </a:t>
            </a:r>
            <a:r>
              <a:rPr lang="ru-RU" sz="2000" i="1" dirty="0">
                <a:solidFill>
                  <a:prstClr val="black"/>
                </a:solidFill>
                <a:latin typeface="Times New Roman" panose="02020603050405020304" pitchFamily="18" charset="0"/>
                <a:cs typeface="Times New Roman" panose="02020603050405020304" pitchFamily="18" charset="0"/>
              </a:rPr>
              <a:t>«На </a:t>
            </a:r>
            <a:r>
              <a:rPr lang="ru-RU" sz="2000" i="1" dirty="0" err="1">
                <a:solidFill>
                  <a:prstClr val="black"/>
                </a:solidFill>
                <a:latin typeface="Times New Roman" panose="02020603050405020304" pitchFamily="18" charset="0"/>
                <a:cs typeface="Times New Roman" panose="02020603050405020304" pitchFamily="18" charset="0"/>
              </a:rPr>
              <a:t>виконання</a:t>
            </a:r>
            <a:r>
              <a:rPr lang="ru-RU" sz="2000" i="1" dirty="0">
                <a:solidFill>
                  <a:prstClr val="black"/>
                </a:solidFill>
                <a:latin typeface="Times New Roman" panose="02020603050405020304" pitchFamily="18" charset="0"/>
                <a:cs typeface="Times New Roman" panose="02020603050405020304" pitchFamily="18" charset="0"/>
              </a:rPr>
              <a:t> Закону </a:t>
            </a:r>
            <a:r>
              <a:rPr lang="ru-RU" sz="2000" i="1" dirty="0" err="1">
                <a:solidFill>
                  <a:prstClr val="black"/>
                </a:solidFill>
                <a:latin typeface="Times New Roman" panose="02020603050405020304" pitchFamily="18" charset="0"/>
                <a:cs typeface="Times New Roman" panose="02020603050405020304" pitchFamily="18" charset="0"/>
              </a:rPr>
              <a:t>України</a:t>
            </a:r>
            <a:r>
              <a:rPr lang="ru-RU" sz="2000" i="1" dirty="0">
                <a:solidFill>
                  <a:prstClr val="black"/>
                </a:solidFill>
                <a:latin typeface="Times New Roman" panose="02020603050405020304" pitchFamily="18" charset="0"/>
                <a:cs typeface="Times New Roman" panose="02020603050405020304" pitchFamily="18" charset="0"/>
              </a:rPr>
              <a:t> “Про </a:t>
            </a:r>
            <a:r>
              <a:rPr lang="ru-RU" sz="2000" i="1" dirty="0" err="1">
                <a:solidFill>
                  <a:prstClr val="black"/>
                </a:solidFill>
                <a:latin typeface="Times New Roman" panose="02020603050405020304" pitchFamily="18" charset="0"/>
                <a:cs typeface="Times New Roman" panose="02020603050405020304" pitchFamily="18" charset="0"/>
              </a:rPr>
              <a:t>військово-цивільні</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адміністрації</a:t>
            </a:r>
            <a:r>
              <a:rPr lang="ru-RU" sz="2000" i="1" dirty="0">
                <a:solidFill>
                  <a:prstClr val="black"/>
                </a:solidFill>
                <a:latin typeface="Times New Roman" panose="02020603050405020304" pitchFamily="18" charset="0"/>
                <a:cs typeface="Times New Roman" panose="02020603050405020304" pitchFamily="18" charset="0"/>
              </a:rPr>
              <a:t>”</a:t>
            </a:r>
          </a:p>
          <a:p>
            <a:pPr algn="just"/>
            <a:r>
              <a:rPr lang="ru-RU" sz="2000" i="1" dirty="0">
                <a:solidFill>
                  <a:prstClr val="black"/>
                </a:solidFill>
                <a:latin typeface="Times New Roman" panose="02020603050405020304" pitchFamily="18" charset="0"/>
                <a:cs typeface="Times New Roman" panose="02020603050405020304" pitchFamily="18" charset="0"/>
              </a:rPr>
              <a:t>постановляю: 1. </a:t>
            </a:r>
            <a:r>
              <a:rPr lang="ru-RU" sz="2000" i="1" dirty="0" err="1">
                <a:solidFill>
                  <a:prstClr val="black"/>
                </a:solidFill>
                <a:latin typeface="Times New Roman" panose="02020603050405020304" pitchFamily="18" charset="0"/>
                <a:cs typeface="Times New Roman" panose="02020603050405020304" pitchFamily="18" charset="0"/>
              </a:rPr>
              <a:t>Утворити</a:t>
            </a:r>
            <a:r>
              <a:rPr lang="ru-RU" sz="2000" i="1" dirty="0">
                <a:solidFill>
                  <a:prstClr val="black"/>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Артемівську</a:t>
            </a:r>
            <a:r>
              <a:rPr lang="ru-RU" sz="2000" b="1" i="1" u="sng" dirty="0">
                <a:solidFill>
                  <a:srgbClr val="C00000"/>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районну</a:t>
            </a:r>
            <a:r>
              <a:rPr lang="ru-RU" sz="2000" b="1" i="1" u="sng" dirty="0">
                <a:solidFill>
                  <a:srgbClr val="C00000"/>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військово-цивільну</a:t>
            </a:r>
            <a:endParaRPr lang="ru-RU" sz="2000" b="1" i="1" u="sng" dirty="0">
              <a:solidFill>
                <a:srgbClr val="C00000"/>
              </a:solidFill>
              <a:latin typeface="Times New Roman" panose="02020603050405020304" pitchFamily="18" charset="0"/>
              <a:cs typeface="Times New Roman" panose="02020603050405020304" pitchFamily="18" charset="0"/>
            </a:endParaRPr>
          </a:p>
          <a:p>
            <a:pPr algn="just"/>
            <a:r>
              <a:rPr lang="uk-UA" sz="2000" b="1" i="1" u="sng" dirty="0">
                <a:solidFill>
                  <a:srgbClr val="C00000"/>
                </a:solidFill>
                <a:latin typeface="Times New Roman" panose="02020603050405020304" pitchFamily="18" charset="0"/>
                <a:cs typeface="Times New Roman" panose="02020603050405020304" pitchFamily="18" charset="0"/>
              </a:rPr>
              <a:t>адміністрацію.</a:t>
            </a:r>
            <a:r>
              <a:rPr lang="uk-UA" sz="2000" i="1" dirty="0">
                <a:solidFill>
                  <a:prstClr val="black"/>
                </a:solidFill>
                <a:latin typeface="Times New Roman" panose="02020603050405020304" pitchFamily="18" charset="0"/>
                <a:cs typeface="Times New Roman" panose="02020603050405020304" pitchFamily="18" charset="0"/>
              </a:rPr>
              <a:t>., Костянтинівську районну військово-цивільну </a:t>
            </a:r>
            <a:r>
              <a:rPr lang="uk-UA" sz="2000" i="1" dirty="0" err="1">
                <a:solidFill>
                  <a:prstClr val="black"/>
                </a:solidFill>
                <a:latin typeface="Times New Roman" panose="02020603050405020304" pitchFamily="18" charset="0"/>
                <a:cs typeface="Times New Roman" panose="02020603050405020304" pitchFamily="18" charset="0"/>
              </a:rPr>
              <a:t>адміністра</a:t>
            </a:r>
            <a:r>
              <a:rPr lang="uk-UA" sz="2000" i="1" dirty="0">
                <a:solidFill>
                  <a:prstClr val="black"/>
                </a:solidFill>
                <a:latin typeface="Times New Roman" panose="02020603050405020304" pitchFamily="18" charset="0"/>
                <a:cs typeface="Times New Roman" panose="02020603050405020304" pitchFamily="18" charset="0"/>
              </a:rPr>
              <a:t>-</a:t>
            </a:r>
          </a:p>
          <a:p>
            <a:pPr algn="just"/>
            <a:r>
              <a:rPr lang="uk-UA" sz="2000" i="1" dirty="0" err="1">
                <a:solidFill>
                  <a:prstClr val="black"/>
                </a:solidFill>
                <a:latin typeface="Times New Roman" panose="02020603050405020304" pitchFamily="18" charset="0"/>
                <a:cs typeface="Times New Roman" panose="02020603050405020304" pitchFamily="18" charset="0"/>
              </a:rPr>
              <a:t>цію</a:t>
            </a:r>
            <a:r>
              <a:rPr lang="uk-UA" sz="2000" i="1" dirty="0">
                <a:solidFill>
                  <a:prstClr val="black"/>
                </a:solidFill>
                <a:latin typeface="Times New Roman" panose="02020603050405020304" pitchFamily="18" charset="0"/>
                <a:cs typeface="Times New Roman" panose="02020603050405020304" pitchFamily="18" charset="0"/>
              </a:rPr>
              <a:t>.., </a:t>
            </a:r>
            <a:r>
              <a:rPr lang="uk-UA" sz="2000" i="1" dirty="0" err="1">
                <a:solidFill>
                  <a:prstClr val="black"/>
                </a:solidFill>
                <a:latin typeface="Times New Roman" panose="02020603050405020304" pitchFamily="18" charset="0"/>
                <a:cs typeface="Times New Roman" panose="02020603050405020304" pitchFamily="18" charset="0"/>
              </a:rPr>
              <a:t>Ясинуватську</a:t>
            </a:r>
            <a:r>
              <a:rPr lang="uk-UA" sz="2000" i="1" dirty="0">
                <a:solidFill>
                  <a:prstClr val="black"/>
                </a:solidFill>
                <a:latin typeface="Times New Roman" panose="02020603050405020304" pitchFamily="18" charset="0"/>
                <a:cs typeface="Times New Roman" panose="02020603050405020304" pitchFamily="18" charset="0"/>
              </a:rPr>
              <a:t> районну військово-цивільну адміністрацію Донецької</a:t>
            </a:r>
          </a:p>
          <a:p>
            <a:pPr algn="just"/>
            <a:r>
              <a:rPr lang="uk-UA" sz="2000" i="1" dirty="0">
                <a:solidFill>
                  <a:prstClr val="black"/>
                </a:solidFill>
                <a:latin typeface="Times New Roman" panose="02020603050405020304" pitchFamily="18" charset="0"/>
                <a:cs typeface="Times New Roman" panose="02020603050405020304" pitchFamily="18" charset="0"/>
              </a:rPr>
              <a:t>області…»</a:t>
            </a:r>
          </a:p>
          <a:p>
            <a:pPr algn="just"/>
            <a:r>
              <a:rPr lang="ru-RU" sz="2000" b="1" dirty="0">
                <a:solidFill>
                  <a:prstClr val="black"/>
                </a:solidFill>
                <a:latin typeface="Times New Roman" panose="02020603050405020304" pitchFamily="18" charset="0"/>
                <a:cs typeface="Times New Roman" panose="02020603050405020304" pitchFamily="18" charset="0"/>
              </a:rPr>
              <a:t>Г </a:t>
            </a:r>
            <a:r>
              <a:rPr lang="ru-RU" sz="2000" i="1" dirty="0">
                <a:solidFill>
                  <a:prstClr val="black"/>
                </a:solidFill>
                <a:latin typeface="Times New Roman" panose="02020603050405020304" pitchFamily="18" charset="0"/>
                <a:cs typeface="Times New Roman" panose="02020603050405020304" pitchFamily="18" charset="0"/>
              </a:rPr>
              <a:t>«</a:t>
            </a:r>
            <a:r>
              <a:rPr lang="ru-RU" sz="2000" i="1" dirty="0" err="1">
                <a:solidFill>
                  <a:prstClr val="black"/>
                </a:solidFill>
                <a:latin typeface="Times New Roman" panose="02020603050405020304" pitchFamily="18" charset="0"/>
                <a:cs typeface="Times New Roman" panose="02020603050405020304" pitchFamily="18" charset="0"/>
              </a:rPr>
              <a:t>Верховна</a:t>
            </a:r>
            <a:r>
              <a:rPr lang="ru-RU" sz="2000" i="1" dirty="0">
                <a:solidFill>
                  <a:prstClr val="black"/>
                </a:solidFill>
                <a:latin typeface="Times New Roman" panose="02020603050405020304" pitchFamily="18" charset="0"/>
                <a:cs typeface="Times New Roman" panose="02020603050405020304" pitchFamily="18" charset="0"/>
              </a:rPr>
              <a:t> Рада </a:t>
            </a:r>
            <a:r>
              <a:rPr lang="ru-RU" sz="2000" i="1" dirty="0" err="1">
                <a:solidFill>
                  <a:prstClr val="black"/>
                </a:solidFill>
                <a:latin typeface="Times New Roman" panose="02020603050405020304" pitchFamily="18" charset="0"/>
                <a:cs typeface="Times New Roman" panose="02020603050405020304" pitchFamily="18" charset="0"/>
              </a:rPr>
              <a:t>України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постановляє</a:t>
            </a:r>
            <a:r>
              <a:rPr lang="ru-RU" sz="2000" i="1" dirty="0">
                <a:solidFill>
                  <a:prstClr val="black"/>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Прийняти</a:t>
            </a:r>
            <a:r>
              <a:rPr lang="ru-RU" sz="2000" b="1" i="1" u="sng" dirty="0">
                <a:solidFill>
                  <a:srgbClr val="C00000"/>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Конституцію</a:t>
            </a:r>
            <a:r>
              <a:rPr lang="ru-RU" sz="2000" b="1" i="1" u="sng" dirty="0">
                <a:solidFill>
                  <a:srgbClr val="C00000"/>
                </a:solidFill>
                <a:latin typeface="Times New Roman" panose="02020603050405020304" pitchFamily="18" charset="0"/>
                <a:cs typeface="Times New Roman" panose="02020603050405020304" pitchFamily="18" charset="0"/>
              </a:rPr>
              <a:t> </a:t>
            </a:r>
            <a:r>
              <a:rPr lang="ru-RU" sz="2000" b="1" i="1" u="sng" dirty="0" err="1">
                <a:solidFill>
                  <a:srgbClr val="C00000"/>
                </a:solidFill>
                <a:latin typeface="Times New Roman" panose="02020603050405020304" pitchFamily="18" charset="0"/>
                <a:cs typeface="Times New Roman" panose="02020603050405020304" pitchFamily="18" charset="0"/>
              </a:rPr>
              <a:t>України</a:t>
            </a:r>
            <a:r>
              <a:rPr lang="ru-RU" sz="2000" i="1" dirty="0">
                <a:solidFill>
                  <a:prstClr val="black"/>
                </a:solidFill>
                <a:latin typeface="Times New Roman" panose="02020603050405020304" pitchFamily="18" charset="0"/>
                <a:cs typeface="Times New Roman" panose="02020603050405020304" pitchFamily="18" charset="0"/>
              </a:rPr>
              <a:t>…</a:t>
            </a:r>
          </a:p>
          <a:p>
            <a:pPr algn="just"/>
            <a:r>
              <a:rPr lang="ru-RU" sz="2000" i="1" dirty="0" err="1">
                <a:solidFill>
                  <a:prstClr val="black"/>
                </a:solidFill>
                <a:latin typeface="Times New Roman" panose="02020603050405020304" pitchFamily="18" charset="0"/>
                <a:cs typeface="Times New Roman" panose="02020603050405020304" pitchFamily="18" charset="0"/>
              </a:rPr>
              <a:t>Визнати</a:t>
            </a:r>
            <a:r>
              <a:rPr lang="ru-RU" sz="2000" i="1" dirty="0">
                <a:solidFill>
                  <a:prstClr val="black"/>
                </a:solidFill>
                <a:latin typeface="Times New Roman" panose="02020603050405020304" pitchFamily="18" charset="0"/>
                <a:cs typeface="Times New Roman" panose="02020603050405020304" pitchFamily="18" charset="0"/>
              </a:rPr>
              <a:t> такою, </a:t>
            </a:r>
            <a:r>
              <a:rPr lang="ru-RU" sz="2000" i="1" dirty="0" err="1">
                <a:solidFill>
                  <a:prstClr val="black"/>
                </a:solidFill>
                <a:latin typeface="Times New Roman" panose="02020603050405020304" pitchFamily="18" charset="0"/>
                <a:cs typeface="Times New Roman" panose="02020603050405020304" pitchFamily="18" charset="0"/>
              </a:rPr>
              <a:t>що</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втратила</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чинність</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Конституцію</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Основний</a:t>
            </a:r>
            <a:r>
              <a:rPr lang="ru-RU" sz="2000" i="1" dirty="0">
                <a:solidFill>
                  <a:prstClr val="black"/>
                </a:solidFill>
                <a:latin typeface="Times New Roman" panose="02020603050405020304" pitchFamily="18" charset="0"/>
                <a:cs typeface="Times New Roman" panose="02020603050405020304" pitchFamily="18" charset="0"/>
              </a:rPr>
              <a:t> закон)</a:t>
            </a:r>
          </a:p>
          <a:p>
            <a:pPr algn="just"/>
            <a:r>
              <a:rPr lang="ru-RU" sz="2000" i="1" dirty="0" err="1">
                <a:solidFill>
                  <a:prstClr val="black"/>
                </a:solidFill>
                <a:latin typeface="Times New Roman" panose="02020603050405020304" pitchFamily="18" charset="0"/>
                <a:cs typeface="Times New Roman" panose="02020603050405020304" pitchFamily="18" charset="0"/>
              </a:rPr>
              <a:t>України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від</a:t>
            </a:r>
            <a:r>
              <a:rPr lang="ru-RU" sz="2000" i="1" dirty="0">
                <a:solidFill>
                  <a:prstClr val="black"/>
                </a:solidFill>
                <a:latin typeface="Times New Roman" panose="02020603050405020304" pitchFamily="18" charset="0"/>
                <a:cs typeface="Times New Roman" panose="02020603050405020304" pitchFamily="18" charset="0"/>
              </a:rPr>
              <a:t> 20 </a:t>
            </a:r>
            <a:r>
              <a:rPr lang="ru-RU" sz="2000" i="1" dirty="0" err="1">
                <a:solidFill>
                  <a:prstClr val="black"/>
                </a:solidFill>
                <a:latin typeface="Times New Roman" panose="02020603050405020304" pitchFamily="18" charset="0"/>
                <a:cs typeface="Times New Roman" panose="02020603050405020304" pitchFamily="18" charset="0"/>
              </a:rPr>
              <a:t>квітня</a:t>
            </a:r>
            <a:r>
              <a:rPr lang="ru-RU" sz="2000" i="1" dirty="0">
                <a:solidFill>
                  <a:prstClr val="black"/>
                </a:solidFill>
                <a:latin typeface="Times New Roman" panose="02020603050405020304" pitchFamily="18" charset="0"/>
                <a:cs typeface="Times New Roman" panose="02020603050405020304" pitchFamily="18" charset="0"/>
              </a:rPr>
              <a:t> 1978 року з </a:t>
            </a:r>
            <a:r>
              <a:rPr lang="ru-RU" sz="2000" i="1" dirty="0" err="1">
                <a:solidFill>
                  <a:prstClr val="black"/>
                </a:solidFill>
                <a:latin typeface="Times New Roman" panose="02020603050405020304" pitchFamily="18" charset="0"/>
                <a:cs typeface="Times New Roman" panose="02020603050405020304" pitchFamily="18" charset="0"/>
              </a:rPr>
              <a:t>наступними</a:t>
            </a:r>
            <a:r>
              <a:rPr lang="ru-RU" sz="2000" i="1" dirty="0">
                <a:solidFill>
                  <a:prstClr val="black"/>
                </a:solidFill>
                <a:latin typeface="Times New Roman" panose="02020603050405020304" pitchFamily="18" charset="0"/>
                <a:cs typeface="Times New Roman" panose="02020603050405020304" pitchFamily="18" charset="0"/>
              </a:rPr>
              <a:t> </a:t>
            </a:r>
            <a:r>
              <a:rPr lang="ru-RU" sz="2000" i="1" dirty="0" err="1">
                <a:solidFill>
                  <a:prstClr val="black"/>
                </a:solidFill>
                <a:latin typeface="Times New Roman" panose="02020603050405020304" pitchFamily="18" charset="0"/>
                <a:cs typeface="Times New Roman" panose="02020603050405020304" pitchFamily="18" charset="0"/>
              </a:rPr>
              <a:t>змінами</a:t>
            </a:r>
            <a:r>
              <a:rPr lang="ru-RU" sz="2000" i="1" dirty="0">
                <a:solidFill>
                  <a:prstClr val="black"/>
                </a:solidFill>
                <a:latin typeface="Times New Roman" panose="02020603050405020304" pitchFamily="18" charset="0"/>
                <a:cs typeface="Times New Roman" panose="02020603050405020304" pitchFamily="18" charset="0"/>
              </a:rPr>
              <a:t> і </a:t>
            </a:r>
            <a:r>
              <a:rPr lang="ru-RU" sz="2000" i="1" dirty="0" err="1">
                <a:solidFill>
                  <a:prstClr val="black"/>
                </a:solidFill>
                <a:latin typeface="Times New Roman" panose="02020603050405020304" pitchFamily="18" charset="0"/>
                <a:cs typeface="Times New Roman" panose="02020603050405020304" pitchFamily="18" charset="0"/>
              </a:rPr>
              <a:t>доповненнями</a:t>
            </a:r>
            <a:r>
              <a:rPr lang="ru-RU" sz="2000" i="1" dirty="0">
                <a:solidFill>
                  <a:prstClr val="black"/>
                </a:solidFill>
                <a:latin typeface="Times New Roman" panose="02020603050405020304" pitchFamily="18" charset="0"/>
                <a:cs typeface="Times New Roman" panose="02020603050405020304" pitchFamily="18" charset="0"/>
              </a:rPr>
              <a:t>…»</a:t>
            </a:r>
            <a:endParaRPr lang="uk-UA" sz="20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4988218"/>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975498416"/>
              </p:ext>
            </p:extLst>
          </p:nvPr>
        </p:nvGraphicFramePr>
        <p:xfrm>
          <a:off x="179512" y="5229200"/>
          <a:ext cx="8712968" cy="1479416"/>
        </p:xfrm>
        <a:graphic>
          <a:graphicData uri="http://schemas.openxmlformats.org/drawingml/2006/table">
            <a:tbl>
              <a:tblPr firstRow="1" bandRow="1">
                <a:tableStyleId>{5C22544A-7EE6-4342-B048-85BDC9FD1C3A}</a:tableStyleId>
              </a:tblPr>
              <a:tblGrid>
                <a:gridCol w="1584176"/>
                <a:gridCol w="1656184"/>
                <a:gridCol w="1800200"/>
                <a:gridCol w="1800200"/>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Розподіл учасників (%) за кількістю набраних балів</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0</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3</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ГВБА</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49,63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32,51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4,20</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13,66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4" name="Прямоугольник 3"/>
          <p:cNvSpPr/>
          <p:nvPr/>
        </p:nvSpPr>
        <p:spPr>
          <a:xfrm>
            <a:off x="107504" y="620688"/>
            <a:ext cx="8856984" cy="3724096"/>
          </a:xfrm>
          <a:prstGeom prst="rect">
            <a:avLst/>
          </a:prstGeom>
        </p:spPr>
        <p:txBody>
          <a:bodyPr wrap="square">
            <a:spAutoFit/>
          </a:bodyPr>
          <a:lstStyle/>
          <a:p>
            <a:r>
              <a:rPr lang="ru-RU" sz="3600" b="1" dirty="0">
                <a:solidFill>
                  <a:prstClr val="black"/>
                </a:solidFill>
                <a:latin typeface="Times New Roman" panose="02020603050405020304" pitchFamily="18" charset="0"/>
                <a:cs typeface="Times New Roman" panose="02020603050405020304" pitchFamily="18" charset="0"/>
              </a:rPr>
              <a:t>58. </a:t>
            </a:r>
            <a:r>
              <a:rPr lang="ru-RU" sz="3600" dirty="0" err="1">
                <a:solidFill>
                  <a:prstClr val="black"/>
                </a:solidFill>
                <a:latin typeface="Times New Roman" panose="02020603050405020304" pitchFamily="18" charset="0"/>
                <a:cs typeface="Times New Roman" panose="02020603050405020304" pitchFamily="18" charset="0"/>
              </a:rPr>
              <a:t>Установіть</a:t>
            </a:r>
            <a:r>
              <a:rPr lang="ru-RU" sz="3600" dirty="0">
                <a:solidFill>
                  <a:prstClr val="black"/>
                </a:solidFill>
                <a:latin typeface="Times New Roman" panose="02020603050405020304" pitchFamily="18" charset="0"/>
                <a:cs typeface="Times New Roman" panose="02020603050405020304" pitchFamily="18" charset="0"/>
              </a:rPr>
              <a:t> </a:t>
            </a:r>
            <a:r>
              <a:rPr lang="ru-RU" sz="3600" dirty="0" err="1">
                <a:solidFill>
                  <a:prstClr val="black"/>
                </a:solidFill>
                <a:latin typeface="Times New Roman" panose="02020603050405020304" pitchFamily="18" charset="0"/>
                <a:cs typeface="Times New Roman" panose="02020603050405020304" pitchFamily="18" charset="0"/>
              </a:rPr>
              <a:t>послідовність</a:t>
            </a:r>
            <a:r>
              <a:rPr lang="ru-RU" sz="3600" dirty="0">
                <a:solidFill>
                  <a:prstClr val="black"/>
                </a:solidFill>
                <a:latin typeface="Times New Roman" panose="02020603050405020304" pitchFamily="18" charset="0"/>
                <a:cs typeface="Times New Roman" panose="02020603050405020304" pitchFamily="18" charset="0"/>
              </a:rPr>
              <a:t> </a:t>
            </a:r>
            <a:r>
              <a:rPr lang="ru-RU" sz="3600" dirty="0" err="1">
                <a:solidFill>
                  <a:prstClr val="black"/>
                </a:solidFill>
                <a:latin typeface="Times New Roman" panose="02020603050405020304" pitchFamily="18" charset="0"/>
                <a:cs typeface="Times New Roman" panose="02020603050405020304" pitchFamily="18" charset="0"/>
              </a:rPr>
              <a:t>перебування</a:t>
            </a:r>
            <a:r>
              <a:rPr lang="ru-RU" sz="3600" dirty="0">
                <a:solidFill>
                  <a:prstClr val="black"/>
                </a:solidFill>
                <a:latin typeface="Times New Roman" panose="02020603050405020304" pitchFamily="18" charset="0"/>
                <a:cs typeface="Times New Roman" panose="02020603050405020304" pitchFamily="18" charset="0"/>
              </a:rPr>
              <a:t> при </a:t>
            </a:r>
            <a:r>
              <a:rPr lang="ru-RU" sz="3600" dirty="0" err="1">
                <a:solidFill>
                  <a:prstClr val="black"/>
                </a:solidFill>
                <a:latin typeface="Times New Roman" panose="02020603050405020304" pitchFamily="18" charset="0"/>
                <a:cs typeface="Times New Roman" panose="02020603050405020304" pitchFamily="18" charset="0"/>
              </a:rPr>
              <a:t>владі</a:t>
            </a:r>
            <a:r>
              <a:rPr lang="ru-RU" sz="3600" dirty="0">
                <a:solidFill>
                  <a:prstClr val="black"/>
                </a:solidFill>
                <a:latin typeface="Times New Roman" panose="02020603050405020304" pitchFamily="18" charset="0"/>
                <a:cs typeface="Times New Roman" panose="02020603050405020304" pitchFamily="18" charset="0"/>
              </a:rPr>
              <a:t> </a:t>
            </a:r>
            <a:r>
              <a:rPr lang="ru-RU" sz="3600" dirty="0" err="1">
                <a:solidFill>
                  <a:prstClr val="black"/>
                </a:solidFill>
                <a:latin typeface="Times New Roman" panose="02020603050405020304" pitchFamily="18" charset="0"/>
                <a:cs typeface="Times New Roman" panose="02020603050405020304" pitchFamily="18" charset="0"/>
              </a:rPr>
              <a:t>гетьманів</a:t>
            </a:r>
            <a:r>
              <a:rPr lang="ru-RU" sz="3600" dirty="0">
                <a:solidFill>
                  <a:prstClr val="black"/>
                </a:solidFill>
                <a:latin typeface="Times New Roman" panose="02020603050405020304" pitchFamily="18" charset="0"/>
                <a:cs typeface="Times New Roman" panose="02020603050405020304" pitchFamily="18" charset="0"/>
              </a:rPr>
              <a:t>.</a:t>
            </a:r>
          </a:p>
          <a:p>
            <a:r>
              <a:rPr lang="uk-UA" sz="3600" b="1" dirty="0">
                <a:solidFill>
                  <a:prstClr val="black"/>
                </a:solidFill>
                <a:latin typeface="Times New Roman" panose="02020603050405020304" pitchFamily="18" charset="0"/>
                <a:cs typeface="Times New Roman" panose="02020603050405020304" pitchFamily="18" charset="0"/>
              </a:rPr>
              <a:t>А </a:t>
            </a:r>
            <a:r>
              <a:rPr lang="uk-UA" sz="3600" dirty="0">
                <a:solidFill>
                  <a:prstClr val="black"/>
                </a:solidFill>
                <a:latin typeface="Times New Roman" panose="02020603050405020304" pitchFamily="18" charset="0"/>
                <a:cs typeface="Times New Roman" panose="02020603050405020304" pitchFamily="18" charset="0"/>
              </a:rPr>
              <a:t>Іван </a:t>
            </a:r>
            <a:r>
              <a:rPr lang="uk-UA" sz="3600" dirty="0" smtClean="0">
                <a:solidFill>
                  <a:prstClr val="black"/>
                </a:solidFill>
                <a:latin typeface="Times New Roman" panose="02020603050405020304" pitchFamily="18" charset="0"/>
                <a:cs typeface="Times New Roman" panose="02020603050405020304" pitchFamily="18" charset="0"/>
              </a:rPr>
              <a:t>Скоропадський </a:t>
            </a:r>
            <a:r>
              <a:rPr lang="uk-UA" sz="2400" b="1" dirty="0">
                <a:solidFill>
                  <a:srgbClr val="C00000"/>
                </a:solidFill>
                <a:latin typeface="Times New Roman" panose="02020603050405020304" pitchFamily="18" charset="0"/>
                <a:cs typeface="Times New Roman" panose="02020603050405020304" pitchFamily="18" charset="0"/>
              </a:rPr>
              <a:t>(1708-</a:t>
            </a:r>
            <a:r>
              <a:rPr lang="uk-UA" sz="2400" b="1" u="sng" dirty="0">
                <a:solidFill>
                  <a:srgbClr val="C00000"/>
                </a:solidFill>
                <a:latin typeface="Times New Roman" panose="02020603050405020304" pitchFamily="18" charset="0"/>
                <a:cs typeface="Times New Roman" panose="02020603050405020304" pitchFamily="18" charset="0"/>
              </a:rPr>
              <a:t>1722</a:t>
            </a:r>
            <a:r>
              <a:rPr lang="uk-UA" sz="2400" b="1" dirty="0">
                <a:solidFill>
                  <a:srgbClr val="C00000"/>
                </a:solidFill>
                <a:latin typeface="Times New Roman" panose="02020603050405020304" pitchFamily="18" charset="0"/>
                <a:cs typeface="Times New Roman" panose="02020603050405020304" pitchFamily="18" charset="0"/>
              </a:rPr>
              <a:t>)</a:t>
            </a:r>
          </a:p>
          <a:p>
            <a:r>
              <a:rPr lang="uk-UA" sz="3600" b="1" dirty="0">
                <a:solidFill>
                  <a:prstClr val="black"/>
                </a:solidFill>
                <a:latin typeface="Times New Roman" panose="02020603050405020304" pitchFamily="18" charset="0"/>
                <a:cs typeface="Times New Roman" panose="02020603050405020304" pitchFamily="18" charset="0"/>
              </a:rPr>
              <a:t>Б </a:t>
            </a:r>
            <a:r>
              <a:rPr lang="uk-UA" sz="3600" dirty="0">
                <a:solidFill>
                  <a:prstClr val="black"/>
                </a:solidFill>
                <a:latin typeface="Times New Roman" panose="02020603050405020304" pitchFamily="18" charset="0"/>
                <a:cs typeface="Times New Roman" panose="02020603050405020304" pitchFamily="18" charset="0"/>
              </a:rPr>
              <a:t>Іван </a:t>
            </a:r>
            <a:r>
              <a:rPr lang="uk-UA" sz="3600" dirty="0" smtClean="0">
                <a:solidFill>
                  <a:prstClr val="black"/>
                </a:solidFill>
                <a:latin typeface="Times New Roman" panose="02020603050405020304" pitchFamily="18" charset="0"/>
                <a:cs typeface="Times New Roman" panose="02020603050405020304" pitchFamily="18" charset="0"/>
              </a:rPr>
              <a:t>Мазепа </a:t>
            </a:r>
            <a:r>
              <a:rPr lang="uk-UA" sz="2000" b="1" dirty="0">
                <a:solidFill>
                  <a:srgbClr val="C00000"/>
                </a:solidFill>
                <a:latin typeface="Times New Roman" panose="02020603050405020304" pitchFamily="18" charset="0"/>
                <a:cs typeface="Times New Roman" panose="02020603050405020304" pitchFamily="18" charset="0"/>
              </a:rPr>
              <a:t>на Лівобережній (</a:t>
            </a:r>
            <a:r>
              <a:rPr lang="uk-UA" sz="2000" b="1" dirty="0" smtClean="0">
                <a:solidFill>
                  <a:srgbClr val="C00000"/>
                </a:solidFill>
                <a:latin typeface="Times New Roman" panose="02020603050405020304" pitchFamily="18" charset="0"/>
                <a:cs typeface="Times New Roman" panose="02020603050405020304" pitchFamily="18" charset="0"/>
              </a:rPr>
              <a:t>1687–1704)</a:t>
            </a:r>
            <a:r>
              <a:rPr lang="uk-UA" sz="2000" b="1" dirty="0">
                <a:solidFill>
                  <a:srgbClr val="C00000"/>
                </a:solidFill>
                <a:latin typeface="Times New Roman" panose="02020603050405020304" pitchFamily="18" charset="0"/>
                <a:cs typeface="Times New Roman" panose="02020603050405020304" pitchFamily="18" charset="0"/>
              </a:rPr>
              <a:t> і </a:t>
            </a:r>
            <a:r>
              <a:rPr lang="uk-UA" sz="2000" b="1" dirty="0" smtClean="0">
                <a:solidFill>
                  <a:srgbClr val="C00000"/>
                </a:solidFill>
                <a:latin typeface="Times New Roman" panose="02020603050405020304" pitchFamily="18" charset="0"/>
                <a:cs typeface="Times New Roman" panose="02020603050405020304" pitchFamily="18" charset="0"/>
              </a:rPr>
              <a:t>всій</a:t>
            </a:r>
            <a:r>
              <a:rPr lang="uk-UA" sz="2000" b="1" dirty="0">
                <a:solidFill>
                  <a:srgbClr val="C00000"/>
                </a:solidFill>
                <a:latin typeface="Times New Roman" panose="02020603050405020304" pitchFamily="18" charset="0"/>
                <a:cs typeface="Times New Roman" panose="02020603050405020304" pitchFamily="18" charset="0"/>
              </a:rPr>
              <a:t> Наддніпрянській Україні (1704-1709</a:t>
            </a:r>
            <a:r>
              <a:rPr lang="uk-UA" sz="2000" b="1" dirty="0" smtClean="0">
                <a:solidFill>
                  <a:srgbClr val="C00000"/>
                </a:solidFill>
                <a:latin typeface="Times New Roman" panose="02020603050405020304" pitchFamily="18" charset="0"/>
                <a:cs typeface="Times New Roman" panose="02020603050405020304" pitchFamily="18" charset="0"/>
              </a:rPr>
              <a:t>)</a:t>
            </a:r>
            <a:endParaRPr lang="uk-UA" sz="2000" b="1" dirty="0">
              <a:solidFill>
                <a:srgbClr val="C00000"/>
              </a:solidFill>
              <a:latin typeface="Times New Roman" panose="02020603050405020304" pitchFamily="18" charset="0"/>
              <a:cs typeface="Times New Roman" panose="02020603050405020304" pitchFamily="18" charset="0"/>
            </a:endParaRPr>
          </a:p>
          <a:p>
            <a:r>
              <a:rPr lang="uk-UA" sz="3600" b="1" dirty="0">
                <a:solidFill>
                  <a:prstClr val="black"/>
                </a:solidFill>
                <a:latin typeface="Times New Roman" panose="02020603050405020304" pitchFamily="18" charset="0"/>
                <a:cs typeface="Times New Roman" panose="02020603050405020304" pitchFamily="18" charset="0"/>
              </a:rPr>
              <a:t>В </a:t>
            </a:r>
            <a:r>
              <a:rPr lang="uk-UA" sz="3600" dirty="0">
                <a:solidFill>
                  <a:prstClr val="black"/>
                </a:solidFill>
                <a:latin typeface="Times New Roman" panose="02020603050405020304" pitchFamily="18" charset="0"/>
                <a:cs typeface="Times New Roman" panose="02020603050405020304" pitchFamily="18" charset="0"/>
              </a:rPr>
              <a:t>Іван </a:t>
            </a:r>
            <a:r>
              <a:rPr lang="uk-UA" sz="3600" dirty="0" smtClean="0">
                <a:solidFill>
                  <a:prstClr val="black"/>
                </a:solidFill>
                <a:latin typeface="Times New Roman" panose="02020603050405020304" pitchFamily="18" charset="0"/>
                <a:cs typeface="Times New Roman" panose="02020603050405020304" pitchFamily="18" charset="0"/>
              </a:rPr>
              <a:t>Брюховецький </a:t>
            </a:r>
            <a:r>
              <a:rPr lang="uk-UA" sz="2400" b="1" dirty="0">
                <a:solidFill>
                  <a:srgbClr val="C00000"/>
                </a:solidFill>
                <a:latin typeface="Times New Roman" panose="02020603050405020304" pitchFamily="18" charset="0"/>
                <a:cs typeface="Times New Roman" panose="02020603050405020304" pitchFamily="18" charset="0"/>
              </a:rPr>
              <a:t>(1663–1668)</a:t>
            </a:r>
          </a:p>
          <a:p>
            <a:r>
              <a:rPr lang="uk-UA" sz="3600" b="1" dirty="0">
                <a:solidFill>
                  <a:prstClr val="black"/>
                </a:solidFill>
                <a:latin typeface="Times New Roman" panose="02020603050405020304" pitchFamily="18" charset="0"/>
                <a:cs typeface="Times New Roman" panose="02020603050405020304" pitchFamily="18" charset="0"/>
              </a:rPr>
              <a:t>Г </a:t>
            </a:r>
            <a:r>
              <a:rPr lang="uk-UA" sz="3600" dirty="0">
                <a:solidFill>
                  <a:prstClr val="black"/>
                </a:solidFill>
                <a:latin typeface="Times New Roman" panose="02020603050405020304" pitchFamily="18" charset="0"/>
                <a:cs typeface="Times New Roman" panose="02020603050405020304" pitchFamily="18" charset="0"/>
              </a:rPr>
              <a:t>Іван </a:t>
            </a:r>
            <a:r>
              <a:rPr lang="uk-UA" sz="3600" dirty="0" smtClean="0">
                <a:solidFill>
                  <a:prstClr val="black"/>
                </a:solidFill>
                <a:latin typeface="Times New Roman" panose="02020603050405020304" pitchFamily="18" charset="0"/>
                <a:cs typeface="Times New Roman" panose="02020603050405020304" pitchFamily="18" charset="0"/>
              </a:rPr>
              <a:t>Виговський</a:t>
            </a:r>
            <a:r>
              <a:rPr lang="uk-UA" sz="3600" dirty="0"/>
              <a:t> </a:t>
            </a:r>
            <a:r>
              <a:rPr lang="uk-UA" sz="2400" b="1" dirty="0">
                <a:solidFill>
                  <a:srgbClr val="C00000"/>
                </a:solidFill>
                <a:latin typeface="Times New Roman" panose="02020603050405020304" pitchFamily="18" charset="0"/>
                <a:cs typeface="Times New Roman" panose="02020603050405020304" pitchFamily="18" charset="0"/>
              </a:rPr>
              <a:t>(</a:t>
            </a:r>
            <a:r>
              <a:rPr lang="uk-UA" sz="2400" b="1" u="sng" dirty="0">
                <a:solidFill>
                  <a:srgbClr val="C00000"/>
                </a:solidFill>
                <a:latin typeface="Times New Roman" panose="02020603050405020304" pitchFamily="18" charset="0"/>
                <a:cs typeface="Times New Roman" panose="02020603050405020304" pitchFamily="18" charset="0"/>
              </a:rPr>
              <a:t>1657</a:t>
            </a:r>
            <a:r>
              <a:rPr lang="uk-UA" sz="2400" b="1" dirty="0">
                <a:solidFill>
                  <a:srgbClr val="C00000"/>
                </a:solidFill>
                <a:latin typeface="Times New Roman" panose="02020603050405020304" pitchFamily="18" charset="0"/>
                <a:cs typeface="Times New Roman" panose="02020603050405020304" pitchFamily="18" charset="0"/>
              </a:rPr>
              <a:t>-1659)</a:t>
            </a:r>
          </a:p>
        </p:txBody>
      </p:sp>
      <p:pic>
        <p:nvPicPr>
          <p:cNvPr id="1026" name="Picture 2" descr="Iwan Wyhowsk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3760372"/>
            <a:ext cx="1157114" cy="151813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Ivan Briukhovetsk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1" y="3068960"/>
            <a:ext cx="1119196" cy="145047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I.Skoropadsk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68788" y="1241501"/>
            <a:ext cx="1100515" cy="142186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2" name="Picture 8" descr="Пов’язане зображення"/>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64288" y="2204864"/>
            <a:ext cx="1140182" cy="142781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65609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6" presetClass="entr" presetSubtype="16" fill="hold" nodeType="with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circle(in)">
                                      <p:cBhvr>
                                        <p:cTn id="12" dur="2000"/>
                                        <p:tgtEl>
                                          <p:spTgt spid="1030"/>
                                        </p:tgtEl>
                                      </p:cBhvr>
                                    </p:animEffect>
                                  </p:childTnLst>
                                </p:cTn>
                              </p:par>
                              <p:par>
                                <p:cTn id="13" presetID="6" presetClass="entr" presetSubtype="16" fill="hold" nodeType="withEffect">
                                  <p:stCondLst>
                                    <p:cond delay="0"/>
                                  </p:stCondLst>
                                  <p:childTnLst>
                                    <p:set>
                                      <p:cBhvr>
                                        <p:cTn id="14" dur="1" fill="hold">
                                          <p:stCondLst>
                                            <p:cond delay="0"/>
                                          </p:stCondLst>
                                        </p:cTn>
                                        <p:tgtEl>
                                          <p:spTgt spid="1032"/>
                                        </p:tgtEl>
                                        <p:attrNameLst>
                                          <p:attrName>style.visibility</p:attrName>
                                        </p:attrNameLst>
                                      </p:cBhvr>
                                      <p:to>
                                        <p:strVal val="visible"/>
                                      </p:to>
                                    </p:set>
                                    <p:animEffect transition="in" filter="circle(in)">
                                      <p:cBhvr>
                                        <p:cTn id="15" dur="2000"/>
                                        <p:tgtEl>
                                          <p:spTgt spid="1032"/>
                                        </p:tgtEl>
                                      </p:cBhvr>
                                    </p:animEffect>
                                  </p:childTnLst>
                                </p:cTn>
                              </p:par>
                              <p:par>
                                <p:cTn id="16" presetID="6" presetClass="entr" presetSubtype="16" fill="hold" nodeType="with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circle(in)">
                                      <p:cBhvr>
                                        <p:cTn id="18" dur="2000"/>
                                        <p:tgtEl>
                                          <p:spTgt spid="1028"/>
                                        </p:tgtEl>
                                      </p:cBhvr>
                                    </p:animEffect>
                                  </p:childTnLst>
                                </p:cTn>
                              </p:par>
                              <p:par>
                                <p:cTn id="19" presetID="6" presetClass="entr" presetSubtype="16"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circle(in)">
                                      <p:cBhvr>
                                        <p:cTn id="21" dur="2000"/>
                                        <p:tgtEl>
                                          <p:spTgt spid="1026"/>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04800" y="1943100"/>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142064" y="850691"/>
            <a:ext cx="8784976" cy="2554545"/>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base">
              <a:spcBef>
                <a:spcPct val="0"/>
              </a:spcBef>
              <a:spcAft>
                <a:spcPct val="0"/>
              </a:spcAft>
            </a:pPr>
            <a:r>
              <a:rPr lang="uk-UA" altLang="uk-UA" sz="4000" b="1" dirty="0" smtClean="0">
                <a:solidFill>
                  <a:prstClr val="white"/>
                </a:solidFill>
                <a:latin typeface="Times New Roman" pitchFamily="18" charset="0"/>
                <a:cs typeface="Times New Roman" pitchFamily="18" charset="0"/>
              </a:rPr>
              <a:t>Результати виконання тестових завдань </a:t>
            </a:r>
            <a:r>
              <a:rPr lang="ru-RU" sz="4000" b="1" dirty="0">
                <a:latin typeface="Times New Roman" panose="02020603050405020304" pitchFamily="18" charset="0"/>
                <a:cs typeface="Times New Roman" panose="02020603050405020304" pitchFamily="18" charset="0"/>
              </a:rPr>
              <a:t>з </a:t>
            </a:r>
            <a:r>
              <a:rPr lang="ru-RU" sz="4000" b="1" dirty="0" err="1">
                <a:latin typeface="Times New Roman" panose="02020603050405020304" pitchFamily="18" charset="0"/>
                <a:cs typeface="Times New Roman" panose="02020603050405020304" pitchFamily="18" charset="0"/>
              </a:rPr>
              <a:t>вибором</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трьох</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правильних</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відповідей</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із</a:t>
            </a:r>
            <a:r>
              <a:rPr lang="ru-RU" sz="4000" b="1" dirty="0">
                <a:latin typeface="Times New Roman" panose="02020603050405020304" pitchFamily="18" charset="0"/>
                <a:cs typeface="Times New Roman" panose="02020603050405020304" pitchFamily="18" charset="0"/>
              </a:rPr>
              <a:t> семи </a:t>
            </a:r>
            <a:r>
              <a:rPr lang="ru-RU" sz="4000" b="1" dirty="0" err="1">
                <a:latin typeface="Times New Roman" panose="02020603050405020304" pitchFamily="18" charset="0"/>
                <a:cs typeface="Times New Roman" panose="02020603050405020304" pitchFamily="18" charset="0"/>
              </a:rPr>
              <a:t>запропонованих</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варіантів</a:t>
            </a:r>
            <a:r>
              <a:rPr lang="ru-RU" sz="4000" b="1" dirty="0">
                <a:latin typeface="Times New Roman" panose="02020603050405020304" pitchFamily="18" charset="0"/>
                <a:cs typeface="Times New Roman" panose="02020603050405020304" pitchFamily="18" charset="0"/>
              </a:rPr>
              <a:t> </a:t>
            </a:r>
            <a:r>
              <a:rPr lang="ru-RU" sz="4000" b="1" dirty="0" err="1" smtClean="0">
                <a:latin typeface="Times New Roman" panose="02020603050405020304" pitchFamily="18" charset="0"/>
                <a:cs typeface="Times New Roman" panose="02020603050405020304" pitchFamily="18" charset="0"/>
              </a:rPr>
              <a:t>відповіді</a:t>
            </a:r>
            <a:endParaRPr lang="en-US" sz="40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1804576"/>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4129055299"/>
              </p:ext>
            </p:extLst>
          </p:nvPr>
        </p:nvGraphicFramePr>
        <p:xfrm>
          <a:off x="251517" y="1628800"/>
          <a:ext cx="8712971" cy="4389120"/>
        </p:xfrm>
        <a:graphic>
          <a:graphicData uri="http://schemas.openxmlformats.org/drawingml/2006/table">
            <a:tbl>
              <a:tblPr firstRow="1" bandRow="1">
                <a:tableStyleId>{5C22544A-7EE6-4342-B048-85BDC9FD1C3A}</a:tableStyleId>
              </a:tblPr>
              <a:tblGrid>
                <a:gridCol w="1843128"/>
                <a:gridCol w="1843128"/>
                <a:gridCol w="1256678"/>
                <a:gridCol w="1340458"/>
                <a:gridCol w="1089121"/>
                <a:gridCol w="1340458"/>
              </a:tblGrid>
              <a:tr h="504056">
                <a:tc rowSpan="2">
                  <a:txBody>
                    <a:bodyPr/>
                    <a:lstStyle/>
                    <a:p>
                      <a:pPr algn="ctr"/>
                      <a:r>
                        <a:rPr lang="uk-UA" sz="2400" b="1" dirty="0" smtClean="0">
                          <a:latin typeface="Times New Roman" panose="02020603050405020304" pitchFamily="18" charset="0"/>
                          <a:cs typeface="Times New Roman" panose="02020603050405020304" pitchFamily="18" charset="0"/>
                        </a:rPr>
                        <a:t>№ ТЗ</a:t>
                      </a:r>
                      <a:endParaRPr lang="uk-UA" sz="2400" b="1" dirty="0">
                        <a:latin typeface="Times New Roman" panose="02020603050405020304" pitchFamily="18" charset="0"/>
                        <a:cs typeface="Times New Roman" panose="02020603050405020304" pitchFamily="18" charset="0"/>
                      </a:endParaRPr>
                    </a:p>
                  </a:txBody>
                  <a:tcPr/>
                </a:tc>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Розподіл учасників (%) за кількістю набраних балів</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r>
              <a:tr h="288031">
                <a:tc vMerge="1">
                  <a:txBody>
                    <a:bodyPr/>
                    <a:lstStyle/>
                    <a:p>
                      <a:endParaRPr lang="uk-UA"/>
                    </a:p>
                  </a:txBody>
                  <a:tcPr/>
                </a:tc>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0</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3</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gridSpan="6">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10-11 класи</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29</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135</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7,64</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17,35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26,98</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48,04</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30</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123</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4,74</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37,92</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39,75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17,59</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gridSpan="6">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6-9 класи</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hMerge="1">
                  <a:txBody>
                    <a:bodyPr/>
                    <a:lstStyle/>
                    <a:p>
                      <a:pPr algn="ct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59</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356</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10,36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38,67</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44,91</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6,05</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60</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rgbClr val="0070C0"/>
                          </a:solidFill>
                          <a:latin typeface="Times New Roman" panose="02020603050405020304" pitchFamily="18" charset="0"/>
                          <a:cs typeface="Times New Roman" panose="02020603050405020304" pitchFamily="18" charset="0"/>
                        </a:rPr>
                        <a:t>247</a:t>
                      </a:r>
                      <a:endParaRPr lang="uk-UA"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16,23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39,16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36,03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8,58</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4" name="Прямоугольник 3"/>
          <p:cNvSpPr/>
          <p:nvPr/>
        </p:nvSpPr>
        <p:spPr>
          <a:xfrm>
            <a:off x="539552" y="260648"/>
            <a:ext cx="8208912" cy="1077218"/>
          </a:xfrm>
          <a:prstGeom prst="rect">
            <a:avLst/>
          </a:prstGeom>
        </p:spPr>
        <p:txBody>
          <a:bodyPr wrap="square">
            <a:spAutoFit/>
          </a:bodyPr>
          <a:lstStyle/>
          <a:p>
            <a:pPr algn="ctr"/>
            <a:r>
              <a:rPr lang="ru-RU" sz="3200" b="1" dirty="0" err="1">
                <a:solidFill>
                  <a:srgbClr val="0070C0"/>
                </a:solidFill>
                <a:latin typeface="Times New Roman" panose="02020603050405020304" pitchFamily="18" charset="0"/>
                <a:cs typeface="Times New Roman" panose="02020603050405020304" pitchFamily="18" charset="0"/>
              </a:rPr>
              <a:t>Результати</a:t>
            </a:r>
            <a:r>
              <a:rPr lang="ru-RU" sz="3200" b="1" dirty="0">
                <a:solidFill>
                  <a:srgbClr val="0070C0"/>
                </a:solidFill>
                <a:latin typeface="Times New Roman" panose="02020603050405020304" pitchFamily="18" charset="0"/>
                <a:cs typeface="Times New Roman" panose="02020603050405020304" pitchFamily="18" charset="0"/>
              </a:rPr>
              <a:t> </a:t>
            </a:r>
            <a:r>
              <a:rPr lang="ru-RU" sz="3200" b="1" dirty="0" err="1">
                <a:solidFill>
                  <a:srgbClr val="0070C0"/>
                </a:solidFill>
                <a:latin typeface="Times New Roman" panose="02020603050405020304" pitchFamily="18" charset="0"/>
                <a:cs typeface="Times New Roman" panose="02020603050405020304" pitchFamily="18" charset="0"/>
              </a:rPr>
              <a:t>виконання</a:t>
            </a:r>
            <a:r>
              <a:rPr lang="ru-RU" sz="3200" b="1" dirty="0">
                <a:solidFill>
                  <a:srgbClr val="0070C0"/>
                </a:solidFill>
                <a:latin typeface="Times New Roman" panose="02020603050405020304" pitchFamily="18" charset="0"/>
                <a:cs typeface="Times New Roman" panose="02020603050405020304" pitchFamily="18" charset="0"/>
              </a:rPr>
              <a:t> ТЗ </a:t>
            </a:r>
            <a:r>
              <a:rPr lang="ru-RU" sz="3200" b="1" dirty="0" smtClean="0">
                <a:solidFill>
                  <a:srgbClr val="0070C0"/>
                </a:solidFill>
                <a:latin typeface="Times New Roman" panose="02020603050405020304" pitchFamily="18" charset="0"/>
                <a:cs typeface="Times New Roman" panose="02020603050405020304" pitchFamily="18" charset="0"/>
              </a:rPr>
              <a:t>три з семи (</a:t>
            </a:r>
            <a:r>
              <a:rPr lang="ru-RU" sz="3200" b="1" dirty="0" err="1" smtClean="0">
                <a:solidFill>
                  <a:srgbClr val="0070C0"/>
                </a:solidFill>
                <a:latin typeface="Times New Roman" panose="02020603050405020304" pitchFamily="18" charset="0"/>
                <a:cs typeface="Times New Roman" panose="02020603050405020304" pitchFamily="18" charset="0"/>
              </a:rPr>
              <a:t>множинного</a:t>
            </a:r>
            <a:r>
              <a:rPr lang="ru-RU" sz="3200" b="1" dirty="0" smtClean="0">
                <a:solidFill>
                  <a:srgbClr val="0070C0"/>
                </a:solidFill>
                <a:latin typeface="Times New Roman" panose="02020603050405020304" pitchFamily="18" charset="0"/>
                <a:cs typeface="Times New Roman" panose="02020603050405020304" pitchFamily="18" charset="0"/>
              </a:rPr>
              <a:t> </a:t>
            </a:r>
            <a:r>
              <a:rPr lang="ru-RU" sz="3200" b="1" dirty="0" err="1" smtClean="0">
                <a:solidFill>
                  <a:srgbClr val="0070C0"/>
                </a:solidFill>
                <a:latin typeface="Times New Roman" panose="02020603050405020304" pitchFamily="18" charset="0"/>
                <a:cs typeface="Times New Roman" panose="02020603050405020304" pitchFamily="18" charset="0"/>
              </a:rPr>
              <a:t>вибору</a:t>
            </a:r>
            <a:r>
              <a:rPr lang="ru-RU" sz="3200" b="1" dirty="0" smtClean="0">
                <a:solidFill>
                  <a:srgbClr val="0070C0"/>
                </a:solidFill>
                <a:latin typeface="Times New Roman" panose="02020603050405020304" pitchFamily="18" charset="0"/>
                <a:cs typeface="Times New Roman" panose="02020603050405020304" pitchFamily="18" charset="0"/>
              </a:rPr>
              <a:t>)</a:t>
            </a:r>
            <a:endParaRPr lang="uk-UA" sz="32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928230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rc 13"/>
          <p:cNvSpPr/>
          <p:nvPr/>
        </p:nvSpPr>
        <p:spPr>
          <a:xfrm>
            <a:off x="-3429001" y="1"/>
            <a:ext cx="6858002" cy="6858000"/>
          </a:xfrm>
          <a:prstGeom prst="arc">
            <a:avLst>
              <a:gd name="adj1" fmla="val 16200000"/>
              <a:gd name="adj2" fmla="val 5370932"/>
            </a:avLst>
          </a:prstGeom>
          <a:solidFill>
            <a:srgbClr val="FFC000"/>
          </a:solidFill>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solidFill>
                <a:prstClr val="black"/>
              </a:solidFill>
            </a:endParaRPr>
          </a:p>
        </p:txBody>
      </p:sp>
      <p:sp>
        <p:nvSpPr>
          <p:cNvPr id="8" name="TextBox 7"/>
          <p:cNvSpPr txBox="1"/>
          <p:nvPr/>
        </p:nvSpPr>
        <p:spPr>
          <a:xfrm flipH="1">
            <a:off x="3136002" y="1110727"/>
            <a:ext cx="5394387" cy="830997"/>
          </a:xfrm>
          <a:prstGeom prst="rect">
            <a:avLst/>
          </a:prstGeom>
          <a:noFill/>
        </p:spPr>
        <p:txBody>
          <a:bodyPr wrap="square" rtlCol="0">
            <a:spAutoFit/>
          </a:bodyPr>
          <a:lstStyle/>
          <a:p>
            <a:pPr algn="ctr" fontAlgn="base">
              <a:spcBef>
                <a:spcPct val="0"/>
              </a:spcBef>
              <a:spcAft>
                <a:spcPct val="0"/>
              </a:spcAft>
            </a:pPr>
            <a:r>
              <a:rPr lang="ru-RU" altLang="uk-UA" sz="2400" b="1" dirty="0">
                <a:solidFill>
                  <a:prstClr val="white"/>
                </a:solidFill>
                <a:latin typeface="Times New Roman" pitchFamily="18" charset="0"/>
                <a:cs typeface="Times New Roman" pitchFamily="18" charset="0"/>
              </a:rPr>
              <a:t>1.</a:t>
            </a:r>
            <a:r>
              <a:rPr lang="ru-RU" altLang="uk-UA" sz="2400" b="1" i="1" dirty="0">
                <a:solidFill>
                  <a:prstClr val="white"/>
                </a:solidFill>
                <a:latin typeface="Times New Roman" pitchFamily="18" charset="0"/>
                <a:cs typeface="Times New Roman" pitchFamily="18" charset="0"/>
              </a:rPr>
              <a:t> </a:t>
            </a:r>
            <a:r>
              <a:rPr lang="ru-RU" altLang="uk-UA" sz="2400" b="1" i="1" dirty="0" smtClean="0">
                <a:solidFill>
                  <a:prstClr val="white"/>
                </a:solidFill>
                <a:latin typeface="Times New Roman" pitchFamily="18" charset="0"/>
                <a:cs typeface="Times New Roman" pitchFamily="18" charset="0"/>
              </a:rPr>
              <a:t> </a:t>
            </a:r>
            <a:r>
              <a:rPr lang="ru-RU" altLang="uk-UA" sz="2400" b="1" i="1" dirty="0" err="1">
                <a:solidFill>
                  <a:prstClr val="white"/>
                </a:solidFill>
                <a:latin typeface="Times New Roman" pitchFamily="18" charset="0"/>
                <a:cs typeface="Times New Roman" pitchFamily="18" charset="0"/>
              </a:rPr>
              <a:t>Одеська</a:t>
            </a:r>
            <a:r>
              <a:rPr lang="ru-RU" altLang="uk-UA" sz="2400" b="1" i="1" dirty="0">
                <a:solidFill>
                  <a:prstClr val="white"/>
                </a:solidFill>
                <a:latin typeface="Times New Roman" pitchFamily="18" charset="0"/>
                <a:cs typeface="Times New Roman" pitchFamily="18" charset="0"/>
              </a:rPr>
              <a:t> область: </a:t>
            </a:r>
            <a:r>
              <a:rPr lang="ru-RU" altLang="uk-UA" sz="2400" b="1" i="1" dirty="0" err="1">
                <a:solidFill>
                  <a:prstClr val="white"/>
                </a:solidFill>
                <a:latin typeface="Times New Roman" pitchFamily="18" charset="0"/>
                <a:cs typeface="Times New Roman" pitchFamily="18" charset="0"/>
              </a:rPr>
              <a:t>підсумки</a:t>
            </a:r>
            <a:r>
              <a:rPr lang="ru-RU" altLang="uk-UA" sz="2400" b="1" i="1" dirty="0">
                <a:solidFill>
                  <a:prstClr val="white"/>
                </a:solidFill>
                <a:latin typeface="Times New Roman" pitchFamily="18" charset="0"/>
                <a:cs typeface="Times New Roman" pitchFamily="18" charset="0"/>
              </a:rPr>
              <a:t> ЗНО-2016 з </a:t>
            </a:r>
            <a:r>
              <a:rPr lang="ru-RU" altLang="uk-UA" sz="2400" b="1" i="1" dirty="0" err="1">
                <a:solidFill>
                  <a:prstClr val="white"/>
                </a:solidFill>
                <a:latin typeface="Times New Roman" pitchFamily="18" charset="0"/>
                <a:cs typeface="Times New Roman" pitchFamily="18" charset="0"/>
              </a:rPr>
              <a:t>історії</a:t>
            </a:r>
            <a:r>
              <a:rPr lang="ru-RU" altLang="uk-UA" sz="2400" b="1" i="1" dirty="0">
                <a:solidFill>
                  <a:prstClr val="white"/>
                </a:solidFill>
                <a:latin typeface="Times New Roman" pitchFamily="18" charset="0"/>
                <a:cs typeface="Times New Roman" pitchFamily="18" charset="0"/>
              </a:rPr>
              <a:t> </a:t>
            </a:r>
            <a:r>
              <a:rPr lang="ru-RU" altLang="uk-UA" sz="2400" b="1" i="1" dirty="0" err="1" smtClean="0">
                <a:solidFill>
                  <a:prstClr val="white"/>
                </a:solidFill>
                <a:latin typeface="Times New Roman" pitchFamily="18" charset="0"/>
                <a:cs typeface="Times New Roman" pitchFamily="18" charset="0"/>
              </a:rPr>
              <a:t>України</a:t>
            </a:r>
            <a:endParaRPr lang="ru-RU" sz="2800" dirty="0">
              <a:solidFill>
                <a:prstClr val="white"/>
              </a:solidFill>
              <a:latin typeface="Times New Roman" panose="02020603050405020304" pitchFamily="18" charset="0"/>
              <a:cs typeface="Times New Roman" panose="02020603050405020304" pitchFamily="18" charset="0"/>
            </a:endParaRPr>
          </a:p>
        </p:txBody>
      </p:sp>
      <p:sp>
        <p:nvSpPr>
          <p:cNvPr id="9" name="TextBox 8"/>
          <p:cNvSpPr txBox="1"/>
          <p:nvPr/>
        </p:nvSpPr>
        <p:spPr>
          <a:xfrm flipH="1">
            <a:off x="3494178" y="2009912"/>
            <a:ext cx="5220367" cy="1569660"/>
          </a:xfrm>
          <a:prstGeom prst="rect">
            <a:avLst/>
          </a:prstGeom>
          <a:noFill/>
        </p:spPr>
        <p:txBody>
          <a:bodyPr wrap="square" rtlCol="0">
            <a:spAutoFit/>
          </a:bodyPr>
          <a:lstStyle/>
          <a:p>
            <a:pPr algn="ctr"/>
            <a:r>
              <a:rPr lang="ru-RU" altLang="uk-UA" sz="2400" b="1" i="1" dirty="0">
                <a:solidFill>
                  <a:prstClr val="white"/>
                </a:solidFill>
                <a:latin typeface="Times New Roman" pitchFamily="18" charset="0"/>
                <a:cs typeface="Times New Roman" pitchFamily="18" charset="0"/>
              </a:rPr>
              <a:t>2. </a:t>
            </a:r>
            <a:r>
              <a:rPr lang="ru-RU" altLang="uk-UA" sz="2400" b="1" dirty="0" err="1" smtClean="0">
                <a:solidFill>
                  <a:prstClr val="white"/>
                </a:solidFill>
                <a:latin typeface="Times New Roman" pitchFamily="18" charset="0"/>
                <a:cs typeface="Times New Roman" pitchFamily="18" charset="0"/>
              </a:rPr>
              <a:t>Огляд</a:t>
            </a:r>
            <a:r>
              <a:rPr lang="ru-RU" altLang="uk-UA" sz="2400" b="1" dirty="0" smtClean="0">
                <a:solidFill>
                  <a:prstClr val="white"/>
                </a:solidFill>
                <a:latin typeface="Times New Roman" pitchFamily="18" charset="0"/>
                <a:cs typeface="Times New Roman" pitchFamily="18" charset="0"/>
              </a:rPr>
              <a:t> </a:t>
            </a:r>
            <a:r>
              <a:rPr lang="ru-RU" altLang="uk-UA" sz="2400" b="1" dirty="0" err="1">
                <a:solidFill>
                  <a:prstClr val="white"/>
                </a:solidFill>
                <a:latin typeface="Times New Roman" pitchFamily="18" charset="0"/>
                <a:cs typeface="Times New Roman" pitchFamily="18" charset="0"/>
              </a:rPr>
              <a:t>результатів</a:t>
            </a:r>
            <a:r>
              <a:rPr lang="ru-RU" altLang="uk-UA" sz="2400" b="1" i="1" dirty="0">
                <a:solidFill>
                  <a:prstClr val="white"/>
                </a:solidFill>
                <a:latin typeface="Times New Roman" pitchFamily="18" charset="0"/>
                <a:cs typeface="Times New Roman" pitchFamily="18" charset="0"/>
              </a:rPr>
              <a:t> ЗНО-2016 з </a:t>
            </a:r>
            <a:r>
              <a:rPr lang="ru-RU" altLang="uk-UA" sz="2400" b="1" i="1" dirty="0" err="1">
                <a:solidFill>
                  <a:prstClr val="white"/>
                </a:solidFill>
                <a:latin typeface="Times New Roman" pitchFamily="18" charset="0"/>
                <a:cs typeface="Times New Roman" pitchFamily="18" charset="0"/>
              </a:rPr>
              <a:t>історії</a:t>
            </a:r>
            <a:r>
              <a:rPr lang="ru-RU" altLang="uk-UA" sz="2400" b="1" i="1" dirty="0">
                <a:solidFill>
                  <a:prstClr val="white"/>
                </a:solidFill>
                <a:latin typeface="Times New Roman" pitchFamily="18" charset="0"/>
                <a:cs typeface="Times New Roman" pitchFamily="18" charset="0"/>
              </a:rPr>
              <a:t> </a:t>
            </a:r>
            <a:r>
              <a:rPr lang="ru-RU" altLang="uk-UA" sz="2400" b="1" i="1" dirty="0" err="1">
                <a:solidFill>
                  <a:prstClr val="white"/>
                </a:solidFill>
                <a:latin typeface="Times New Roman" pitchFamily="18" charset="0"/>
                <a:cs typeface="Times New Roman" pitchFamily="18" charset="0"/>
              </a:rPr>
              <a:t>України</a:t>
            </a:r>
            <a:r>
              <a:rPr lang="ru-RU" altLang="uk-UA" sz="2400" b="1" i="1" dirty="0">
                <a:solidFill>
                  <a:prstClr val="white"/>
                </a:solidFill>
                <a:latin typeface="Times New Roman" pitchFamily="18" charset="0"/>
                <a:cs typeface="Times New Roman" pitchFamily="18" charset="0"/>
              </a:rPr>
              <a:t> за формами </a:t>
            </a:r>
            <a:r>
              <a:rPr lang="ru-RU" altLang="uk-UA" sz="2400" b="1" i="1" dirty="0" err="1">
                <a:solidFill>
                  <a:prstClr val="white"/>
                </a:solidFill>
                <a:latin typeface="Times New Roman" pitchFamily="18" charset="0"/>
                <a:cs typeface="Times New Roman" pitchFamily="18" charset="0"/>
              </a:rPr>
              <a:t>тестових</a:t>
            </a:r>
            <a:r>
              <a:rPr lang="ru-RU" altLang="uk-UA" sz="2400" b="1" i="1" dirty="0">
                <a:solidFill>
                  <a:prstClr val="white"/>
                </a:solidFill>
                <a:latin typeface="Times New Roman" pitchFamily="18" charset="0"/>
                <a:cs typeface="Times New Roman" pitchFamily="18" charset="0"/>
              </a:rPr>
              <a:t> </a:t>
            </a:r>
            <a:r>
              <a:rPr lang="ru-RU" altLang="uk-UA" sz="2400" b="1" i="1" dirty="0" err="1">
                <a:solidFill>
                  <a:prstClr val="white"/>
                </a:solidFill>
                <a:latin typeface="Times New Roman" pitchFamily="18" charset="0"/>
                <a:cs typeface="Times New Roman" pitchFamily="18" charset="0"/>
              </a:rPr>
              <a:t>завдань</a:t>
            </a:r>
            <a:endParaRPr lang="ru-RU" sz="2400" dirty="0">
              <a:solidFill>
                <a:prstClr val="white"/>
              </a:solidFill>
              <a:latin typeface="Vivaldi"/>
            </a:endParaRPr>
          </a:p>
          <a:p>
            <a:pPr algn="ctr"/>
            <a:endParaRPr lang="ru-RU" sz="2400" i="1" dirty="0">
              <a:solidFill>
                <a:prstClr val="white"/>
              </a:solidFill>
              <a:latin typeface="Times New Roman" panose="02020603050405020304" pitchFamily="18" charset="0"/>
              <a:cs typeface="Times New Roman" panose="02020603050405020304" pitchFamily="18" charset="0"/>
            </a:endParaRPr>
          </a:p>
        </p:txBody>
      </p:sp>
      <p:sp>
        <p:nvSpPr>
          <p:cNvPr id="10" name="TextBox 9"/>
          <p:cNvSpPr txBox="1"/>
          <p:nvPr/>
        </p:nvSpPr>
        <p:spPr>
          <a:xfrm flipH="1">
            <a:off x="3668817" y="3278428"/>
            <a:ext cx="4904526" cy="1569660"/>
          </a:xfrm>
          <a:prstGeom prst="rect">
            <a:avLst/>
          </a:prstGeom>
          <a:noFill/>
        </p:spPr>
        <p:txBody>
          <a:bodyPr wrap="square" rtlCol="0">
            <a:spAutoFit/>
          </a:bodyPr>
          <a:lstStyle/>
          <a:p>
            <a:pPr algn="ctr"/>
            <a:r>
              <a:rPr lang="uk-UA" altLang="uk-UA" sz="2400" b="1" dirty="0">
                <a:solidFill>
                  <a:prstClr val="white"/>
                </a:solidFill>
                <a:latin typeface="Times New Roman" pitchFamily="18" charset="0"/>
                <a:cs typeface="Times New Roman" pitchFamily="18" charset="0"/>
              </a:rPr>
              <a:t>3. </a:t>
            </a:r>
            <a:r>
              <a:rPr lang="uk-UA" altLang="uk-UA" sz="2400" b="1" i="1" dirty="0" smtClean="0">
                <a:solidFill>
                  <a:prstClr val="white"/>
                </a:solidFill>
                <a:latin typeface="Times New Roman" pitchFamily="18" charset="0"/>
                <a:cs typeface="Times New Roman" pitchFamily="18" charset="0"/>
              </a:rPr>
              <a:t>Програма </a:t>
            </a:r>
            <a:r>
              <a:rPr lang="uk-UA" altLang="uk-UA" sz="2400" b="1" i="1" dirty="0">
                <a:solidFill>
                  <a:prstClr val="white"/>
                </a:solidFill>
                <a:latin typeface="Times New Roman" pitchFamily="18" charset="0"/>
                <a:cs typeface="Times New Roman" pitchFamily="18" charset="0"/>
              </a:rPr>
              <a:t>ЗНО з історії </a:t>
            </a:r>
            <a:r>
              <a:rPr lang="uk-UA" altLang="uk-UA" sz="2400" b="1" i="1" dirty="0" smtClean="0">
                <a:solidFill>
                  <a:prstClr val="white"/>
                </a:solidFill>
                <a:latin typeface="Times New Roman" pitchFamily="18" charset="0"/>
                <a:cs typeface="Times New Roman" pitchFamily="18" charset="0"/>
              </a:rPr>
              <a:t>України – дорожня карта у процесі підготовки до зовнішнього незалежного оцінювання </a:t>
            </a:r>
            <a:endParaRPr lang="ru-RU" sz="2400" i="1" dirty="0">
              <a:solidFill>
                <a:prstClr val="white"/>
              </a:solidFill>
              <a:latin typeface="Times New Roman" panose="02020603050405020304" pitchFamily="18" charset="0"/>
              <a:cs typeface="Times New Roman" panose="02020603050405020304" pitchFamily="18" charset="0"/>
            </a:endParaRPr>
          </a:p>
        </p:txBody>
      </p:sp>
      <p:sp>
        <p:nvSpPr>
          <p:cNvPr id="12" name="TextBox 11"/>
          <p:cNvSpPr txBox="1"/>
          <p:nvPr/>
        </p:nvSpPr>
        <p:spPr>
          <a:xfrm flipH="1">
            <a:off x="3173542" y="4970718"/>
            <a:ext cx="5790945" cy="1200329"/>
          </a:xfrm>
          <a:prstGeom prst="rect">
            <a:avLst/>
          </a:prstGeom>
          <a:noFill/>
        </p:spPr>
        <p:txBody>
          <a:bodyPr wrap="square" rtlCol="0">
            <a:spAutoFit/>
          </a:bodyPr>
          <a:lstStyle/>
          <a:p>
            <a:pPr algn="ctr"/>
            <a:r>
              <a:rPr lang="uk-UA" altLang="uk-UA" sz="2400" b="1" dirty="0">
                <a:solidFill>
                  <a:prstClr val="white"/>
                </a:solidFill>
                <a:latin typeface="Times New Roman" pitchFamily="18" charset="0"/>
                <a:cs typeface="Times New Roman" pitchFamily="18" charset="0"/>
              </a:rPr>
              <a:t>4. </a:t>
            </a:r>
            <a:r>
              <a:rPr lang="ru-RU" altLang="uk-UA" sz="2400" b="1" i="1" dirty="0" err="1" smtClean="0">
                <a:solidFill>
                  <a:prstClr val="white"/>
                </a:solidFill>
                <a:latin typeface="Times New Roman" pitchFamily="18" charset="0"/>
                <a:cs typeface="Times New Roman" pitchFamily="18" charset="0"/>
              </a:rPr>
              <a:t>Доцільність</a:t>
            </a:r>
            <a:r>
              <a:rPr lang="ru-RU" altLang="uk-UA" sz="2400" b="1" i="1" dirty="0" smtClean="0">
                <a:solidFill>
                  <a:prstClr val="white"/>
                </a:solidFill>
                <a:latin typeface="Times New Roman" pitchFamily="18" charset="0"/>
                <a:cs typeface="Times New Roman" pitchFamily="18" charset="0"/>
              </a:rPr>
              <a:t> </a:t>
            </a:r>
            <a:r>
              <a:rPr lang="ru-RU" altLang="uk-UA" sz="2400" b="1" i="1" dirty="0" err="1">
                <a:solidFill>
                  <a:prstClr val="white"/>
                </a:solidFill>
                <a:latin typeface="Times New Roman" pitchFamily="18" charset="0"/>
                <a:cs typeface="Times New Roman" pitchFamily="18" charset="0"/>
              </a:rPr>
              <a:t>використання</a:t>
            </a:r>
            <a:r>
              <a:rPr lang="ru-RU" altLang="uk-UA" sz="2400" b="1" i="1" dirty="0">
                <a:solidFill>
                  <a:prstClr val="white"/>
                </a:solidFill>
                <a:latin typeface="Times New Roman" pitchFamily="18" charset="0"/>
                <a:cs typeface="Times New Roman" pitchFamily="18" charset="0"/>
              </a:rPr>
              <a:t> </a:t>
            </a:r>
            <a:r>
              <a:rPr lang="ru-RU" altLang="uk-UA" sz="2400" b="1" i="1" dirty="0" err="1">
                <a:solidFill>
                  <a:prstClr val="white"/>
                </a:solidFill>
                <a:latin typeface="Times New Roman" pitchFamily="18" charset="0"/>
                <a:cs typeface="Times New Roman" pitchFamily="18" charset="0"/>
              </a:rPr>
              <a:t>матеріалів</a:t>
            </a:r>
            <a:r>
              <a:rPr lang="ru-RU" altLang="uk-UA" sz="2400" b="1" i="1" dirty="0">
                <a:solidFill>
                  <a:prstClr val="white"/>
                </a:solidFill>
                <a:latin typeface="Times New Roman" pitchFamily="18" charset="0"/>
                <a:cs typeface="Times New Roman" pitchFamily="18" charset="0"/>
              </a:rPr>
              <a:t> сайту ОРЦОЯО для </a:t>
            </a:r>
            <a:r>
              <a:rPr lang="ru-RU" altLang="uk-UA" sz="2400" b="1" i="1" dirty="0" err="1">
                <a:solidFill>
                  <a:prstClr val="white"/>
                </a:solidFill>
                <a:latin typeface="Times New Roman" pitchFamily="18" charset="0"/>
                <a:cs typeface="Times New Roman" pitchFamily="18" charset="0"/>
              </a:rPr>
              <a:t>підготовки</a:t>
            </a:r>
            <a:r>
              <a:rPr lang="ru-RU" altLang="uk-UA" sz="2400" b="1" i="1" dirty="0">
                <a:solidFill>
                  <a:prstClr val="white"/>
                </a:solidFill>
                <a:latin typeface="Times New Roman" pitchFamily="18" charset="0"/>
                <a:cs typeface="Times New Roman" pitchFamily="18" charset="0"/>
              </a:rPr>
              <a:t> </a:t>
            </a:r>
            <a:r>
              <a:rPr lang="ru-RU" altLang="uk-UA" sz="2400" b="1" i="1" dirty="0" smtClean="0">
                <a:solidFill>
                  <a:prstClr val="white"/>
                </a:solidFill>
                <a:latin typeface="Times New Roman" pitchFamily="18" charset="0"/>
                <a:cs typeface="Times New Roman" pitchFamily="18" charset="0"/>
              </a:rPr>
              <a:t>                                      до </a:t>
            </a:r>
            <a:r>
              <a:rPr lang="ru-RU" altLang="uk-UA" sz="2400" b="1" i="1" dirty="0">
                <a:solidFill>
                  <a:prstClr val="white"/>
                </a:solidFill>
                <a:latin typeface="Times New Roman" pitchFamily="18" charset="0"/>
                <a:cs typeface="Times New Roman" pitchFamily="18" charset="0"/>
              </a:rPr>
              <a:t>ЗНО-2017 </a:t>
            </a:r>
            <a:r>
              <a:rPr lang="ru-RU" altLang="uk-UA" sz="2400" b="1" i="1" dirty="0" smtClean="0">
                <a:solidFill>
                  <a:prstClr val="white"/>
                </a:solidFill>
                <a:latin typeface="Times New Roman" pitchFamily="18" charset="0"/>
                <a:cs typeface="Times New Roman" pitchFamily="18" charset="0"/>
              </a:rPr>
              <a:t>з </a:t>
            </a:r>
            <a:r>
              <a:rPr lang="ru-RU" altLang="uk-UA" sz="2400" b="1" i="1" dirty="0" err="1">
                <a:solidFill>
                  <a:prstClr val="white"/>
                </a:solidFill>
                <a:latin typeface="Times New Roman" pitchFamily="18" charset="0"/>
                <a:cs typeface="Times New Roman" pitchFamily="18" charset="0"/>
              </a:rPr>
              <a:t>історії</a:t>
            </a:r>
            <a:r>
              <a:rPr lang="ru-RU" altLang="uk-UA" sz="2400" b="1" i="1" dirty="0">
                <a:solidFill>
                  <a:prstClr val="white"/>
                </a:solidFill>
                <a:latin typeface="Times New Roman" pitchFamily="18" charset="0"/>
                <a:cs typeface="Times New Roman" pitchFamily="18" charset="0"/>
              </a:rPr>
              <a:t> </a:t>
            </a:r>
            <a:r>
              <a:rPr lang="ru-RU" altLang="uk-UA" sz="2400" b="1" i="1" dirty="0" err="1" smtClean="0">
                <a:solidFill>
                  <a:prstClr val="white"/>
                </a:solidFill>
                <a:latin typeface="Times New Roman" pitchFamily="18" charset="0"/>
                <a:cs typeface="Times New Roman" pitchFamily="18" charset="0"/>
              </a:rPr>
              <a:t>України</a:t>
            </a:r>
            <a:endParaRPr lang="ru-RU" sz="2400" i="1" dirty="0">
              <a:solidFill>
                <a:prstClr val="white"/>
              </a:solidFill>
              <a:latin typeface="Times New Roman" panose="02020603050405020304" pitchFamily="18" charset="0"/>
              <a:cs typeface="Times New Roman" panose="02020603050405020304" pitchFamily="18" charset="0"/>
            </a:endParaRPr>
          </a:p>
        </p:txBody>
      </p:sp>
      <p:sp>
        <p:nvSpPr>
          <p:cNvPr id="15" name="Oval 14"/>
          <p:cNvSpPr/>
          <p:nvPr/>
        </p:nvSpPr>
        <p:spPr>
          <a:xfrm>
            <a:off x="2721676" y="1370363"/>
            <a:ext cx="311727" cy="311727"/>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solidFill>
                <a:prstClr val="white"/>
              </a:solidFill>
            </a:endParaRPr>
          </a:p>
        </p:txBody>
      </p:sp>
      <p:sp>
        <p:nvSpPr>
          <p:cNvPr id="16" name="Oval 15"/>
          <p:cNvSpPr/>
          <p:nvPr/>
        </p:nvSpPr>
        <p:spPr>
          <a:xfrm>
            <a:off x="3220192" y="2638879"/>
            <a:ext cx="311727" cy="311727"/>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solidFill>
                <a:prstClr val="white"/>
              </a:solidFill>
            </a:endParaRPr>
          </a:p>
        </p:txBody>
      </p:sp>
      <p:sp>
        <p:nvSpPr>
          <p:cNvPr id="17" name="Oval 16"/>
          <p:cNvSpPr/>
          <p:nvPr/>
        </p:nvSpPr>
        <p:spPr>
          <a:xfrm>
            <a:off x="3222174" y="3907395"/>
            <a:ext cx="311727" cy="311727"/>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prstClr val="white"/>
              </a:solidFill>
            </a:endParaRPr>
          </a:p>
        </p:txBody>
      </p:sp>
      <p:sp>
        <p:nvSpPr>
          <p:cNvPr id="18" name="Oval 17"/>
          <p:cNvSpPr/>
          <p:nvPr/>
        </p:nvSpPr>
        <p:spPr>
          <a:xfrm>
            <a:off x="2733551" y="5175910"/>
            <a:ext cx="311727" cy="311727"/>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solidFill>
                <a:prstClr val="white"/>
              </a:solidFill>
            </a:endParaRPr>
          </a:p>
        </p:txBody>
      </p:sp>
      <p:sp>
        <p:nvSpPr>
          <p:cNvPr id="19" name="Arc 18"/>
          <p:cNvSpPr/>
          <p:nvPr/>
        </p:nvSpPr>
        <p:spPr>
          <a:xfrm>
            <a:off x="-1524000" y="1905000"/>
            <a:ext cx="3048000" cy="3048000"/>
          </a:xfrm>
          <a:prstGeom prst="arc">
            <a:avLst>
              <a:gd name="adj1" fmla="val 16200000"/>
              <a:gd name="adj2" fmla="val 5359794"/>
            </a:avLst>
          </a:prstGeom>
          <a:solidFill>
            <a:srgbClr val="0070C0"/>
          </a:solidFill>
          <a:ln>
            <a:noFill/>
          </a:ln>
          <a:effectLst>
            <a:innerShdw blurRad="304800" dist="50800" dir="189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nvGrpSpPr>
          <p:cNvPr id="2" name="Group 24"/>
          <p:cNvGrpSpPr/>
          <p:nvPr/>
        </p:nvGrpSpPr>
        <p:grpSpPr>
          <a:xfrm rot="5400000">
            <a:off x="-3129150" y="3314700"/>
            <a:ext cx="6246420" cy="228600"/>
            <a:chOff x="-3200400" y="3314700"/>
            <a:chExt cx="6246420" cy="228600"/>
          </a:xfrm>
        </p:grpSpPr>
        <p:sp>
          <p:nvSpPr>
            <p:cNvPr id="24" name="Rounded Rectangle 23"/>
            <p:cNvSpPr/>
            <p:nvPr/>
          </p:nvSpPr>
          <p:spPr>
            <a:xfrm rot="5400000">
              <a:off x="-1714500" y="1828800"/>
              <a:ext cx="228600" cy="3200400"/>
            </a:xfrm>
            <a:prstGeom prst="roundRect">
              <a:avLst>
                <a:gd name="adj" fmla="val 35051"/>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prstClr val="white"/>
                </a:solidFill>
              </a:endParaRPr>
            </a:p>
          </p:txBody>
        </p:sp>
        <p:sp>
          <p:nvSpPr>
            <p:cNvPr id="13" name="Rounded Rectangle 12"/>
            <p:cNvSpPr/>
            <p:nvPr/>
          </p:nvSpPr>
          <p:spPr>
            <a:xfrm rot="5400000">
              <a:off x="1331520" y="1828800"/>
              <a:ext cx="228600" cy="3200400"/>
            </a:xfrm>
            <a:prstGeom prst="roundRect">
              <a:avLst>
                <a:gd name="adj" fmla="val 35051"/>
              </a:avLst>
            </a:prstGeom>
            <a:solidFill>
              <a:srgbClr val="FF0000"/>
            </a:solidFill>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prstClr val="white"/>
                </a:solidFill>
              </a:endParaRPr>
            </a:p>
          </p:txBody>
        </p:sp>
      </p:grpSp>
      <p:pic>
        <p:nvPicPr>
          <p:cNvPr id="29" name="Picture 2" descr="http://bohdanivka-domaniv.edukit.mk.ua/files2/images/novini/%D0%97%D0%9D%D0%9E.gif?size=1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20652" y="2819400"/>
            <a:ext cx="14700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2555777" y="239699"/>
            <a:ext cx="5974612" cy="677108"/>
          </a:xfrm>
          <a:prstGeom prst="rect">
            <a:avLst/>
          </a:prstGeom>
          <a:noFill/>
        </p:spPr>
        <p:txBody>
          <a:bodyPr wrap="square" lIns="0" tIns="0" rIns="0" bIns="0" rtlCol="0">
            <a:spAutoFit/>
          </a:bodyPr>
          <a:lstStyle/>
          <a:p>
            <a:pPr algn="ctr"/>
            <a:r>
              <a:rPr lang="uk-UA" sz="4400" b="1" dirty="0" smtClean="0">
                <a:solidFill>
                  <a:prstClr val="white"/>
                </a:solidFill>
                <a:latin typeface="Times New Roman" panose="02020603050405020304" pitchFamily="18" charset="0"/>
                <a:cs typeface="Times New Roman" panose="02020603050405020304" pitchFamily="18" charset="0"/>
              </a:rPr>
              <a:t>Питання для розгляду:</a:t>
            </a:r>
            <a:endParaRPr lang="en-US" sz="44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5287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7380000">
                                      <p:cBhvr>
                                        <p:cTn id="6" dur="1000" fill="hold"/>
                                        <p:tgtEl>
                                          <p:spTgt spid="2"/>
                                        </p:tgtEl>
                                        <p:attrNameLst>
                                          <p:attrName>r</p:attrName>
                                        </p:attrNameLst>
                                      </p:cBhvr>
                                    </p:animRot>
                                  </p:childTnLst>
                                </p:cTn>
                              </p:par>
                            </p:childTnLst>
                          </p:cTn>
                        </p:par>
                        <p:par>
                          <p:cTn id="7" fill="hold">
                            <p:stCondLst>
                              <p:cond delay="1000"/>
                            </p:stCondLst>
                            <p:childTnLst>
                              <p:par>
                                <p:cTn id="8" presetID="1" presetClass="emph" presetSubtype="2" fill="hold" nodeType="afterEffect">
                                  <p:stCondLst>
                                    <p:cond delay="0"/>
                                  </p:stCondLst>
                                  <p:childTnLst>
                                    <p:animClr clrSpc="rgb" dir="cw">
                                      <p:cBhvr>
                                        <p:cTn id="9" dur="500" fill="hold"/>
                                        <p:tgtEl>
                                          <p:spTgt spid="15"/>
                                        </p:tgtEl>
                                        <p:attrNameLst>
                                          <p:attrName>fillcolor</p:attrName>
                                        </p:attrNameLst>
                                      </p:cBhvr>
                                      <p:to>
                                        <a:srgbClr val="829975"/>
                                      </p:to>
                                    </p:animClr>
                                    <p:set>
                                      <p:cBhvr>
                                        <p:cTn id="10" dur="500" fill="hold"/>
                                        <p:tgtEl>
                                          <p:spTgt spid="15"/>
                                        </p:tgtEl>
                                        <p:attrNameLst>
                                          <p:attrName>fill.type</p:attrName>
                                        </p:attrNameLst>
                                      </p:cBhvr>
                                      <p:to>
                                        <p:strVal val="solid"/>
                                      </p:to>
                                    </p:set>
                                    <p:set>
                                      <p:cBhvr>
                                        <p:cTn id="11" dur="500" fill="hold"/>
                                        <p:tgtEl>
                                          <p:spTgt spid="15"/>
                                        </p:tgtEl>
                                        <p:attrNameLst>
                                          <p:attrName>fill.on</p:attrName>
                                        </p:attrNameLst>
                                      </p:cBhvr>
                                      <p:to>
                                        <p:strVal val="true"/>
                                      </p:to>
                                    </p:se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500"/>
                            </p:stCondLst>
                            <p:childTnLst>
                              <p:par>
                                <p:cTn id="16" presetID="8" presetClass="emph" presetSubtype="0" fill="hold" nodeType="afterEffect">
                                  <p:stCondLst>
                                    <p:cond delay="0"/>
                                  </p:stCondLst>
                                  <p:childTnLst>
                                    <p:animRot by="1320000">
                                      <p:cBhvr>
                                        <p:cTn id="17" dur="500" fill="hold"/>
                                        <p:tgtEl>
                                          <p:spTgt spid="2"/>
                                        </p:tgtEl>
                                        <p:attrNameLst>
                                          <p:attrName>r</p:attrName>
                                        </p:attrNameLst>
                                      </p:cBhvr>
                                    </p:animRot>
                                  </p:childTnLst>
                                </p:cTn>
                              </p:par>
                            </p:childTnLst>
                          </p:cTn>
                        </p:par>
                        <p:par>
                          <p:cTn id="18" fill="hold">
                            <p:stCondLst>
                              <p:cond delay="2000"/>
                            </p:stCondLst>
                            <p:childTnLst>
                              <p:par>
                                <p:cTn id="19" presetID="1" presetClass="emph" presetSubtype="2" fill="hold" nodeType="afterEffect">
                                  <p:stCondLst>
                                    <p:cond delay="0"/>
                                  </p:stCondLst>
                                  <p:childTnLst>
                                    <p:animClr clrSpc="rgb" dir="cw">
                                      <p:cBhvr>
                                        <p:cTn id="20" dur="500" fill="hold"/>
                                        <p:tgtEl>
                                          <p:spTgt spid="16"/>
                                        </p:tgtEl>
                                        <p:attrNameLst>
                                          <p:attrName>fillcolor</p:attrName>
                                        </p:attrNameLst>
                                      </p:cBhvr>
                                      <p:to>
                                        <a:srgbClr val="829975"/>
                                      </p:to>
                                    </p:animClr>
                                    <p:set>
                                      <p:cBhvr>
                                        <p:cTn id="21" dur="500" fill="hold"/>
                                        <p:tgtEl>
                                          <p:spTgt spid="16"/>
                                        </p:tgtEl>
                                        <p:attrNameLst>
                                          <p:attrName>fill.type</p:attrName>
                                        </p:attrNameLst>
                                      </p:cBhvr>
                                      <p:to>
                                        <p:strVal val="solid"/>
                                      </p:to>
                                    </p:set>
                                    <p:set>
                                      <p:cBhvr>
                                        <p:cTn id="22" dur="500" fill="hold"/>
                                        <p:tgtEl>
                                          <p:spTgt spid="16"/>
                                        </p:tgtEl>
                                        <p:attrNameLst>
                                          <p:attrName>fill.on</p:attrName>
                                        </p:attrNameLst>
                                      </p:cBhvr>
                                      <p:to>
                                        <p:strVal val="true"/>
                                      </p:to>
                                    </p:se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8" presetClass="emph" presetSubtype="0" fill="hold" nodeType="afterEffect">
                                  <p:stCondLst>
                                    <p:cond delay="0"/>
                                  </p:stCondLst>
                                  <p:childTnLst>
                                    <p:animRot by="1320000">
                                      <p:cBhvr>
                                        <p:cTn id="28" dur="500" fill="hold"/>
                                        <p:tgtEl>
                                          <p:spTgt spid="2"/>
                                        </p:tgtEl>
                                        <p:attrNameLst>
                                          <p:attrName>r</p:attrName>
                                        </p:attrNameLst>
                                      </p:cBhvr>
                                    </p:animRot>
                                  </p:childTnLst>
                                </p:cTn>
                              </p:par>
                            </p:childTnLst>
                          </p:cTn>
                        </p:par>
                        <p:par>
                          <p:cTn id="29" fill="hold">
                            <p:stCondLst>
                              <p:cond delay="3000"/>
                            </p:stCondLst>
                            <p:childTnLst>
                              <p:par>
                                <p:cTn id="30" presetID="1" presetClass="emph" presetSubtype="2" fill="hold" nodeType="afterEffect">
                                  <p:stCondLst>
                                    <p:cond delay="0"/>
                                  </p:stCondLst>
                                  <p:childTnLst>
                                    <p:animClr clrSpc="rgb" dir="cw">
                                      <p:cBhvr>
                                        <p:cTn id="31" dur="500" fill="hold"/>
                                        <p:tgtEl>
                                          <p:spTgt spid="17"/>
                                        </p:tgtEl>
                                        <p:attrNameLst>
                                          <p:attrName>fillcolor</p:attrName>
                                        </p:attrNameLst>
                                      </p:cBhvr>
                                      <p:to>
                                        <a:srgbClr val="829975"/>
                                      </p:to>
                                    </p:animClr>
                                    <p:set>
                                      <p:cBhvr>
                                        <p:cTn id="32" dur="500" fill="hold"/>
                                        <p:tgtEl>
                                          <p:spTgt spid="17"/>
                                        </p:tgtEl>
                                        <p:attrNameLst>
                                          <p:attrName>fill.type</p:attrName>
                                        </p:attrNameLst>
                                      </p:cBhvr>
                                      <p:to>
                                        <p:strVal val="solid"/>
                                      </p:to>
                                    </p:set>
                                    <p:set>
                                      <p:cBhvr>
                                        <p:cTn id="33" dur="500" fill="hold"/>
                                        <p:tgtEl>
                                          <p:spTgt spid="17"/>
                                        </p:tgtEl>
                                        <p:attrNameLst>
                                          <p:attrName>fill.on</p:attrName>
                                        </p:attrNameLst>
                                      </p:cBhvr>
                                      <p:to>
                                        <p:strVal val="true"/>
                                      </p:to>
                                    </p:se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3500"/>
                            </p:stCondLst>
                            <p:childTnLst>
                              <p:par>
                                <p:cTn id="38" presetID="8" presetClass="emph" presetSubtype="0" fill="hold" nodeType="afterEffect">
                                  <p:stCondLst>
                                    <p:cond delay="0"/>
                                  </p:stCondLst>
                                  <p:childTnLst>
                                    <p:animRot by="1320000">
                                      <p:cBhvr>
                                        <p:cTn id="39" dur="500" fill="hold"/>
                                        <p:tgtEl>
                                          <p:spTgt spid="2"/>
                                        </p:tgtEl>
                                        <p:attrNameLst>
                                          <p:attrName>r</p:attrName>
                                        </p:attrNameLst>
                                      </p:cBhvr>
                                    </p:animRot>
                                  </p:childTnLst>
                                </p:cTn>
                              </p:par>
                            </p:childTnLst>
                          </p:cTn>
                        </p:par>
                        <p:par>
                          <p:cTn id="40" fill="hold">
                            <p:stCondLst>
                              <p:cond delay="4000"/>
                            </p:stCondLst>
                            <p:childTnLst>
                              <p:par>
                                <p:cTn id="41" presetID="1" presetClass="emph" presetSubtype="2" fill="hold" nodeType="afterEffect">
                                  <p:stCondLst>
                                    <p:cond delay="0"/>
                                  </p:stCondLst>
                                  <p:childTnLst>
                                    <p:animClr clrSpc="rgb" dir="cw">
                                      <p:cBhvr>
                                        <p:cTn id="42" dur="500" fill="hold"/>
                                        <p:tgtEl>
                                          <p:spTgt spid="18"/>
                                        </p:tgtEl>
                                        <p:attrNameLst>
                                          <p:attrName>fillcolor</p:attrName>
                                        </p:attrNameLst>
                                      </p:cBhvr>
                                      <p:to>
                                        <a:srgbClr val="829975"/>
                                      </p:to>
                                    </p:animClr>
                                    <p:set>
                                      <p:cBhvr>
                                        <p:cTn id="43" dur="500" fill="hold"/>
                                        <p:tgtEl>
                                          <p:spTgt spid="18"/>
                                        </p:tgtEl>
                                        <p:attrNameLst>
                                          <p:attrName>fill.type</p:attrName>
                                        </p:attrNameLst>
                                      </p:cBhvr>
                                      <p:to>
                                        <p:strVal val="solid"/>
                                      </p:to>
                                    </p:set>
                                    <p:set>
                                      <p:cBhvr>
                                        <p:cTn id="44" dur="500" fill="hold"/>
                                        <p:tgtEl>
                                          <p:spTgt spid="18"/>
                                        </p:tgtEl>
                                        <p:attrNameLst>
                                          <p:attrName>fill.on</p:attrName>
                                        </p:attrNameLst>
                                      </p:cBhvr>
                                      <p:to>
                                        <p:strVal val="true"/>
                                      </p:to>
                                    </p:se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2000"/>
                                        <p:tgtEl>
                                          <p:spTgt spid="20"/>
                                        </p:tgtEl>
                                      </p:cBhvr>
                                    </p:animEffect>
                                  </p:childTnLst>
                                </p:cTn>
                              </p:par>
                              <p:par>
                                <p:cTn id="51" presetID="35" presetClass="path" presetSubtype="0" accel="50000" decel="50000" fill="hold" grpId="0" nodeType="withEffect">
                                  <p:stCondLst>
                                    <p:cond delay="0"/>
                                  </p:stCondLst>
                                  <p:childTnLst>
                                    <p:animMotion origin="layout" path="M -3.33333E-6 3.78353E-6 L -0.86666 3.78353E-6 " pathEditMode="relative" rAng="0" ptsTypes="AA">
                                      <p:cBhvr>
                                        <p:cTn id="52" dur="2000" spd="-100000" fill="hold"/>
                                        <p:tgtEl>
                                          <p:spTgt spid="20"/>
                                        </p:tgtEl>
                                        <p:attrNameLst>
                                          <p:attrName>ppt_x</p:attrName>
                                          <p:attrName>ppt_y</p:attrName>
                                        </p:attrNameLst>
                                      </p:cBhvr>
                                      <p:rCtr x="-43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20" grpId="0"/>
      <p:bldP spid="2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585055400"/>
              </p:ext>
            </p:extLst>
          </p:nvPr>
        </p:nvGraphicFramePr>
        <p:xfrm>
          <a:off x="179512" y="5229200"/>
          <a:ext cx="8712968" cy="1479416"/>
        </p:xfrm>
        <a:graphic>
          <a:graphicData uri="http://schemas.openxmlformats.org/drawingml/2006/table">
            <a:tbl>
              <a:tblPr firstRow="1" bandRow="1">
                <a:tableStyleId>{5C22544A-7EE6-4342-B048-85BDC9FD1C3A}</a:tableStyleId>
              </a:tblPr>
              <a:tblGrid>
                <a:gridCol w="1584176"/>
                <a:gridCol w="1656184"/>
                <a:gridCol w="1800200"/>
                <a:gridCol w="1800200"/>
                <a:gridCol w="1872208"/>
              </a:tblGrid>
              <a:tr h="504056">
                <a:tc rowSpan="2">
                  <a:txBody>
                    <a:bodyPr/>
                    <a:lstStyle/>
                    <a:p>
                      <a:pPr algn="ctr"/>
                      <a:endParaRPr lang="uk-UA" sz="800" b="1" dirty="0" smtClean="0">
                        <a:latin typeface="Times New Roman" panose="02020603050405020304" pitchFamily="18" charset="0"/>
                        <a:cs typeface="Times New Roman" panose="02020603050405020304" pitchFamily="18" charset="0"/>
                      </a:endParaRPr>
                    </a:p>
                    <a:p>
                      <a:pPr algn="ctr"/>
                      <a:r>
                        <a:rPr lang="uk-UA" sz="2400" b="1" dirty="0" smtClean="0">
                          <a:latin typeface="Times New Roman" panose="02020603050405020304" pitchFamily="18" charset="0"/>
                          <a:cs typeface="Times New Roman" panose="02020603050405020304" pitchFamily="18" charset="0"/>
                        </a:rPr>
                        <a:t>Ключ</a:t>
                      </a:r>
                      <a:endParaRPr lang="uk-UA" sz="2400" b="1" dirty="0">
                        <a:latin typeface="Times New Roman" panose="02020603050405020304" pitchFamily="18" charset="0"/>
                        <a:cs typeface="Times New Roman" panose="02020603050405020304" pitchFamily="18" charset="0"/>
                      </a:endParaRPr>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Розподіл учасників (%) за кількістю набраних балів</a:t>
                      </a:r>
                      <a:endParaRPr lang="uk-UA" sz="2400" b="1" dirty="0">
                        <a:latin typeface="Times New Roman" panose="02020603050405020304" pitchFamily="18" charset="0"/>
                        <a:cs typeface="Times New Roman" panose="02020603050405020304" pitchFamily="18" charset="0"/>
                      </a:endParaRPr>
                    </a:p>
                  </a:txBody>
                  <a:tcPr>
                    <a:lnB w="12700" cap="flat" cmpd="sng" algn="ctr">
                      <a:solidFill>
                        <a:srgbClr val="0070C0"/>
                      </a:solidFill>
                      <a:prstDash val="solid"/>
                      <a:round/>
                      <a:headEnd type="none" w="med" len="med"/>
                      <a:tailEnd type="none" w="med" len="med"/>
                    </a:lnB>
                  </a:tcPr>
                </a:tc>
                <a:tc hMerge="1">
                  <a:txBody>
                    <a:bodyPr/>
                    <a:lstStyle/>
                    <a:p>
                      <a:endParaRPr lang="uk-UA" dirty="0"/>
                    </a:p>
                  </a:txBody>
                  <a:tcPr/>
                </a:tc>
                <a:tc hMerge="1">
                  <a:txBody>
                    <a:bodyPr/>
                    <a:lstStyle/>
                    <a:p>
                      <a:endParaRPr lang="uk-UA" dirty="0"/>
                    </a:p>
                  </a:txBody>
                  <a:tcPr/>
                </a:tc>
                <a:tc hMerge="1">
                  <a:txBody>
                    <a:bodyPr/>
                    <a:lstStyle/>
                    <a:p>
                      <a:endParaRPr lang="uk-UA"/>
                    </a:p>
                  </a:txBody>
                  <a:tcPr/>
                </a:tc>
              </a:tr>
              <a:tr h="288031">
                <a:tc vMerge="1">
                  <a:txBody>
                    <a:bodyPr/>
                    <a:lstStyle/>
                    <a:p>
                      <a:pPr algn="ctr"/>
                      <a:endParaRPr lang="uk-UA" sz="2400" b="1">
                        <a:latin typeface="Times New Roman" panose="02020603050405020304" pitchFamily="18" charset="0"/>
                        <a:cs typeface="Times New Roman" panose="02020603050405020304" pitchFamily="18" charset="0"/>
                      </a:endParaRPr>
                    </a:p>
                  </a:txBody>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0</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1</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2</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400" b="1" dirty="0" smtClean="0">
                          <a:solidFill>
                            <a:schemeClr val="tx1"/>
                          </a:solidFill>
                          <a:latin typeface="Times New Roman" panose="02020603050405020304" pitchFamily="18" charset="0"/>
                          <a:cs typeface="Times New Roman" panose="02020603050405020304" pitchFamily="18" charset="0"/>
                        </a:rPr>
                        <a:t>3</a:t>
                      </a:r>
                      <a:endParaRPr lang="uk-UA"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262879">
                <a:tc>
                  <a:txBody>
                    <a:bodyPr/>
                    <a:lstStyle/>
                    <a:p>
                      <a:pPr algn="ctr"/>
                      <a:r>
                        <a:rPr lang="uk-UA" sz="2800" b="1" dirty="0" smtClean="0">
                          <a:solidFill>
                            <a:srgbClr val="C00000"/>
                          </a:solidFill>
                          <a:latin typeface="Times New Roman" panose="02020603050405020304" pitchFamily="18" charset="0"/>
                          <a:cs typeface="Times New Roman" panose="02020603050405020304" pitchFamily="18" charset="0"/>
                        </a:rPr>
                        <a:t>247</a:t>
                      </a:r>
                      <a:endParaRPr lang="uk-UA" sz="2800" b="1" dirty="0">
                        <a:solidFill>
                          <a:srgbClr val="C00000"/>
                        </a:solidFill>
                        <a:latin typeface="Times New Roman" panose="02020603050405020304" pitchFamily="18" charset="0"/>
                        <a:cs typeface="Times New Roman" panose="02020603050405020304" pitchFamily="18" charset="0"/>
                      </a:endParaRPr>
                    </a:p>
                  </a:txBody>
                  <a:tcPr>
                    <a:lnR w="12700" cap="flat" cmpd="sng" algn="ctr">
                      <a:solidFill>
                        <a:srgbClr val="0070C0"/>
                      </a:solidFill>
                      <a:prstDash val="solid"/>
                      <a:round/>
                      <a:headEnd type="none" w="med" len="med"/>
                      <a:tailEnd type="none" w="med" len="med"/>
                    </a:lnR>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16,23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39,16</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36,03</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r>
                        <a:rPr lang="uk-UA" sz="2800" b="1" dirty="0" smtClean="0">
                          <a:solidFill>
                            <a:schemeClr val="tx1"/>
                          </a:solidFill>
                          <a:latin typeface="Times New Roman" panose="02020603050405020304" pitchFamily="18" charset="0"/>
                          <a:cs typeface="Times New Roman" panose="02020603050405020304" pitchFamily="18" charset="0"/>
                        </a:rPr>
                        <a:t>8,58</a:t>
                      </a:r>
                      <a:endParaRPr lang="uk-UA"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bl>
          </a:graphicData>
        </a:graphic>
      </p:graphicFrame>
      <p:sp>
        <p:nvSpPr>
          <p:cNvPr id="4" name="Прямоугольник 3"/>
          <p:cNvSpPr/>
          <p:nvPr/>
        </p:nvSpPr>
        <p:spPr>
          <a:xfrm>
            <a:off x="107504" y="332656"/>
            <a:ext cx="8928992" cy="4524315"/>
          </a:xfrm>
          <a:prstGeom prst="rect">
            <a:avLst/>
          </a:prstGeom>
        </p:spPr>
        <p:txBody>
          <a:bodyPr wrap="square">
            <a:spAutoFit/>
          </a:bodyPr>
          <a:lstStyle/>
          <a:p>
            <a:r>
              <a:rPr lang="ru-RU" sz="2400" b="1" dirty="0">
                <a:solidFill>
                  <a:prstClr val="black"/>
                </a:solidFill>
                <a:latin typeface="Times New Roman" panose="02020603050405020304" pitchFamily="18" charset="0"/>
                <a:cs typeface="Times New Roman" panose="02020603050405020304" pitchFamily="18" charset="0"/>
              </a:rPr>
              <a:t>60. </a:t>
            </a:r>
            <a:r>
              <a:rPr lang="ru-RU" sz="2400" dirty="0" err="1">
                <a:solidFill>
                  <a:prstClr val="black"/>
                </a:solidFill>
                <a:latin typeface="Times New Roman" panose="02020603050405020304" pitchFamily="18" charset="0"/>
                <a:cs typeface="Times New Roman" panose="02020603050405020304" pitchFamily="18" charset="0"/>
              </a:rPr>
              <a:t>Які</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соціально-економічні</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зміни</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відбувалися</a:t>
            </a:r>
            <a:r>
              <a:rPr lang="ru-RU" sz="2400" dirty="0">
                <a:solidFill>
                  <a:prstClr val="black"/>
                </a:solidFill>
                <a:latin typeface="Times New Roman" panose="02020603050405020304" pitchFamily="18" charset="0"/>
                <a:cs typeface="Times New Roman" panose="02020603050405020304" pitchFamily="18" charset="0"/>
              </a:rPr>
              <a:t> на </a:t>
            </a:r>
            <a:r>
              <a:rPr lang="ru-RU" sz="2400" dirty="0" err="1">
                <a:solidFill>
                  <a:prstClr val="black"/>
                </a:solidFill>
                <a:latin typeface="Times New Roman" panose="02020603050405020304" pitchFamily="18" charset="0"/>
                <a:cs typeface="Times New Roman" panose="02020603050405020304" pitchFamily="18" charset="0"/>
              </a:rPr>
              <a:t>українських</a:t>
            </a:r>
            <a:r>
              <a:rPr lang="ru-RU" sz="2400" dirty="0">
                <a:solidFill>
                  <a:prstClr val="black"/>
                </a:solidFill>
                <a:latin typeface="Times New Roman" panose="02020603050405020304" pitchFamily="18" charset="0"/>
                <a:cs typeface="Times New Roman" panose="02020603050405020304" pitchFamily="18" charset="0"/>
              </a:rPr>
              <a:t> землях у </a:t>
            </a:r>
            <a:r>
              <a:rPr lang="ru-RU" sz="2400" dirty="0" err="1" smtClean="0">
                <a:solidFill>
                  <a:prstClr val="black"/>
                </a:solidFill>
                <a:latin typeface="Times New Roman" panose="02020603050405020304" pitchFamily="18" charset="0"/>
                <a:cs typeface="Times New Roman" panose="02020603050405020304" pitchFamily="18" charset="0"/>
              </a:rPr>
              <a:t>складі</a:t>
            </a:r>
            <a:r>
              <a:rPr lang="ru-RU" sz="2400" dirty="0" smtClean="0">
                <a:solidFill>
                  <a:prstClr val="black"/>
                </a:solidFill>
                <a:latin typeface="Times New Roman" panose="02020603050405020304" pitchFamily="18" charset="0"/>
                <a:cs typeface="Times New Roman" panose="02020603050405020304" pitchFamily="18" charset="0"/>
              </a:rPr>
              <a:t> </a:t>
            </a:r>
            <a:r>
              <a:rPr lang="ru-RU" sz="2400" dirty="0" err="1" smtClean="0">
                <a:solidFill>
                  <a:prstClr val="black"/>
                </a:solidFill>
                <a:latin typeface="Times New Roman" panose="02020603050405020304" pitchFamily="18" charset="0"/>
                <a:cs typeface="Times New Roman" panose="02020603050405020304" pitchFamily="18" charset="0"/>
              </a:rPr>
              <a:t>Російської</a:t>
            </a:r>
            <a:r>
              <a:rPr lang="ru-RU" sz="2400" dirty="0" smtClean="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імперії</a:t>
            </a:r>
            <a:r>
              <a:rPr lang="ru-RU" sz="2400" dirty="0">
                <a:solidFill>
                  <a:prstClr val="black"/>
                </a:solidFill>
                <a:latin typeface="Times New Roman" panose="02020603050405020304" pitchFamily="18" charset="0"/>
                <a:cs typeface="Times New Roman" panose="02020603050405020304" pitchFamily="18" charset="0"/>
              </a:rPr>
              <a:t> в </a:t>
            </a:r>
            <a:r>
              <a:rPr lang="ru-RU" sz="2400" dirty="0" err="1">
                <a:solidFill>
                  <a:prstClr val="black"/>
                </a:solidFill>
                <a:latin typeface="Times New Roman" panose="02020603050405020304" pitchFamily="18" charset="0"/>
                <a:cs typeface="Times New Roman" panose="02020603050405020304" pitchFamily="18" charset="0"/>
              </a:rPr>
              <a:t>другій</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половині</a:t>
            </a:r>
            <a:r>
              <a:rPr lang="ru-RU" sz="2400" dirty="0">
                <a:solidFill>
                  <a:prstClr val="black"/>
                </a:solidFill>
                <a:latin typeface="Times New Roman" panose="02020603050405020304" pitchFamily="18" charset="0"/>
                <a:cs typeface="Times New Roman" panose="02020603050405020304" pitchFamily="18" charset="0"/>
              </a:rPr>
              <a:t> XVIII ст.?</a:t>
            </a:r>
          </a:p>
          <a:p>
            <a:r>
              <a:rPr lang="uk-UA" sz="2400" b="1" dirty="0">
                <a:solidFill>
                  <a:prstClr val="black"/>
                </a:solidFill>
                <a:latin typeface="Times New Roman" panose="02020603050405020304" pitchFamily="18" charset="0"/>
                <a:cs typeface="Times New Roman" panose="02020603050405020304" pitchFamily="18" charset="0"/>
              </a:rPr>
              <a:t>1 </a:t>
            </a:r>
            <a:r>
              <a:rPr lang="uk-UA" sz="2400" dirty="0">
                <a:solidFill>
                  <a:prstClr val="black"/>
                </a:solidFill>
                <a:latin typeface="Times New Roman" panose="02020603050405020304" pitchFamily="18" charset="0"/>
                <a:cs typeface="Times New Roman" panose="02020603050405020304" pitchFamily="18" charset="0"/>
              </a:rPr>
              <a:t>скасування общинного землеволодіння</a:t>
            </a:r>
          </a:p>
          <a:p>
            <a:r>
              <a:rPr lang="uk-UA" sz="2400" b="1" dirty="0">
                <a:solidFill>
                  <a:prstClr val="black"/>
                </a:solidFill>
                <a:latin typeface="Times New Roman" panose="02020603050405020304" pitchFamily="18" charset="0"/>
                <a:cs typeface="Times New Roman" panose="02020603050405020304" pitchFamily="18" charset="0"/>
              </a:rPr>
              <a:t>2 </a:t>
            </a:r>
            <a:r>
              <a:rPr lang="uk-UA" sz="2400" dirty="0">
                <a:solidFill>
                  <a:prstClr val="black"/>
                </a:solidFill>
                <a:latin typeface="Times New Roman" panose="02020603050405020304" pitchFamily="18" charset="0"/>
                <a:cs typeface="Times New Roman" panose="02020603050405020304" pitchFamily="18" charset="0"/>
              </a:rPr>
              <a:t>запровадження </a:t>
            </a:r>
            <a:r>
              <a:rPr lang="uk-UA" sz="2400" dirty="0" smtClean="0">
                <a:solidFill>
                  <a:prstClr val="black"/>
                </a:solidFill>
                <a:latin typeface="Times New Roman" panose="02020603050405020304" pitchFamily="18" charset="0"/>
                <a:cs typeface="Times New Roman" panose="02020603050405020304" pitchFamily="18" charset="0"/>
              </a:rPr>
              <a:t>кріпацтва (</a:t>
            </a:r>
            <a:r>
              <a:rPr lang="uk-UA" sz="2400" b="1" i="1" u="sng" dirty="0" smtClean="0">
                <a:solidFill>
                  <a:srgbClr val="C00000"/>
                </a:solidFill>
                <a:latin typeface="Times New Roman" panose="02020603050405020304" pitchFamily="18" charset="0"/>
                <a:cs typeface="Times New Roman" panose="02020603050405020304" pitchFamily="18" charset="0"/>
              </a:rPr>
              <a:t>1783</a:t>
            </a:r>
            <a:r>
              <a:rPr lang="uk-UA" sz="2400" dirty="0" smtClean="0">
                <a:solidFill>
                  <a:prstClr val="black"/>
                </a:solidFill>
                <a:latin typeface="Times New Roman" panose="02020603050405020304" pitchFamily="18" charset="0"/>
                <a:cs typeface="Times New Roman" panose="02020603050405020304" pitchFamily="18" charset="0"/>
              </a:rPr>
              <a:t>)</a:t>
            </a:r>
            <a:endParaRPr lang="uk-UA" sz="2400" dirty="0">
              <a:solidFill>
                <a:prstClr val="black"/>
              </a:solidFill>
              <a:latin typeface="Times New Roman" panose="02020603050405020304" pitchFamily="18" charset="0"/>
              <a:cs typeface="Times New Roman" panose="02020603050405020304" pitchFamily="18" charset="0"/>
            </a:endParaRPr>
          </a:p>
          <a:p>
            <a:r>
              <a:rPr lang="uk-UA" sz="2400" b="1" dirty="0">
                <a:solidFill>
                  <a:prstClr val="black"/>
                </a:solidFill>
                <a:latin typeface="Times New Roman" panose="02020603050405020304" pitchFamily="18" charset="0"/>
                <a:cs typeface="Times New Roman" panose="02020603050405020304" pitchFamily="18" charset="0"/>
              </a:rPr>
              <a:t>3 </a:t>
            </a:r>
            <a:r>
              <a:rPr lang="uk-UA" sz="2400" dirty="0">
                <a:solidFill>
                  <a:prstClr val="black"/>
                </a:solidFill>
                <a:latin typeface="Times New Roman" panose="02020603050405020304" pitchFamily="18" charset="0"/>
                <a:cs typeface="Times New Roman" panose="02020603050405020304" pitchFamily="18" charset="0"/>
              </a:rPr>
              <a:t>початок промислового </a:t>
            </a:r>
            <a:r>
              <a:rPr lang="uk-UA" sz="2400" dirty="0" smtClean="0">
                <a:solidFill>
                  <a:prstClr val="black"/>
                </a:solidFill>
                <a:latin typeface="Times New Roman" panose="02020603050405020304" pitchFamily="18" charset="0"/>
                <a:cs typeface="Times New Roman" panose="02020603050405020304" pitchFamily="18" charset="0"/>
              </a:rPr>
              <a:t>перевороту </a:t>
            </a:r>
            <a:r>
              <a:rPr lang="uk-UA" sz="2000" b="1" i="1" dirty="0" smtClean="0">
                <a:solidFill>
                  <a:srgbClr val="C00000"/>
                </a:solidFill>
                <a:latin typeface="Times New Roman" panose="02020603050405020304" pitchFamily="18" charset="0"/>
                <a:cs typeface="Times New Roman" panose="02020603050405020304" pitchFamily="18" charset="0"/>
              </a:rPr>
              <a:t>(</a:t>
            </a:r>
            <a:r>
              <a:rPr lang="uk-UA" sz="2000" b="1" i="1" dirty="0" err="1" smtClean="0">
                <a:solidFill>
                  <a:srgbClr val="C00000"/>
                </a:solidFill>
                <a:latin typeface="Times New Roman" panose="02020603050405020304" pitchFamily="18" charset="0"/>
                <a:cs typeface="Times New Roman" panose="02020603050405020304" pitchFamily="18" charset="0"/>
              </a:rPr>
              <a:t>перща</a:t>
            </a:r>
            <a:r>
              <a:rPr lang="uk-UA" sz="2000" b="1" i="1" dirty="0" smtClean="0">
                <a:solidFill>
                  <a:srgbClr val="C00000"/>
                </a:solidFill>
                <a:latin typeface="Times New Roman" panose="02020603050405020304" pitchFamily="18" charset="0"/>
                <a:cs typeface="Times New Roman" panose="02020603050405020304" pitchFamily="18" charset="0"/>
              </a:rPr>
              <a:t> пол. ХІХ ст.)</a:t>
            </a:r>
            <a:endParaRPr lang="uk-UA" sz="2000" b="1" i="1" dirty="0">
              <a:solidFill>
                <a:srgbClr val="C00000"/>
              </a:solidFill>
              <a:latin typeface="Times New Roman" panose="02020603050405020304" pitchFamily="18" charset="0"/>
              <a:cs typeface="Times New Roman" panose="02020603050405020304" pitchFamily="18" charset="0"/>
            </a:endParaRPr>
          </a:p>
          <a:p>
            <a:r>
              <a:rPr lang="ru-RU" sz="2400" b="1" dirty="0">
                <a:solidFill>
                  <a:prstClr val="black"/>
                </a:solidFill>
                <a:latin typeface="Times New Roman" panose="02020603050405020304" pitchFamily="18" charset="0"/>
                <a:cs typeface="Times New Roman" panose="02020603050405020304" pitchFamily="18" charset="0"/>
              </a:rPr>
              <a:t>4 </a:t>
            </a:r>
            <a:r>
              <a:rPr lang="ru-RU" sz="2400" dirty="0" err="1">
                <a:solidFill>
                  <a:prstClr val="black"/>
                </a:solidFill>
                <a:latin typeface="Times New Roman" panose="02020603050405020304" pitchFamily="18" charset="0"/>
                <a:cs typeface="Times New Roman" panose="02020603050405020304" pitchFamily="18" charset="0"/>
              </a:rPr>
              <a:t>поширення</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дворянського</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землеволодіння</a:t>
            </a:r>
            <a:r>
              <a:rPr lang="ru-RU" sz="2400" dirty="0">
                <a:solidFill>
                  <a:prstClr val="black"/>
                </a:solidFill>
                <a:latin typeface="Times New Roman" panose="02020603050405020304" pitchFamily="18" charset="0"/>
                <a:cs typeface="Times New Roman" panose="02020603050405020304" pitchFamily="18" charset="0"/>
              </a:rPr>
              <a:t> на </a:t>
            </a:r>
            <a:r>
              <a:rPr lang="ru-RU" sz="2400" dirty="0" err="1">
                <a:solidFill>
                  <a:prstClr val="black"/>
                </a:solidFill>
                <a:latin typeface="Times New Roman" panose="02020603050405020304" pitchFamily="18" charset="0"/>
                <a:cs typeface="Times New Roman" panose="02020603050405020304" pitchFamily="18" charset="0"/>
              </a:rPr>
              <a:t>землі</a:t>
            </a:r>
            <a:r>
              <a:rPr lang="ru-RU" sz="2400" dirty="0">
                <a:solidFill>
                  <a:prstClr val="black"/>
                </a:solidFill>
                <a:latin typeface="Times New Roman" panose="02020603050405020304" pitchFamily="18" charset="0"/>
                <a:cs typeface="Times New Roman" panose="02020603050405020304" pitchFamily="18" charset="0"/>
              </a:rPr>
              <a:t> Вольностей </a:t>
            </a:r>
            <a:r>
              <a:rPr lang="ru-RU" sz="2400" dirty="0" err="1" smtClean="0">
                <a:solidFill>
                  <a:prstClr val="black"/>
                </a:solidFill>
                <a:latin typeface="Times New Roman" panose="02020603050405020304" pitchFamily="18" charset="0"/>
                <a:cs typeface="Times New Roman" panose="02020603050405020304" pitchFamily="18" charset="0"/>
              </a:rPr>
              <a:t>Війська</a:t>
            </a:r>
            <a:r>
              <a:rPr lang="ru-RU" sz="2400" dirty="0" smtClean="0">
                <a:solidFill>
                  <a:prstClr val="black"/>
                </a:solidFill>
                <a:latin typeface="Times New Roman" panose="02020603050405020304" pitchFamily="18" charset="0"/>
                <a:cs typeface="Times New Roman" panose="02020603050405020304" pitchFamily="18" charset="0"/>
              </a:rPr>
              <a:t> </a:t>
            </a:r>
            <a:r>
              <a:rPr lang="uk-UA" sz="2400" dirty="0" smtClean="0">
                <a:solidFill>
                  <a:prstClr val="black"/>
                </a:solidFill>
                <a:latin typeface="Times New Roman" panose="02020603050405020304" pitchFamily="18" charset="0"/>
                <a:cs typeface="Times New Roman" panose="02020603050405020304" pitchFamily="18" charset="0"/>
              </a:rPr>
              <a:t>Запорозького </a:t>
            </a:r>
            <a:r>
              <a:rPr lang="uk-UA" sz="2400" dirty="0">
                <a:solidFill>
                  <a:prstClr val="black"/>
                </a:solidFill>
                <a:latin typeface="Times New Roman" panose="02020603050405020304" pitchFamily="18" charset="0"/>
                <a:cs typeface="Times New Roman" panose="02020603050405020304" pitchFamily="18" charset="0"/>
              </a:rPr>
              <a:t>Низового</a:t>
            </a:r>
          </a:p>
          <a:p>
            <a:r>
              <a:rPr lang="uk-UA" sz="2400" b="1" dirty="0">
                <a:solidFill>
                  <a:prstClr val="black"/>
                </a:solidFill>
                <a:latin typeface="Times New Roman" panose="02020603050405020304" pitchFamily="18" charset="0"/>
                <a:cs typeface="Times New Roman" panose="02020603050405020304" pitchFamily="18" charset="0"/>
              </a:rPr>
              <a:t>5 </a:t>
            </a:r>
            <a:r>
              <a:rPr lang="uk-UA" sz="2400" dirty="0">
                <a:solidFill>
                  <a:prstClr val="black"/>
                </a:solidFill>
                <a:latin typeface="Times New Roman" panose="02020603050405020304" pitchFamily="18" charset="0"/>
                <a:cs typeface="Times New Roman" panose="02020603050405020304" pitchFamily="18" charset="0"/>
              </a:rPr>
              <a:t>ліквідація фільваркового </a:t>
            </a:r>
            <a:r>
              <a:rPr lang="uk-UA" sz="2400" dirty="0" smtClean="0">
                <a:solidFill>
                  <a:prstClr val="black"/>
                </a:solidFill>
                <a:latin typeface="Times New Roman" panose="02020603050405020304" pitchFamily="18" charset="0"/>
                <a:cs typeface="Times New Roman" panose="02020603050405020304" pitchFamily="18" charset="0"/>
              </a:rPr>
              <a:t>господарства </a:t>
            </a:r>
            <a:r>
              <a:rPr lang="uk-UA" sz="2000" b="1" i="1" dirty="0" smtClean="0">
                <a:solidFill>
                  <a:srgbClr val="C00000"/>
                </a:solidFill>
                <a:latin typeface="Times New Roman" panose="02020603050405020304" pitchFamily="18" charset="0"/>
                <a:cs typeface="Times New Roman" panose="02020603050405020304" pitchFamily="18" charset="0"/>
              </a:rPr>
              <a:t>(</a:t>
            </a:r>
            <a:r>
              <a:rPr lang="ru-RU" sz="2000" b="1" i="1" dirty="0" err="1" smtClean="0">
                <a:solidFill>
                  <a:srgbClr val="C00000"/>
                </a:solidFill>
                <a:latin typeface="Times New Roman" panose="02020603050405020304" pitchFamily="18" charset="0"/>
                <a:cs typeface="Times New Roman" panose="02020603050405020304" pitchFamily="18" charset="0"/>
              </a:rPr>
              <a:t>після</a:t>
            </a:r>
            <a:r>
              <a:rPr lang="ru-RU" sz="2000" b="1" i="1" dirty="0" smtClean="0">
                <a:solidFill>
                  <a:srgbClr val="C00000"/>
                </a:solidFill>
                <a:latin typeface="Times New Roman" panose="02020603050405020304" pitchFamily="18" charset="0"/>
                <a:cs typeface="Times New Roman" panose="02020603050405020304" pitchFamily="18" charset="0"/>
              </a:rPr>
              <a:t> </a:t>
            </a:r>
            <a:r>
              <a:rPr lang="ru-RU" sz="2000" b="1" i="1" dirty="0">
                <a:solidFill>
                  <a:srgbClr val="C00000"/>
                </a:solidFill>
                <a:latin typeface="Times New Roman" panose="02020603050405020304" pitchFamily="18" charset="0"/>
                <a:cs typeface="Times New Roman" panose="02020603050405020304" pitchFamily="18" charset="0"/>
              </a:rPr>
              <a:t>перемоги </a:t>
            </a:r>
            <a:r>
              <a:rPr lang="ru-RU" sz="2000" b="1" i="1" dirty="0" err="1">
                <a:solidFill>
                  <a:srgbClr val="C00000"/>
                </a:solidFill>
                <a:latin typeface="Times New Roman" panose="02020603050405020304" pitchFamily="18" charset="0"/>
                <a:cs typeface="Times New Roman" panose="02020603050405020304" pitchFamily="18" charset="0"/>
              </a:rPr>
              <a:t>під</a:t>
            </a:r>
            <a:r>
              <a:rPr lang="ru-RU" sz="2000" b="1" i="1" dirty="0">
                <a:solidFill>
                  <a:srgbClr val="C00000"/>
                </a:solidFill>
                <a:latin typeface="Times New Roman" panose="02020603050405020304" pitchFamily="18" charset="0"/>
                <a:cs typeface="Times New Roman" panose="02020603050405020304" pitchFamily="18" charset="0"/>
              </a:rPr>
              <a:t> Батогом (1652 р.).</a:t>
            </a:r>
            <a:endParaRPr lang="uk-UA" sz="2000" b="1" i="1" dirty="0">
              <a:solidFill>
                <a:srgbClr val="C00000"/>
              </a:solidFill>
              <a:latin typeface="Times New Roman" panose="02020603050405020304" pitchFamily="18" charset="0"/>
              <a:cs typeface="Times New Roman" panose="02020603050405020304" pitchFamily="18" charset="0"/>
            </a:endParaRPr>
          </a:p>
          <a:p>
            <a:r>
              <a:rPr lang="uk-UA" sz="2400" b="1" dirty="0">
                <a:solidFill>
                  <a:prstClr val="black"/>
                </a:solidFill>
                <a:latin typeface="Times New Roman" panose="02020603050405020304" pitchFamily="18" charset="0"/>
                <a:cs typeface="Times New Roman" panose="02020603050405020304" pitchFamily="18" charset="0"/>
              </a:rPr>
              <a:t>6 </a:t>
            </a:r>
            <a:r>
              <a:rPr lang="uk-UA" sz="2400" dirty="0">
                <a:solidFill>
                  <a:prstClr val="black"/>
                </a:solidFill>
                <a:latin typeface="Times New Roman" panose="02020603050405020304" pitchFamily="18" charset="0"/>
                <a:cs typeface="Times New Roman" panose="02020603050405020304" pitchFamily="18" charset="0"/>
              </a:rPr>
              <a:t>ліквідація чумацьких </a:t>
            </a:r>
            <a:r>
              <a:rPr lang="uk-UA" sz="2400" dirty="0" smtClean="0">
                <a:solidFill>
                  <a:prstClr val="black"/>
                </a:solidFill>
                <a:latin typeface="Times New Roman" panose="02020603050405020304" pitchFamily="18" charset="0"/>
                <a:cs typeface="Times New Roman" panose="02020603050405020304" pitchFamily="18" charset="0"/>
              </a:rPr>
              <a:t>промислів </a:t>
            </a:r>
            <a:r>
              <a:rPr lang="uk-UA" sz="2000" b="1" i="1" dirty="0" smtClean="0">
                <a:solidFill>
                  <a:srgbClr val="C00000"/>
                </a:solidFill>
                <a:latin typeface="Times New Roman" panose="02020603050405020304" pitchFamily="18" charset="0"/>
                <a:cs typeface="Times New Roman" panose="02020603050405020304" pitchFamily="18" charset="0"/>
              </a:rPr>
              <a:t>(ХІХ ст. в кінці)</a:t>
            </a:r>
            <a:endParaRPr lang="uk-UA" sz="2000" b="1" i="1" dirty="0">
              <a:solidFill>
                <a:srgbClr val="C00000"/>
              </a:solidFill>
              <a:latin typeface="Times New Roman" panose="02020603050405020304" pitchFamily="18" charset="0"/>
              <a:cs typeface="Times New Roman" panose="02020603050405020304" pitchFamily="18" charset="0"/>
            </a:endParaRPr>
          </a:p>
          <a:p>
            <a:r>
              <a:rPr lang="ru-RU" sz="2400" b="1" dirty="0">
                <a:solidFill>
                  <a:prstClr val="black"/>
                </a:solidFill>
                <a:latin typeface="Times New Roman" panose="02020603050405020304" pitchFamily="18" charset="0"/>
                <a:cs typeface="Times New Roman" panose="02020603050405020304" pitchFamily="18" charset="0"/>
              </a:rPr>
              <a:t>7 </a:t>
            </a:r>
            <a:r>
              <a:rPr lang="ru-RU" sz="2400" dirty="0" err="1">
                <a:solidFill>
                  <a:prstClr val="black"/>
                </a:solidFill>
                <a:latin typeface="Times New Roman" panose="02020603050405020304" pitchFamily="18" charset="0"/>
                <a:cs typeface="Times New Roman" panose="02020603050405020304" pitchFamily="18" charset="0"/>
              </a:rPr>
              <a:t>зрівняння</a:t>
            </a:r>
            <a:r>
              <a:rPr lang="ru-RU" sz="2400" dirty="0">
                <a:solidFill>
                  <a:prstClr val="black"/>
                </a:solidFill>
                <a:latin typeface="Times New Roman" panose="02020603050405020304" pitchFamily="18" charset="0"/>
                <a:cs typeface="Times New Roman" panose="02020603050405020304" pitchFamily="18" charset="0"/>
              </a:rPr>
              <a:t> в правах </a:t>
            </a:r>
            <a:r>
              <a:rPr lang="ru-RU" sz="2400" dirty="0" err="1">
                <a:solidFill>
                  <a:prstClr val="black"/>
                </a:solidFill>
                <a:latin typeface="Times New Roman" panose="02020603050405020304" pitchFamily="18" charset="0"/>
                <a:cs typeface="Times New Roman" panose="02020603050405020304" pitchFamily="18" charset="0"/>
              </a:rPr>
              <a:t>козацької</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err="1">
                <a:solidFill>
                  <a:prstClr val="black"/>
                </a:solidFill>
                <a:latin typeface="Times New Roman" panose="02020603050405020304" pitchFamily="18" charset="0"/>
                <a:cs typeface="Times New Roman" panose="02020603050405020304" pitchFamily="18" charset="0"/>
              </a:rPr>
              <a:t>старшини</a:t>
            </a:r>
            <a:r>
              <a:rPr lang="ru-RU" sz="2400" dirty="0">
                <a:solidFill>
                  <a:prstClr val="black"/>
                </a:solidFill>
                <a:latin typeface="Times New Roman" panose="02020603050405020304" pitchFamily="18" charset="0"/>
                <a:cs typeface="Times New Roman" panose="02020603050405020304" pitchFamily="18" charset="0"/>
              </a:rPr>
              <a:t> з </a:t>
            </a:r>
            <a:r>
              <a:rPr lang="ru-RU" sz="2400" dirty="0" err="1">
                <a:solidFill>
                  <a:prstClr val="black"/>
                </a:solidFill>
                <a:latin typeface="Times New Roman" panose="02020603050405020304" pitchFamily="18" charset="0"/>
                <a:cs typeface="Times New Roman" panose="02020603050405020304" pitchFamily="18" charset="0"/>
              </a:rPr>
              <a:t>російським</a:t>
            </a:r>
            <a:r>
              <a:rPr lang="ru-RU" sz="2400" dirty="0">
                <a:solidFill>
                  <a:prstClr val="black"/>
                </a:solidFill>
                <a:latin typeface="Times New Roman" panose="02020603050405020304" pitchFamily="18" charset="0"/>
                <a:cs typeface="Times New Roman" panose="02020603050405020304" pitchFamily="18" charset="0"/>
              </a:rPr>
              <a:t> </a:t>
            </a:r>
            <a:r>
              <a:rPr lang="ru-RU" sz="2400" dirty="0" smtClean="0">
                <a:solidFill>
                  <a:prstClr val="black"/>
                </a:solidFill>
                <a:latin typeface="Times New Roman" panose="02020603050405020304" pitchFamily="18" charset="0"/>
                <a:cs typeface="Times New Roman" panose="02020603050405020304" pitchFamily="18" charset="0"/>
              </a:rPr>
              <a:t>дворянством </a:t>
            </a:r>
            <a:r>
              <a:rPr lang="ru-RU" sz="2000" b="1" i="1" dirty="0" smtClean="0">
                <a:solidFill>
                  <a:srgbClr val="C00000"/>
                </a:solidFill>
                <a:latin typeface="Times New Roman" panose="02020603050405020304" pitchFamily="18" charset="0"/>
                <a:cs typeface="Times New Roman" panose="02020603050405020304" pitchFamily="18" charset="0"/>
              </a:rPr>
              <a:t>(</a:t>
            </a:r>
            <a:r>
              <a:rPr lang="ru-RU" sz="2000" b="1" i="1" u="sng" dirty="0" smtClean="0">
                <a:solidFill>
                  <a:srgbClr val="C00000"/>
                </a:solidFill>
                <a:latin typeface="Times New Roman" panose="02020603050405020304" pitchFamily="18" charset="0"/>
                <a:cs typeface="Times New Roman" panose="02020603050405020304" pitchFamily="18" charset="0"/>
              </a:rPr>
              <a:t>1785</a:t>
            </a:r>
            <a:r>
              <a:rPr lang="ru-RU" sz="2000" b="1" i="1" dirty="0" smtClean="0">
                <a:solidFill>
                  <a:srgbClr val="C00000"/>
                </a:solidFill>
                <a:latin typeface="Times New Roman" panose="02020603050405020304" pitchFamily="18" charset="0"/>
                <a:cs typeface="Times New Roman" panose="02020603050405020304" pitchFamily="18" charset="0"/>
              </a:rPr>
              <a:t>)</a:t>
            </a:r>
            <a:endParaRPr lang="uk-UA" sz="2000" b="1"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4553316"/>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Inside-right pages with text"/>
          <p:cNvGrpSpPr/>
          <p:nvPr/>
        </p:nvGrpSpPr>
        <p:grpSpPr>
          <a:xfrm>
            <a:off x="4536414" y="1371600"/>
            <a:ext cx="3080538" cy="4114800"/>
            <a:chOff x="4536414" y="1371600"/>
            <a:chExt cx="3080538" cy="4114800"/>
          </a:xfrm>
        </p:grpSpPr>
        <p:grpSp>
          <p:nvGrpSpPr>
            <p:cNvPr id="3" name="Inside-right"/>
            <p:cNvGrpSpPr/>
            <p:nvPr/>
          </p:nvGrpSpPr>
          <p:grpSpPr>
            <a:xfrm rot="10800000">
              <a:off x="4572000" y="1371600"/>
              <a:ext cx="3044952" cy="4114800"/>
              <a:chOff x="1527048" y="1371600"/>
              <a:chExt cx="3044952" cy="4114800"/>
            </a:xfrm>
          </p:grpSpPr>
          <p:sp>
            <p:nvSpPr>
              <p:cNvPr id="141" name="Rounded Rectangle 140"/>
              <p:cNvSpPr/>
              <p:nvPr/>
            </p:nvSpPr>
            <p:spPr>
              <a:xfrm>
                <a:off x="1527048" y="1371600"/>
                <a:ext cx="3044952" cy="4114800"/>
              </a:xfrm>
              <a:prstGeom prst="roundRect">
                <a:avLst>
                  <a:gd name="adj" fmla="val 1580"/>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sp>
            <p:nvSpPr>
              <p:cNvPr id="142" name="Rectangle 141"/>
              <p:cNvSpPr/>
              <p:nvPr/>
            </p:nvSpPr>
            <p:spPr>
              <a:xfrm>
                <a:off x="1691640" y="1449324"/>
                <a:ext cx="2880360" cy="395935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grpSp>
        <p:sp>
          <p:nvSpPr>
            <p:cNvPr id="143" name="TextBox 142"/>
            <p:cNvSpPr txBox="1"/>
            <p:nvPr/>
          </p:nvSpPr>
          <p:spPr>
            <a:xfrm>
              <a:off x="4536414" y="1710348"/>
              <a:ext cx="2734816" cy="3046988"/>
            </a:xfrm>
            <a:prstGeom prst="rect">
              <a:avLst/>
            </a:prstGeom>
            <a:no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altLang="uk-UA" sz="2400" b="1" dirty="0" smtClean="0">
                  <a:solidFill>
                    <a:prstClr val="white"/>
                  </a:solidFill>
                  <a:latin typeface="Times New Roman" pitchFamily="18" charset="0"/>
                  <a:cs typeface="Times New Roman" pitchFamily="18" charset="0"/>
                </a:rPr>
                <a:t>3. </a:t>
              </a:r>
              <a:r>
                <a:rPr lang="uk-UA" altLang="uk-UA" sz="2400" b="1" i="1" dirty="0" smtClean="0">
                  <a:solidFill>
                    <a:prstClr val="white"/>
                  </a:solidFill>
                  <a:latin typeface="Times New Roman" pitchFamily="18" charset="0"/>
                  <a:cs typeface="Times New Roman" pitchFamily="18" charset="0"/>
                </a:rPr>
                <a:t>Програма </a:t>
              </a:r>
              <a:r>
                <a:rPr lang="uk-UA" altLang="uk-UA" sz="2400" b="1" i="1" dirty="0">
                  <a:solidFill>
                    <a:prstClr val="white"/>
                  </a:solidFill>
                  <a:latin typeface="Times New Roman" pitchFamily="18" charset="0"/>
                  <a:cs typeface="Times New Roman" pitchFamily="18" charset="0"/>
                </a:rPr>
                <a:t>ЗНО з історії України – дорожня карта у процесі підготовки до зовнішнього незалежного оцінювання </a:t>
              </a:r>
              <a:endParaRPr lang="ru-RU" sz="2400" dirty="0">
                <a:solidFill>
                  <a:prstClr val="white"/>
                </a:solidFill>
                <a:latin typeface="Vivaldi"/>
              </a:endParaRPr>
            </a:p>
          </p:txBody>
        </p:sp>
        <p:grpSp>
          <p:nvGrpSpPr>
            <p:cNvPr id="4" name="Group 167"/>
            <p:cNvGrpSpPr/>
            <p:nvPr/>
          </p:nvGrpSpPr>
          <p:grpSpPr>
            <a:xfrm>
              <a:off x="7162800" y="1453896"/>
              <a:ext cx="246855" cy="3950208"/>
              <a:chOff x="7162800" y="1453896"/>
              <a:chExt cx="246855" cy="3950208"/>
            </a:xfrm>
          </p:grpSpPr>
          <p:cxnSp>
            <p:nvCxnSpPr>
              <p:cNvPr id="161" name="Straight Connector 160"/>
              <p:cNvCxnSpPr/>
              <p:nvPr/>
            </p:nvCxnSpPr>
            <p:spPr>
              <a:xfrm rot="5400000">
                <a:off x="5263102"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rot="5400000">
                <a:off x="5318266"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5400000">
                <a:off x="5356763"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rot="5400000">
                <a:off x="539526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5433757"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518849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grpSp>
      <p:grpSp>
        <p:nvGrpSpPr>
          <p:cNvPr id="5" name="Inside-left pages"/>
          <p:cNvGrpSpPr/>
          <p:nvPr/>
        </p:nvGrpSpPr>
        <p:grpSpPr>
          <a:xfrm>
            <a:off x="1546293" y="1371600"/>
            <a:ext cx="3044952" cy="4114800"/>
            <a:chOff x="1527048" y="1371600"/>
            <a:chExt cx="3044952" cy="4114800"/>
          </a:xfrm>
        </p:grpSpPr>
        <p:sp>
          <p:nvSpPr>
            <p:cNvPr id="103" name="Rounded Rectangle 102"/>
            <p:cNvSpPr/>
            <p:nvPr/>
          </p:nvSpPr>
          <p:spPr>
            <a:xfrm>
              <a:off x="1527048" y="1371600"/>
              <a:ext cx="3044952" cy="4114800"/>
            </a:xfrm>
            <a:prstGeom prst="roundRect">
              <a:avLst>
                <a:gd name="adj" fmla="val 1580"/>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sp>
          <p:nvSpPr>
            <p:cNvPr id="108" name="Rectangle 107"/>
            <p:cNvSpPr/>
            <p:nvPr/>
          </p:nvSpPr>
          <p:spPr>
            <a:xfrm>
              <a:off x="1691640" y="1449324"/>
              <a:ext cx="2880360" cy="395935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grpSp>
      <p:grpSp>
        <p:nvGrpSpPr>
          <p:cNvPr id="6" name="Book cover"/>
          <p:cNvGrpSpPr/>
          <p:nvPr/>
        </p:nvGrpSpPr>
        <p:grpSpPr>
          <a:xfrm>
            <a:off x="1512400" y="1371600"/>
            <a:ext cx="3048000" cy="4114800"/>
            <a:chOff x="4572000" y="1371600"/>
            <a:chExt cx="3048000" cy="4114800"/>
          </a:xfrm>
        </p:grpSpPr>
        <p:sp>
          <p:nvSpPr>
            <p:cNvPr id="27" name="Rounded Rectangle 26"/>
            <p:cNvSpPr/>
            <p:nvPr/>
          </p:nvSpPr>
          <p:spPr>
            <a:xfrm>
              <a:off x="4572000" y="1371600"/>
              <a:ext cx="3048000" cy="4114800"/>
            </a:xfrm>
            <a:prstGeom prst="roundRect">
              <a:avLst>
                <a:gd name="adj" fmla="val 2196"/>
              </a:avLst>
            </a:prstGeom>
            <a:gradFill flip="none" rotWithShape="1">
              <a:gsLst>
                <a:gs pos="0">
                  <a:schemeClr val="accent2">
                    <a:lumMod val="50000"/>
                  </a:schemeClr>
                </a:gs>
                <a:gs pos="100000">
                  <a:schemeClr val="accent2">
                    <a:lumMod val="75000"/>
                  </a:schemeClr>
                </a:gs>
              </a:gsLst>
              <a:lin ang="0" scaled="1"/>
              <a:tileRect/>
            </a:gradFill>
            <a:ln>
              <a:noFill/>
            </a:ln>
            <a:effectLst/>
            <a:scene3d>
              <a:camera prst="orthographicFront"/>
              <a:lightRig rig="threePt" dir="t"/>
            </a:scene3d>
            <a:sp3d>
              <a:bevelT w="508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4" name="Rounded Rectangle 83"/>
            <p:cNvSpPr/>
            <p:nvPr/>
          </p:nvSpPr>
          <p:spPr>
            <a:xfrm>
              <a:off x="4572000" y="1371600"/>
              <a:ext cx="667512" cy="4114800"/>
            </a:xfrm>
            <a:prstGeom prst="roundRect">
              <a:avLst>
                <a:gd name="adj" fmla="val 2196"/>
              </a:avLst>
            </a:prstGeom>
            <a:gradFill flip="none" rotWithShape="1">
              <a:gsLst>
                <a:gs pos="0">
                  <a:schemeClr val="tx1">
                    <a:alpha val="50000"/>
                  </a:schemeClr>
                </a:gs>
                <a:gs pos="100000">
                  <a:schemeClr val="tx1">
                    <a:alpha val="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8" name="Rounded Rectangle 87"/>
            <p:cNvSpPr/>
            <p:nvPr/>
          </p:nvSpPr>
          <p:spPr>
            <a:xfrm>
              <a:off x="4572000" y="38862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8" name="Rounded Rectangle 97"/>
            <p:cNvSpPr/>
            <p:nvPr/>
          </p:nvSpPr>
          <p:spPr>
            <a:xfrm>
              <a:off x="4572000" y="49530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9" name="Rounded Rectangle 98"/>
            <p:cNvSpPr/>
            <p:nvPr/>
          </p:nvSpPr>
          <p:spPr>
            <a:xfrm>
              <a:off x="4572000" y="28194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0" name="Rounded Rectangle 99"/>
            <p:cNvSpPr/>
            <p:nvPr/>
          </p:nvSpPr>
          <p:spPr>
            <a:xfrm>
              <a:off x="4572000" y="17526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pic>
        <p:nvPicPr>
          <p:cNvPr id="26" name="Picture 4" descr="http://rylik.ru/uploads/posts/2016-04/1460622416_judiciary-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8186" y="1988840"/>
            <a:ext cx="2061165" cy="24100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7727920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2" fill="hold" nodeType="withEffect">
                                  <p:stCondLst>
                                    <p:cond delay="0"/>
                                  </p:stCondLst>
                                  <p:childTnLst>
                                    <p:animEffect transition="out" filter="wipe(righ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750"/>
                                        <p:tgtEl>
                                          <p:spTgt spid="5"/>
                                        </p:tgtEl>
                                      </p:cBhvr>
                                    </p:animEffect>
                                  </p:childTnLst>
                                </p:cTn>
                              </p:par>
                              <p:par>
                                <p:cTn id="12" presetID="6" presetClass="entr" presetSubtype="16"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circle(in)">
                                      <p:cBhvr>
                                        <p:cTn id="14" dur="3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515618626"/>
              </p:ext>
            </p:extLst>
          </p:nvPr>
        </p:nvGraphicFramePr>
        <p:xfrm>
          <a:off x="179512" y="332656"/>
          <a:ext cx="8712968"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758120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3"/>
          <p:cNvGraphicFramePr>
            <a:graphicFrameLocks/>
          </p:cNvGraphicFramePr>
          <p:nvPr>
            <p:extLst>
              <p:ext uri="{D42A27DB-BD31-4B8C-83A1-F6EECF244321}">
                <p14:modId xmlns:p14="http://schemas.microsoft.com/office/powerpoint/2010/main" val="4140470413"/>
              </p:ext>
            </p:extLst>
          </p:nvPr>
        </p:nvGraphicFramePr>
        <p:xfrm>
          <a:off x="179512" y="476672"/>
          <a:ext cx="8784976" cy="6048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Стрелка вниз 2"/>
          <p:cNvSpPr/>
          <p:nvPr/>
        </p:nvSpPr>
        <p:spPr>
          <a:xfrm>
            <a:off x="1691680" y="1916832"/>
            <a:ext cx="360040" cy="288032"/>
          </a:xfrm>
          <a:prstGeom prst="down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uk-UA"/>
          </a:p>
        </p:txBody>
      </p:sp>
      <p:sp>
        <p:nvSpPr>
          <p:cNvPr id="10" name="Стрелка вниз 9"/>
          <p:cNvSpPr/>
          <p:nvPr/>
        </p:nvSpPr>
        <p:spPr>
          <a:xfrm>
            <a:off x="6444208" y="1916832"/>
            <a:ext cx="360040" cy="288032"/>
          </a:xfrm>
          <a:prstGeom prst="down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uk-UA"/>
          </a:p>
        </p:txBody>
      </p:sp>
    </p:spTree>
    <p:extLst>
      <p:ext uri="{BB962C8B-B14F-4D97-AF65-F5344CB8AC3E}">
        <p14:creationId xmlns:p14="http://schemas.microsoft.com/office/powerpoint/2010/main" val="22082684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dirty="0" smtClean="0">
                <a:solidFill>
                  <a:srgbClr val="FF0000"/>
                </a:solidFill>
                <a:latin typeface="Times New Roman" panose="02020603050405020304" pitchFamily="18" charset="0"/>
                <a:cs typeface="Times New Roman" panose="02020603050405020304" pitchFamily="18" charset="0"/>
              </a:rPr>
              <a:t>Програма має вигляд таблиці, яка складається з двох частин:</a:t>
            </a:r>
            <a:endParaRPr lang="uk-UA" b="1" dirty="0">
              <a:solidFill>
                <a:srgbClr val="FF0000"/>
              </a:solidFill>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792349029"/>
              </p:ext>
            </p:extLst>
          </p:nvPr>
        </p:nvGraphicFramePr>
        <p:xfrm>
          <a:off x="179512" y="1600200"/>
          <a:ext cx="8712968" cy="4997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67211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0"/>
            <a:ext cx="8928992" cy="1916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60848"/>
            <a:ext cx="9064536"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10768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ACD250C8-1A96-4054-B44E-CFC8B9AD0F8E}" type="slidenum">
              <a:rPr lang="en-US" smtClean="0"/>
              <a:pPr>
                <a:defRPr/>
              </a:pPr>
              <a:t>46</a:t>
            </a:fld>
            <a:endParaRPr lang="en-US" dirty="0"/>
          </a:p>
        </p:txBody>
      </p:sp>
      <p:sp>
        <p:nvSpPr>
          <p:cNvPr id="2" name="TextBox 1"/>
          <p:cNvSpPr txBox="1"/>
          <p:nvPr/>
        </p:nvSpPr>
        <p:spPr>
          <a:xfrm>
            <a:off x="683568" y="1484784"/>
            <a:ext cx="7920880" cy="3046988"/>
          </a:xfrm>
          <a:prstGeom prst="rect">
            <a:avLst/>
          </a:prstGeom>
          <a:noFill/>
        </p:spPr>
        <p:txBody>
          <a:bodyPr wrap="square" rtlCol="0">
            <a:spAutoFit/>
          </a:bodyPr>
          <a:lstStyle/>
          <a:p>
            <a:pPr algn="ctr"/>
            <a:r>
              <a:rPr lang="uk-UA" sz="4800" b="1" dirty="0" smtClean="0">
                <a:solidFill>
                  <a:prstClr val="white"/>
                </a:solidFill>
                <a:latin typeface="Times New Roman" panose="02020603050405020304" pitchFamily="18" charset="0"/>
                <a:cs typeface="Times New Roman" panose="02020603050405020304" pitchFamily="18" charset="0"/>
              </a:rPr>
              <a:t>Зміст лівої частини може бути використаний розробниками тесту ЗНО для перевірки знань і умінь</a:t>
            </a:r>
            <a:endParaRPr lang="uk-UA" sz="48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30221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1"/>
            <p:extLst>
              <p:ext uri="{D42A27DB-BD31-4B8C-83A1-F6EECF244321}">
                <p14:modId xmlns:p14="http://schemas.microsoft.com/office/powerpoint/2010/main" val="2188177645"/>
              </p:ext>
            </p:extLst>
          </p:nvPr>
        </p:nvGraphicFramePr>
        <p:xfrm>
          <a:off x="179512" y="188640"/>
          <a:ext cx="8712968"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27630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ACD250C8-1A96-4054-B44E-CFC8B9AD0F8E}" type="slidenum">
              <a:rPr lang="en-US" smtClean="0"/>
              <a:pPr>
                <a:defRPr/>
              </a:pPr>
              <a:t>48</a:t>
            </a:fld>
            <a:endParaRPr lang="en-US" dirty="0"/>
          </a:p>
        </p:txBody>
      </p:sp>
      <p:sp>
        <p:nvSpPr>
          <p:cNvPr id="2" name="TextBox 1"/>
          <p:cNvSpPr txBox="1"/>
          <p:nvPr/>
        </p:nvSpPr>
        <p:spPr>
          <a:xfrm>
            <a:off x="395536" y="332656"/>
            <a:ext cx="8352928" cy="6001643"/>
          </a:xfrm>
          <a:prstGeom prst="rect">
            <a:avLst/>
          </a:prstGeom>
          <a:noFill/>
        </p:spPr>
        <p:txBody>
          <a:bodyPr wrap="square" rtlCol="0">
            <a:spAutoFit/>
          </a:bodyPr>
          <a:lstStyle/>
          <a:p>
            <a:pPr algn="ctr"/>
            <a:r>
              <a:rPr lang="uk-UA" sz="4800" dirty="0" smtClean="0">
                <a:solidFill>
                  <a:prstClr val="white"/>
                </a:solidFill>
                <a:latin typeface="Times New Roman" panose="02020603050405020304" pitchFamily="18" charset="0"/>
                <a:cs typeface="Times New Roman" panose="02020603050405020304" pitchFamily="18" charset="0"/>
              </a:rPr>
              <a:t>Кожна з персоналій названа в програмі лише один раз, </a:t>
            </a:r>
            <a:r>
              <a:rPr lang="uk-UA" sz="4800" b="1" dirty="0" smtClean="0">
                <a:solidFill>
                  <a:prstClr val="white"/>
                </a:solidFill>
                <a:latin typeface="Times New Roman" panose="02020603050405020304" pitchFamily="18" charset="0"/>
                <a:cs typeface="Times New Roman" panose="02020603050405020304" pitchFamily="18" charset="0"/>
              </a:rPr>
              <a:t>проте</a:t>
            </a:r>
            <a:r>
              <a:rPr lang="uk-UA" sz="4800" dirty="0" smtClean="0">
                <a:solidFill>
                  <a:prstClr val="white"/>
                </a:solidFill>
                <a:latin typeface="Times New Roman" panose="02020603050405020304" pitchFamily="18" charset="0"/>
                <a:cs typeface="Times New Roman" panose="02020603050405020304" pitchFamily="18" charset="0"/>
              </a:rPr>
              <a:t>, якщо людина впливала на перебіг історичного процесу довгий час, </a:t>
            </a:r>
            <a:r>
              <a:rPr lang="uk-UA" sz="4800" b="1" u="sng" dirty="0" smtClean="0">
                <a:solidFill>
                  <a:prstClr val="white"/>
                </a:solidFill>
                <a:latin typeface="Times New Roman" panose="02020603050405020304" pitchFamily="18" charset="0"/>
                <a:cs typeface="Times New Roman" panose="02020603050405020304" pitchFamily="18" charset="0"/>
              </a:rPr>
              <a:t>завдання</a:t>
            </a:r>
            <a:r>
              <a:rPr lang="uk-UA" sz="4800" dirty="0" smtClean="0">
                <a:solidFill>
                  <a:prstClr val="white"/>
                </a:solidFill>
                <a:latin typeface="Times New Roman" panose="02020603050405020304" pitchFamily="18" charset="0"/>
                <a:cs typeface="Times New Roman" panose="02020603050405020304" pitchFamily="18" charset="0"/>
              </a:rPr>
              <a:t>, пов’язані з її діяльністю, </a:t>
            </a:r>
            <a:r>
              <a:rPr lang="uk-UA" sz="4800" b="1" u="sng" dirty="0" smtClean="0">
                <a:solidFill>
                  <a:prstClr val="white"/>
                </a:solidFill>
                <a:latin typeface="Times New Roman" panose="02020603050405020304" pitchFamily="18" charset="0"/>
                <a:cs typeface="Times New Roman" panose="02020603050405020304" pitchFamily="18" charset="0"/>
              </a:rPr>
              <a:t>можуть траплятися в кількох темах</a:t>
            </a:r>
            <a:endParaRPr lang="uk-UA" sz="4800" b="1" u="sng"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486408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Inside-right pages with text"/>
          <p:cNvGrpSpPr/>
          <p:nvPr/>
        </p:nvGrpSpPr>
        <p:grpSpPr>
          <a:xfrm>
            <a:off x="4502596" y="1371600"/>
            <a:ext cx="3114356" cy="4114800"/>
            <a:chOff x="4502596" y="1371600"/>
            <a:chExt cx="3114356" cy="4114800"/>
          </a:xfrm>
        </p:grpSpPr>
        <p:grpSp>
          <p:nvGrpSpPr>
            <p:cNvPr id="3" name="Inside-right"/>
            <p:cNvGrpSpPr/>
            <p:nvPr/>
          </p:nvGrpSpPr>
          <p:grpSpPr>
            <a:xfrm rot="10800000">
              <a:off x="4572000" y="1371600"/>
              <a:ext cx="3044952" cy="4114800"/>
              <a:chOff x="1527048" y="1371600"/>
              <a:chExt cx="3044952" cy="4114800"/>
            </a:xfrm>
          </p:grpSpPr>
          <p:sp>
            <p:nvSpPr>
              <p:cNvPr id="141" name="Rounded Rectangle 140"/>
              <p:cNvSpPr/>
              <p:nvPr/>
            </p:nvSpPr>
            <p:spPr>
              <a:xfrm>
                <a:off x="1527048" y="1371600"/>
                <a:ext cx="3044952" cy="4114800"/>
              </a:xfrm>
              <a:prstGeom prst="roundRect">
                <a:avLst>
                  <a:gd name="adj" fmla="val 1580"/>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sp>
            <p:nvSpPr>
              <p:cNvPr id="142" name="Rectangle 141"/>
              <p:cNvSpPr/>
              <p:nvPr/>
            </p:nvSpPr>
            <p:spPr>
              <a:xfrm>
                <a:off x="1691640" y="1449324"/>
                <a:ext cx="2880360" cy="395935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grpSp>
        <p:sp>
          <p:nvSpPr>
            <p:cNvPr id="143" name="TextBox 142"/>
            <p:cNvSpPr txBox="1"/>
            <p:nvPr/>
          </p:nvSpPr>
          <p:spPr>
            <a:xfrm>
              <a:off x="4502596" y="1855043"/>
              <a:ext cx="2734816" cy="2677656"/>
            </a:xfrm>
            <a:prstGeom prst="rect">
              <a:avLst/>
            </a:prstGeom>
            <a:no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altLang="uk-UA" sz="2400" b="1" dirty="0" smtClean="0">
                  <a:solidFill>
                    <a:prstClr val="white"/>
                  </a:solidFill>
                  <a:latin typeface="Times New Roman" pitchFamily="18" charset="0"/>
                  <a:cs typeface="Times New Roman" pitchFamily="18" charset="0"/>
                </a:rPr>
                <a:t>4. </a:t>
              </a:r>
              <a:r>
                <a:rPr lang="ru-RU" altLang="uk-UA" sz="2400" b="1" dirty="0" err="1" smtClean="0">
                  <a:solidFill>
                    <a:prstClr val="white"/>
                  </a:solidFill>
                  <a:latin typeface="Times New Roman" pitchFamily="18" charset="0"/>
                  <a:cs typeface="Times New Roman" pitchFamily="18" charset="0"/>
                </a:rPr>
                <a:t>Доцільність</a:t>
              </a:r>
              <a:r>
                <a:rPr lang="ru-RU" altLang="uk-UA" sz="2400" b="1" dirty="0" smtClean="0">
                  <a:solidFill>
                    <a:prstClr val="white"/>
                  </a:solidFill>
                  <a:latin typeface="Times New Roman" pitchFamily="18" charset="0"/>
                  <a:cs typeface="Times New Roman" pitchFamily="18" charset="0"/>
                </a:rPr>
                <a:t> </a:t>
              </a:r>
              <a:r>
                <a:rPr lang="ru-RU" altLang="uk-UA" sz="2400" b="1" dirty="0" err="1" smtClean="0">
                  <a:solidFill>
                    <a:prstClr val="white"/>
                  </a:solidFill>
                  <a:latin typeface="Times New Roman" pitchFamily="18" charset="0"/>
                  <a:cs typeface="Times New Roman" pitchFamily="18" charset="0"/>
                </a:rPr>
                <a:t>використання</a:t>
              </a:r>
              <a:r>
                <a:rPr lang="ru-RU" altLang="uk-UA" sz="2400" b="1" dirty="0" smtClean="0">
                  <a:solidFill>
                    <a:prstClr val="white"/>
                  </a:solidFill>
                  <a:latin typeface="Times New Roman" pitchFamily="18" charset="0"/>
                  <a:cs typeface="Times New Roman" pitchFamily="18" charset="0"/>
                </a:rPr>
                <a:t> </a:t>
              </a:r>
              <a:r>
                <a:rPr lang="ru-RU" altLang="uk-UA" sz="2400" b="1" dirty="0" err="1" smtClean="0">
                  <a:solidFill>
                    <a:prstClr val="white"/>
                  </a:solidFill>
                  <a:latin typeface="Times New Roman" pitchFamily="18" charset="0"/>
                  <a:cs typeface="Times New Roman" pitchFamily="18" charset="0"/>
                </a:rPr>
                <a:t>матеріалів</a:t>
              </a:r>
              <a:r>
                <a:rPr lang="ru-RU" altLang="uk-UA" sz="2400" b="1" dirty="0" smtClean="0">
                  <a:solidFill>
                    <a:prstClr val="white"/>
                  </a:solidFill>
                  <a:latin typeface="Times New Roman" pitchFamily="18" charset="0"/>
                  <a:cs typeface="Times New Roman" pitchFamily="18" charset="0"/>
                </a:rPr>
                <a:t> сайту ОРЦОЯО для </a:t>
              </a:r>
              <a:r>
                <a:rPr lang="ru-RU" altLang="uk-UA" sz="2400" b="1" dirty="0" err="1" smtClean="0">
                  <a:solidFill>
                    <a:prstClr val="white"/>
                  </a:solidFill>
                  <a:latin typeface="Times New Roman" pitchFamily="18" charset="0"/>
                  <a:cs typeface="Times New Roman" pitchFamily="18" charset="0"/>
                </a:rPr>
                <a:t>підготовки</a:t>
              </a:r>
              <a:r>
                <a:rPr lang="ru-RU" altLang="uk-UA" sz="2400" b="1" dirty="0" smtClean="0">
                  <a:solidFill>
                    <a:prstClr val="white"/>
                  </a:solidFill>
                  <a:latin typeface="Times New Roman" pitchFamily="18" charset="0"/>
                  <a:cs typeface="Times New Roman" pitchFamily="18" charset="0"/>
                </a:rPr>
                <a:t> до ЗНО-2017                   з  </a:t>
              </a:r>
              <a:r>
                <a:rPr lang="ru-RU" altLang="uk-UA" sz="2400" b="1" dirty="0" err="1" smtClean="0">
                  <a:solidFill>
                    <a:prstClr val="white"/>
                  </a:solidFill>
                  <a:latin typeface="Times New Roman" pitchFamily="18" charset="0"/>
                  <a:cs typeface="Times New Roman" pitchFamily="18" charset="0"/>
                </a:rPr>
                <a:t>історії</a:t>
              </a:r>
              <a:r>
                <a:rPr lang="ru-RU" altLang="uk-UA" sz="2400" b="1" dirty="0" smtClean="0">
                  <a:solidFill>
                    <a:prstClr val="white"/>
                  </a:solidFill>
                  <a:latin typeface="Times New Roman" pitchFamily="18" charset="0"/>
                  <a:cs typeface="Times New Roman" pitchFamily="18" charset="0"/>
                </a:rPr>
                <a:t> </a:t>
              </a:r>
              <a:r>
                <a:rPr lang="ru-RU" altLang="uk-UA" sz="2400" b="1" dirty="0" err="1" smtClean="0">
                  <a:solidFill>
                    <a:prstClr val="white"/>
                  </a:solidFill>
                  <a:latin typeface="Times New Roman" pitchFamily="18" charset="0"/>
                  <a:cs typeface="Times New Roman" pitchFamily="18" charset="0"/>
                </a:rPr>
                <a:t>України</a:t>
              </a:r>
              <a:endParaRPr lang="ru-RU" sz="2400" dirty="0">
                <a:solidFill>
                  <a:prstClr val="white"/>
                </a:solidFill>
                <a:latin typeface="Vivaldi"/>
              </a:endParaRPr>
            </a:p>
          </p:txBody>
        </p:sp>
        <p:grpSp>
          <p:nvGrpSpPr>
            <p:cNvPr id="4" name="Group 167"/>
            <p:cNvGrpSpPr/>
            <p:nvPr/>
          </p:nvGrpSpPr>
          <p:grpSpPr>
            <a:xfrm>
              <a:off x="7162800" y="1453896"/>
              <a:ext cx="246855" cy="3950208"/>
              <a:chOff x="7162800" y="1453896"/>
              <a:chExt cx="246855" cy="3950208"/>
            </a:xfrm>
          </p:grpSpPr>
          <p:cxnSp>
            <p:nvCxnSpPr>
              <p:cNvPr id="161" name="Straight Connector 160"/>
              <p:cNvCxnSpPr/>
              <p:nvPr/>
            </p:nvCxnSpPr>
            <p:spPr>
              <a:xfrm rot="5400000">
                <a:off x="5263102"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rot="5400000">
                <a:off x="5318266"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5400000">
                <a:off x="5356763"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rot="5400000">
                <a:off x="539526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5433757"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518849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grpSp>
      <p:grpSp>
        <p:nvGrpSpPr>
          <p:cNvPr id="5" name="Inside-left pages"/>
          <p:cNvGrpSpPr/>
          <p:nvPr/>
        </p:nvGrpSpPr>
        <p:grpSpPr>
          <a:xfrm>
            <a:off x="1546293" y="1371600"/>
            <a:ext cx="3044952" cy="4114800"/>
            <a:chOff x="1527048" y="1371600"/>
            <a:chExt cx="3044952" cy="4114800"/>
          </a:xfrm>
        </p:grpSpPr>
        <p:sp>
          <p:nvSpPr>
            <p:cNvPr id="103" name="Rounded Rectangle 102"/>
            <p:cNvSpPr/>
            <p:nvPr/>
          </p:nvSpPr>
          <p:spPr>
            <a:xfrm>
              <a:off x="1527048" y="1371600"/>
              <a:ext cx="3044952" cy="4114800"/>
            </a:xfrm>
            <a:prstGeom prst="roundRect">
              <a:avLst>
                <a:gd name="adj" fmla="val 1580"/>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sp>
          <p:nvSpPr>
            <p:cNvPr id="108" name="Rectangle 107"/>
            <p:cNvSpPr/>
            <p:nvPr/>
          </p:nvSpPr>
          <p:spPr>
            <a:xfrm>
              <a:off x="1691640" y="1449324"/>
              <a:ext cx="2880360" cy="395935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grpSp>
      <p:grpSp>
        <p:nvGrpSpPr>
          <p:cNvPr id="6" name="Book cover"/>
          <p:cNvGrpSpPr/>
          <p:nvPr/>
        </p:nvGrpSpPr>
        <p:grpSpPr>
          <a:xfrm>
            <a:off x="1546293" y="1371599"/>
            <a:ext cx="3048000" cy="4114800"/>
            <a:chOff x="4572000" y="1371600"/>
            <a:chExt cx="3048000" cy="4114800"/>
          </a:xfrm>
        </p:grpSpPr>
        <p:sp>
          <p:nvSpPr>
            <p:cNvPr id="27" name="Rounded Rectangle 26"/>
            <p:cNvSpPr/>
            <p:nvPr/>
          </p:nvSpPr>
          <p:spPr>
            <a:xfrm>
              <a:off x="4572000" y="1371600"/>
              <a:ext cx="3048000" cy="4114800"/>
            </a:xfrm>
            <a:prstGeom prst="roundRect">
              <a:avLst>
                <a:gd name="adj" fmla="val 2196"/>
              </a:avLst>
            </a:prstGeom>
            <a:gradFill flip="none" rotWithShape="1">
              <a:gsLst>
                <a:gs pos="0">
                  <a:schemeClr val="accent2">
                    <a:lumMod val="50000"/>
                  </a:schemeClr>
                </a:gs>
                <a:gs pos="100000">
                  <a:schemeClr val="accent2">
                    <a:lumMod val="75000"/>
                  </a:schemeClr>
                </a:gs>
              </a:gsLst>
              <a:lin ang="0" scaled="1"/>
              <a:tileRect/>
            </a:gradFill>
            <a:ln>
              <a:noFill/>
            </a:ln>
            <a:effectLst/>
            <a:scene3d>
              <a:camera prst="orthographicFront"/>
              <a:lightRig rig="threePt" dir="t"/>
            </a:scene3d>
            <a:sp3d>
              <a:bevelT w="508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4" name="Rounded Rectangle 83"/>
            <p:cNvSpPr/>
            <p:nvPr/>
          </p:nvSpPr>
          <p:spPr>
            <a:xfrm>
              <a:off x="4572000" y="1371600"/>
              <a:ext cx="667512" cy="4114800"/>
            </a:xfrm>
            <a:prstGeom prst="roundRect">
              <a:avLst>
                <a:gd name="adj" fmla="val 2196"/>
              </a:avLst>
            </a:prstGeom>
            <a:gradFill flip="none" rotWithShape="1">
              <a:gsLst>
                <a:gs pos="0">
                  <a:schemeClr val="tx1">
                    <a:alpha val="50000"/>
                  </a:schemeClr>
                </a:gs>
                <a:gs pos="100000">
                  <a:schemeClr val="tx1">
                    <a:alpha val="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8" name="Rounded Rectangle 87"/>
            <p:cNvSpPr/>
            <p:nvPr/>
          </p:nvSpPr>
          <p:spPr>
            <a:xfrm>
              <a:off x="4572000" y="38862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8" name="Rounded Rectangle 97"/>
            <p:cNvSpPr/>
            <p:nvPr/>
          </p:nvSpPr>
          <p:spPr>
            <a:xfrm>
              <a:off x="4572000" y="49530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9" name="Rounded Rectangle 98"/>
            <p:cNvSpPr/>
            <p:nvPr/>
          </p:nvSpPr>
          <p:spPr>
            <a:xfrm>
              <a:off x="4572000" y="28194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0" name="Rounded Rectangle 99"/>
            <p:cNvSpPr/>
            <p:nvPr/>
          </p:nvSpPr>
          <p:spPr>
            <a:xfrm>
              <a:off x="4572000" y="17526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pic>
        <p:nvPicPr>
          <p:cNvPr id="26" name="Picture 4" descr="http://rylik.ru/uploads/posts/2016-04/1460622416_judiciary-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8186" y="1988840"/>
            <a:ext cx="2061165" cy="24100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386366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2" fill="hold" nodeType="withEffect">
                                  <p:stCondLst>
                                    <p:cond delay="0"/>
                                  </p:stCondLst>
                                  <p:childTnLst>
                                    <p:animEffect transition="out" filter="wipe(righ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750"/>
                                        <p:tgtEl>
                                          <p:spTgt spid="5"/>
                                        </p:tgtEl>
                                      </p:cBhvr>
                                    </p:animEffect>
                                  </p:childTnLst>
                                </p:cTn>
                              </p:par>
                              <p:par>
                                <p:cTn id="12" presetID="6" presetClass="entr" presetSubtype="16"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circle(in)">
                                      <p:cBhvr>
                                        <p:cTn id="14" dur="3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Inside-right pages with text"/>
          <p:cNvGrpSpPr/>
          <p:nvPr/>
        </p:nvGrpSpPr>
        <p:grpSpPr>
          <a:xfrm>
            <a:off x="4572000" y="1371600"/>
            <a:ext cx="3044952" cy="4114800"/>
            <a:chOff x="4572000" y="1371600"/>
            <a:chExt cx="3044952" cy="4114800"/>
          </a:xfrm>
        </p:grpSpPr>
        <p:grpSp>
          <p:nvGrpSpPr>
            <p:cNvPr id="3" name="Inside-right"/>
            <p:cNvGrpSpPr/>
            <p:nvPr/>
          </p:nvGrpSpPr>
          <p:grpSpPr>
            <a:xfrm rot="10800000">
              <a:off x="4572000" y="1371600"/>
              <a:ext cx="3044952" cy="4114800"/>
              <a:chOff x="1527048" y="1371600"/>
              <a:chExt cx="3044952" cy="4114800"/>
            </a:xfrm>
          </p:grpSpPr>
          <p:sp>
            <p:nvSpPr>
              <p:cNvPr id="141" name="Rounded Rectangle 140"/>
              <p:cNvSpPr/>
              <p:nvPr/>
            </p:nvSpPr>
            <p:spPr>
              <a:xfrm>
                <a:off x="1527048" y="1371600"/>
                <a:ext cx="3044952" cy="4114800"/>
              </a:xfrm>
              <a:prstGeom prst="roundRect">
                <a:avLst>
                  <a:gd name="adj" fmla="val 1580"/>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sp>
            <p:nvSpPr>
              <p:cNvPr id="142" name="Rectangle 141"/>
              <p:cNvSpPr/>
              <p:nvPr/>
            </p:nvSpPr>
            <p:spPr>
              <a:xfrm>
                <a:off x="1691640" y="1449324"/>
                <a:ext cx="2880360" cy="395935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grpSp>
        <p:sp>
          <p:nvSpPr>
            <p:cNvPr id="143" name="TextBox 142"/>
            <p:cNvSpPr txBox="1"/>
            <p:nvPr/>
          </p:nvSpPr>
          <p:spPr>
            <a:xfrm>
              <a:off x="4591244" y="2132856"/>
              <a:ext cx="2571555" cy="1938992"/>
            </a:xfrm>
            <a:prstGeom prst="rect">
              <a:avLst/>
            </a:prstGeom>
            <a:no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altLang="uk-UA" sz="2400" b="1" dirty="0" smtClean="0">
                  <a:solidFill>
                    <a:prstClr val="white"/>
                  </a:solidFill>
                  <a:latin typeface="Times New Roman" pitchFamily="18" charset="0"/>
                  <a:cs typeface="Times New Roman" pitchFamily="18" charset="0"/>
                </a:rPr>
                <a:t>1.</a:t>
              </a:r>
              <a:r>
                <a:rPr lang="ru-RU" altLang="uk-UA" sz="2400" b="1" i="1" dirty="0" smtClean="0">
                  <a:solidFill>
                    <a:prstClr val="white"/>
                  </a:solidFill>
                  <a:latin typeface="Times New Roman" pitchFamily="18" charset="0"/>
                  <a:cs typeface="Times New Roman" pitchFamily="18" charset="0"/>
                </a:rPr>
                <a:t> </a:t>
              </a:r>
              <a:r>
                <a:rPr lang="ru-RU" altLang="uk-UA" sz="2400" b="1" i="1" dirty="0" err="1" smtClean="0">
                  <a:solidFill>
                    <a:prstClr val="white"/>
                  </a:solidFill>
                  <a:latin typeface="Times New Roman" pitchFamily="18" charset="0"/>
                  <a:cs typeface="Times New Roman" pitchFamily="18" charset="0"/>
                </a:rPr>
                <a:t>Одеська</a:t>
              </a:r>
              <a:r>
                <a:rPr lang="ru-RU" altLang="uk-UA" sz="2400" b="1" i="1" dirty="0" smtClean="0">
                  <a:solidFill>
                    <a:prstClr val="white"/>
                  </a:solidFill>
                  <a:latin typeface="Times New Roman" pitchFamily="18" charset="0"/>
                  <a:cs typeface="Times New Roman" pitchFamily="18" charset="0"/>
                </a:rPr>
                <a:t> область: </a:t>
              </a:r>
              <a:r>
                <a:rPr lang="ru-RU" altLang="uk-UA" sz="2400" b="1" i="1" dirty="0" err="1" smtClean="0">
                  <a:solidFill>
                    <a:prstClr val="white"/>
                  </a:solidFill>
                  <a:latin typeface="Times New Roman" pitchFamily="18" charset="0"/>
                  <a:cs typeface="Times New Roman" pitchFamily="18" charset="0"/>
                </a:rPr>
                <a:t>підсумки</a:t>
              </a:r>
              <a:r>
                <a:rPr lang="ru-RU" altLang="uk-UA" sz="2400" b="1" i="1" dirty="0" smtClean="0">
                  <a:solidFill>
                    <a:prstClr val="white"/>
                  </a:solidFill>
                  <a:latin typeface="Times New Roman" pitchFamily="18" charset="0"/>
                  <a:cs typeface="Times New Roman" pitchFamily="18" charset="0"/>
                </a:rPr>
                <a:t> ЗНО-2016 з </a:t>
              </a:r>
              <a:r>
                <a:rPr lang="ru-RU" altLang="uk-UA" sz="2400" b="1" i="1" dirty="0" err="1" smtClean="0">
                  <a:solidFill>
                    <a:prstClr val="white"/>
                  </a:solidFill>
                  <a:latin typeface="Times New Roman" pitchFamily="18" charset="0"/>
                  <a:cs typeface="Times New Roman" pitchFamily="18" charset="0"/>
                </a:rPr>
                <a:t>історії</a:t>
              </a:r>
              <a:r>
                <a:rPr lang="ru-RU" altLang="uk-UA" sz="2400" b="1" i="1" dirty="0" smtClean="0">
                  <a:solidFill>
                    <a:prstClr val="white"/>
                  </a:solidFill>
                  <a:latin typeface="Times New Roman" pitchFamily="18" charset="0"/>
                  <a:cs typeface="Times New Roman" pitchFamily="18" charset="0"/>
                </a:rPr>
                <a:t> </a:t>
              </a:r>
              <a:r>
                <a:rPr lang="ru-RU" altLang="uk-UA" sz="2400" b="1" i="1" dirty="0" err="1" smtClean="0">
                  <a:solidFill>
                    <a:prstClr val="white"/>
                  </a:solidFill>
                  <a:latin typeface="Times New Roman" pitchFamily="18" charset="0"/>
                  <a:cs typeface="Times New Roman" pitchFamily="18" charset="0"/>
                </a:rPr>
                <a:t>України</a:t>
              </a:r>
              <a:endParaRPr lang="ru-RU" sz="2400" dirty="0">
                <a:solidFill>
                  <a:prstClr val="white"/>
                </a:solidFill>
                <a:latin typeface="Vivaldi"/>
              </a:endParaRPr>
            </a:p>
          </p:txBody>
        </p:sp>
        <p:grpSp>
          <p:nvGrpSpPr>
            <p:cNvPr id="4" name="Group 167"/>
            <p:cNvGrpSpPr/>
            <p:nvPr/>
          </p:nvGrpSpPr>
          <p:grpSpPr>
            <a:xfrm>
              <a:off x="7162800" y="1453896"/>
              <a:ext cx="246855" cy="3950208"/>
              <a:chOff x="7162800" y="1453896"/>
              <a:chExt cx="246855" cy="3950208"/>
            </a:xfrm>
          </p:grpSpPr>
          <p:cxnSp>
            <p:nvCxnSpPr>
              <p:cNvPr id="161" name="Straight Connector 160"/>
              <p:cNvCxnSpPr/>
              <p:nvPr/>
            </p:nvCxnSpPr>
            <p:spPr>
              <a:xfrm rot="5400000">
                <a:off x="5263102"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rot="5400000">
                <a:off x="5318266"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5400000">
                <a:off x="5356763"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rot="5400000">
                <a:off x="539526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5433757"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518849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grpSp>
      <p:grpSp>
        <p:nvGrpSpPr>
          <p:cNvPr id="5" name="Inside-left pages"/>
          <p:cNvGrpSpPr/>
          <p:nvPr/>
        </p:nvGrpSpPr>
        <p:grpSpPr>
          <a:xfrm>
            <a:off x="1546293" y="1371600"/>
            <a:ext cx="3044952" cy="4114800"/>
            <a:chOff x="1527048" y="1371600"/>
            <a:chExt cx="3044952" cy="4114800"/>
          </a:xfrm>
        </p:grpSpPr>
        <p:sp>
          <p:nvSpPr>
            <p:cNvPr id="103" name="Rounded Rectangle 102"/>
            <p:cNvSpPr/>
            <p:nvPr/>
          </p:nvSpPr>
          <p:spPr>
            <a:xfrm>
              <a:off x="1527048" y="1371600"/>
              <a:ext cx="3044952" cy="4114800"/>
            </a:xfrm>
            <a:prstGeom prst="roundRect">
              <a:avLst>
                <a:gd name="adj" fmla="val 1580"/>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sp>
          <p:nvSpPr>
            <p:cNvPr id="108" name="Rectangle 107"/>
            <p:cNvSpPr/>
            <p:nvPr/>
          </p:nvSpPr>
          <p:spPr>
            <a:xfrm>
              <a:off x="1691640" y="1449324"/>
              <a:ext cx="2880360" cy="395935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solidFill>
                  <a:prstClr val="white"/>
                </a:solidFill>
              </a:endParaRPr>
            </a:p>
          </p:txBody>
        </p:sp>
      </p:grpSp>
      <p:grpSp>
        <p:nvGrpSpPr>
          <p:cNvPr id="6" name="Book cover"/>
          <p:cNvGrpSpPr/>
          <p:nvPr/>
        </p:nvGrpSpPr>
        <p:grpSpPr>
          <a:xfrm>
            <a:off x="1475656" y="1293876"/>
            <a:ext cx="3048000" cy="4114800"/>
            <a:chOff x="4572000" y="1371600"/>
            <a:chExt cx="3048000" cy="4114800"/>
          </a:xfrm>
        </p:grpSpPr>
        <p:sp>
          <p:nvSpPr>
            <p:cNvPr id="27" name="Rounded Rectangle 26"/>
            <p:cNvSpPr/>
            <p:nvPr/>
          </p:nvSpPr>
          <p:spPr>
            <a:xfrm>
              <a:off x="4572000" y="1371600"/>
              <a:ext cx="3048000" cy="4114800"/>
            </a:xfrm>
            <a:prstGeom prst="roundRect">
              <a:avLst>
                <a:gd name="adj" fmla="val 2196"/>
              </a:avLst>
            </a:prstGeom>
            <a:gradFill flip="none" rotWithShape="1">
              <a:gsLst>
                <a:gs pos="0">
                  <a:schemeClr val="accent2">
                    <a:lumMod val="50000"/>
                  </a:schemeClr>
                </a:gs>
                <a:gs pos="100000">
                  <a:schemeClr val="accent2">
                    <a:lumMod val="75000"/>
                  </a:schemeClr>
                </a:gs>
              </a:gsLst>
              <a:lin ang="0" scaled="1"/>
              <a:tileRect/>
            </a:gradFill>
            <a:ln>
              <a:noFill/>
            </a:ln>
            <a:effectLst/>
            <a:scene3d>
              <a:camera prst="orthographicFront"/>
              <a:lightRig rig="threePt" dir="t"/>
            </a:scene3d>
            <a:sp3d>
              <a:bevelT w="508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4" name="Rounded Rectangle 83"/>
            <p:cNvSpPr/>
            <p:nvPr/>
          </p:nvSpPr>
          <p:spPr>
            <a:xfrm>
              <a:off x="4572000" y="1371600"/>
              <a:ext cx="667512" cy="4114800"/>
            </a:xfrm>
            <a:prstGeom prst="roundRect">
              <a:avLst>
                <a:gd name="adj" fmla="val 2196"/>
              </a:avLst>
            </a:prstGeom>
            <a:gradFill flip="none" rotWithShape="1">
              <a:gsLst>
                <a:gs pos="0">
                  <a:schemeClr val="tx1">
                    <a:alpha val="50000"/>
                  </a:schemeClr>
                </a:gs>
                <a:gs pos="100000">
                  <a:schemeClr val="tx1">
                    <a:alpha val="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8" name="Rounded Rectangle 87"/>
            <p:cNvSpPr/>
            <p:nvPr/>
          </p:nvSpPr>
          <p:spPr>
            <a:xfrm>
              <a:off x="4572000" y="38862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8" name="Rounded Rectangle 97"/>
            <p:cNvSpPr/>
            <p:nvPr/>
          </p:nvSpPr>
          <p:spPr>
            <a:xfrm>
              <a:off x="4572000" y="49530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9" name="Rounded Rectangle 98"/>
            <p:cNvSpPr/>
            <p:nvPr/>
          </p:nvSpPr>
          <p:spPr>
            <a:xfrm>
              <a:off x="4572000" y="28194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00" name="Rounded Rectangle 99"/>
            <p:cNvSpPr/>
            <p:nvPr/>
          </p:nvSpPr>
          <p:spPr>
            <a:xfrm>
              <a:off x="4572000" y="1752600"/>
              <a:ext cx="667512" cy="73152"/>
            </a:xfrm>
            <a:prstGeom prst="roundRect">
              <a:avLst>
                <a:gd name="adj" fmla="val 50000"/>
              </a:avLst>
            </a:prstGeom>
            <a:gradFill>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8100000" scaled="1"/>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pic>
        <p:nvPicPr>
          <p:cNvPr id="26" name="Picture 4" descr="http://rylik.ru/uploads/posts/2016-04/1460622416_judiciary-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8186" y="1988840"/>
            <a:ext cx="2061165" cy="24100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10551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2" fill="hold" nodeType="withEffect">
                                  <p:stCondLst>
                                    <p:cond delay="0"/>
                                  </p:stCondLst>
                                  <p:childTnLst>
                                    <p:animEffect transition="out" filter="wipe(righ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750"/>
                                        <p:tgtEl>
                                          <p:spTgt spid="5"/>
                                        </p:tgtEl>
                                      </p:cBhvr>
                                    </p:animEffect>
                                  </p:childTnLst>
                                </p:cTn>
                              </p:par>
                              <p:par>
                                <p:cTn id="12" presetID="6" presetClass="entr" presetSubtype="16"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circle(in)">
                                      <p:cBhvr>
                                        <p:cTn id="14" dur="3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332656"/>
            <a:ext cx="8784976" cy="6120680"/>
          </a:xfrm>
        </p:spPr>
        <p:txBody>
          <a:bodyPr>
            <a:noAutofit/>
          </a:bodyPr>
          <a:lstStyle/>
          <a:p>
            <a:pPr marL="0" indent="0" algn="ctr">
              <a:spcBef>
                <a:spcPts val="0"/>
              </a:spcBef>
              <a:buNone/>
            </a:pPr>
            <a:r>
              <a:rPr lang="uk-UA" dirty="0" smtClean="0">
                <a:latin typeface="Times New Roman" panose="02020603050405020304" pitchFamily="18" charset="0"/>
                <a:cs typeface="Times New Roman" panose="02020603050405020304" pitchFamily="18" charset="0"/>
              </a:rPr>
              <a:t>Для </a:t>
            </a:r>
            <a:r>
              <a:rPr lang="uk-UA" dirty="0">
                <a:latin typeface="Times New Roman" panose="02020603050405020304" pitchFamily="18" charset="0"/>
                <a:cs typeface="Times New Roman" panose="02020603050405020304" pitchFamily="18" charset="0"/>
              </a:rPr>
              <a:t>підготовки до </a:t>
            </a:r>
            <a:r>
              <a:rPr lang="uk-UA" dirty="0" smtClean="0">
                <a:latin typeface="Times New Roman" panose="02020603050405020304" pitchFamily="18" charset="0"/>
                <a:cs typeface="Times New Roman" panose="02020603050405020304" pitchFamily="18" charset="0"/>
              </a:rPr>
              <a:t>ЗНО-2017 на сайті ОРЦОЯО </a:t>
            </a:r>
            <a:r>
              <a:rPr lang="en-US" b="1" dirty="0">
                <a:solidFill>
                  <a:srgbClr val="0070C0"/>
                </a:solidFill>
                <a:latin typeface="Times New Roman" panose="02020603050405020304" pitchFamily="18" charset="0"/>
                <a:cs typeface="Times New Roman" panose="02020603050405020304" pitchFamily="18" charset="0"/>
                <a:hlinkClick r:id="rId2"/>
              </a:rPr>
              <a:t>www</a:t>
            </a:r>
            <a:r>
              <a:rPr lang="uk-UA" b="1" dirty="0">
                <a:solidFill>
                  <a:srgbClr val="0070C0"/>
                </a:solidFill>
                <a:latin typeface="Times New Roman" panose="02020603050405020304" pitchFamily="18" charset="0"/>
                <a:cs typeface="Times New Roman" panose="02020603050405020304" pitchFamily="18" charset="0"/>
                <a:hlinkClick r:id="rId2"/>
              </a:rPr>
              <a:t>.</a:t>
            </a:r>
            <a:r>
              <a:rPr lang="en-US" b="1" dirty="0" smtClean="0">
                <a:solidFill>
                  <a:srgbClr val="0070C0"/>
                </a:solidFill>
                <a:latin typeface="Times New Roman" panose="02020603050405020304" pitchFamily="18" charset="0"/>
                <a:cs typeface="Times New Roman" panose="02020603050405020304" pitchFamily="18" charset="0"/>
                <a:hlinkClick r:id="rId2"/>
              </a:rPr>
              <a:t>test-center.od.ua</a:t>
            </a:r>
            <a:r>
              <a:rPr lang="uk-UA" b="1" dirty="0" smtClean="0">
                <a:solidFill>
                  <a:srgbClr val="0070C0"/>
                </a:solidFill>
                <a:latin typeface="Times New Roman" panose="02020603050405020304" pitchFamily="18" charset="0"/>
                <a:cs typeface="Times New Roman" panose="02020603050405020304" pitchFamily="18" charset="0"/>
              </a:rPr>
              <a:t> </a:t>
            </a:r>
            <a:r>
              <a:rPr lang="uk-UA" dirty="0" smtClean="0">
                <a:latin typeface="Times New Roman" panose="02020603050405020304" pitchFamily="18" charset="0"/>
                <a:cs typeface="Times New Roman" panose="02020603050405020304" pitchFamily="18" charset="0"/>
              </a:rPr>
              <a:t>  </a:t>
            </a:r>
            <a:r>
              <a:rPr lang="uk-UA" dirty="0">
                <a:latin typeface="Times New Roman" panose="02020603050405020304" pitchFamily="18" charset="0"/>
                <a:cs typeface="Times New Roman" panose="02020603050405020304" pitchFamily="18" charset="0"/>
              </a:rPr>
              <a:t>у розділі «ЗНО-2017» – </a:t>
            </a:r>
            <a:r>
              <a:rPr lang="uk-UA" b="1" dirty="0">
                <a:latin typeface="Times New Roman" panose="02020603050405020304" pitchFamily="18" charset="0"/>
                <a:cs typeface="Times New Roman" panose="02020603050405020304" pitchFamily="18" charset="0"/>
                <a:hlinkClick r:id="rId3"/>
              </a:rPr>
              <a:t>«Готуємося до ЗНО»</a:t>
            </a:r>
            <a:r>
              <a:rPr lang="uk-UA" dirty="0">
                <a:latin typeface="Times New Roman" panose="02020603050405020304" pitchFamily="18" charset="0"/>
                <a:cs typeface="Times New Roman" panose="02020603050405020304" pitchFamily="18" charset="0"/>
              </a:rPr>
              <a:t> </a:t>
            </a:r>
            <a:endParaRPr lang="uk-UA" dirty="0" smtClean="0">
              <a:latin typeface="Times New Roman" panose="02020603050405020304" pitchFamily="18" charset="0"/>
              <a:cs typeface="Times New Roman" panose="02020603050405020304" pitchFamily="18" charset="0"/>
            </a:endParaRPr>
          </a:p>
          <a:p>
            <a:pPr marL="0" indent="0" algn="ctr">
              <a:spcBef>
                <a:spcPts val="0"/>
              </a:spcBef>
              <a:buNone/>
            </a:pPr>
            <a:r>
              <a:rPr lang="uk-UA" dirty="0" smtClean="0">
                <a:latin typeface="Times New Roman" panose="02020603050405020304" pitchFamily="18" charset="0"/>
                <a:cs typeface="Times New Roman" panose="02020603050405020304" pitchFamily="18" charset="0"/>
              </a:rPr>
              <a:t>відповідно </a:t>
            </a:r>
            <a:r>
              <a:rPr lang="uk-UA" dirty="0">
                <a:latin typeface="Times New Roman" panose="02020603050405020304" pitchFamily="18" charset="0"/>
                <a:cs typeface="Times New Roman" panose="02020603050405020304" pitchFamily="18" charset="0"/>
              </a:rPr>
              <a:t>до Програми зовнішнього незалежного оцінювання з історії України розміщені </a:t>
            </a:r>
            <a:r>
              <a:rPr lang="uk-UA" b="1" dirty="0" smtClean="0">
                <a:solidFill>
                  <a:srgbClr val="C00000"/>
                </a:solidFill>
                <a:latin typeface="Times New Roman" panose="02020603050405020304" pitchFamily="18" charset="0"/>
                <a:cs typeface="Times New Roman" panose="02020603050405020304" pitchFamily="18" charset="0"/>
              </a:rPr>
              <a:t>презентації-ілюстрації</a:t>
            </a:r>
            <a:r>
              <a:rPr lang="uk-UA" dirty="0" smtClean="0">
                <a:latin typeface="Times New Roman" panose="02020603050405020304" pitchFamily="18" charset="0"/>
                <a:cs typeface="Times New Roman" panose="02020603050405020304" pitchFamily="18" charset="0"/>
              </a:rPr>
              <a:t> до</a:t>
            </a:r>
          </a:p>
          <a:p>
            <a:pPr marL="0" indent="0" algn="ctr">
              <a:spcBef>
                <a:spcPts val="0"/>
              </a:spcBef>
              <a:buNone/>
            </a:pPr>
            <a:r>
              <a:rPr lang="uk-UA" dirty="0" smtClean="0">
                <a:latin typeface="Times New Roman" panose="02020603050405020304" pitchFamily="18" charset="0"/>
                <a:cs typeface="Times New Roman" panose="02020603050405020304" pitchFamily="18" charset="0"/>
              </a:rPr>
              <a:t> </a:t>
            </a:r>
            <a:r>
              <a:rPr lang="uk-UA" b="1" dirty="0">
                <a:solidFill>
                  <a:srgbClr val="0070C0"/>
                </a:solidFill>
                <a:latin typeface="Times New Roman" panose="02020603050405020304" pitchFamily="18" charset="0"/>
                <a:cs typeface="Times New Roman" panose="02020603050405020304" pitchFamily="18" charset="0"/>
              </a:rPr>
              <a:t>«</a:t>
            </a:r>
            <a:r>
              <a:rPr lang="uk-UA" b="1" dirty="0" smtClean="0">
                <a:solidFill>
                  <a:srgbClr val="0070C0"/>
                </a:solidFill>
                <a:latin typeface="Times New Roman" panose="02020603050405020304" pitchFamily="18" charset="0"/>
                <a:cs typeface="Times New Roman" panose="02020603050405020304" pitchFamily="18" charset="0"/>
              </a:rPr>
              <a:t>Переліку </a:t>
            </a:r>
            <a:r>
              <a:rPr lang="uk-UA" b="1" dirty="0">
                <a:solidFill>
                  <a:srgbClr val="0070C0"/>
                </a:solidFill>
                <a:latin typeface="Times New Roman" panose="02020603050405020304" pitchFamily="18" charset="0"/>
                <a:cs typeface="Times New Roman" panose="02020603050405020304" pitchFamily="18" charset="0"/>
              </a:rPr>
              <a:t>пам’яток архітектури та образотворчого мистецтва, обов’язкових для розпізнавання абітурієнтами» </a:t>
            </a:r>
            <a:endParaRPr lang="uk-UA" b="1" dirty="0" smtClean="0">
              <a:solidFill>
                <a:srgbClr val="0070C0"/>
              </a:solidFill>
              <a:latin typeface="Times New Roman" panose="02020603050405020304" pitchFamily="18" charset="0"/>
              <a:cs typeface="Times New Roman" panose="02020603050405020304" pitchFamily="18" charset="0"/>
            </a:endParaRPr>
          </a:p>
          <a:p>
            <a:pPr marL="0" indent="0" algn="ctr">
              <a:spcBef>
                <a:spcPts val="0"/>
              </a:spcBef>
              <a:buNone/>
            </a:pPr>
            <a:r>
              <a:rPr lang="uk-UA" dirty="0" smtClean="0">
                <a:latin typeface="Times New Roman" panose="02020603050405020304" pitchFamily="18" charset="0"/>
                <a:cs typeface="Times New Roman" panose="02020603050405020304" pitchFamily="18" charset="0"/>
              </a:rPr>
              <a:t>і </a:t>
            </a:r>
            <a:r>
              <a:rPr lang="uk-UA" b="1" dirty="0">
                <a:solidFill>
                  <a:srgbClr val="C00000"/>
                </a:solidFill>
                <a:latin typeface="Times New Roman" panose="02020603050405020304" pitchFamily="18" charset="0"/>
                <a:cs typeface="Times New Roman" panose="02020603050405020304" pitchFamily="18" charset="0"/>
              </a:rPr>
              <a:t>слайд-шоу з музичним </a:t>
            </a:r>
            <a:r>
              <a:rPr lang="uk-UA" b="1" dirty="0" smtClean="0">
                <a:solidFill>
                  <a:srgbClr val="C00000"/>
                </a:solidFill>
                <a:latin typeface="Times New Roman" panose="02020603050405020304" pitchFamily="18" charset="0"/>
                <a:cs typeface="Times New Roman" panose="02020603050405020304" pitchFamily="18" charset="0"/>
              </a:rPr>
              <a:t>супроводом</a:t>
            </a:r>
          </a:p>
          <a:p>
            <a:pPr marL="0" indent="0" algn="ctr">
              <a:spcBef>
                <a:spcPts val="0"/>
              </a:spcBef>
              <a:buNone/>
            </a:pPr>
            <a:r>
              <a:rPr lang="uk-UA" dirty="0" smtClean="0">
                <a:latin typeface="Times New Roman" panose="02020603050405020304" pitchFamily="18" charset="0"/>
                <a:cs typeface="Times New Roman" panose="02020603050405020304" pitchFamily="18" charset="0"/>
              </a:rPr>
              <a:t> </a:t>
            </a:r>
            <a:r>
              <a:rPr lang="uk-UA" b="1" dirty="0">
                <a:solidFill>
                  <a:srgbClr val="0070C0"/>
                </a:solidFill>
                <a:latin typeface="Times New Roman" panose="02020603050405020304" pitchFamily="18" charset="0"/>
                <a:cs typeface="Times New Roman" panose="02020603050405020304" pitchFamily="18" charset="0"/>
              </a:rPr>
              <a:t>«Список персоналій для візуального розпізнавання»</a:t>
            </a:r>
          </a:p>
        </p:txBody>
      </p:sp>
    </p:spTree>
    <p:extLst>
      <p:ext uri="{BB962C8B-B14F-4D97-AF65-F5344CB8AC3E}">
        <p14:creationId xmlns:p14="http://schemas.microsoft.com/office/powerpoint/2010/main" val="2905656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784976" cy="1440160"/>
          </a:xfrm>
        </p:spPr>
        <p:txBody>
          <a:bodyPr>
            <a:noAutofit/>
          </a:bodyPr>
          <a:lstStyle/>
          <a:p>
            <a:r>
              <a:rPr lang="uk-UA" sz="2400" b="1" dirty="0" smtClean="0">
                <a:latin typeface="Times New Roman" panose="02020603050405020304" pitchFamily="18" charset="0"/>
                <a:cs typeface="Times New Roman" panose="02020603050405020304" pitchFamily="18" charset="0"/>
              </a:rPr>
              <a:t>ПЕРЕЛІК ПАМ’ЯТОК АРХІТЕКТУРИ ТА ОБРАЗОТВОРЧОГО МИСТЕЦТВА, ОБОВ’ЯЗКОВИХ ДЛЯ РОЗПІЗНАВАННЯ АБІТУРІЄНТАМИ</a:t>
            </a:r>
            <a:r>
              <a:rPr lang="uk-UA" sz="2400" b="1" dirty="0" smtClean="0">
                <a:solidFill>
                  <a:srgbClr val="C00000"/>
                </a:solidFill>
                <a:latin typeface="Times New Roman" panose="02020603050405020304" pitchFamily="18" charset="0"/>
                <a:cs typeface="Times New Roman" panose="02020603050405020304" pitchFamily="18" charset="0"/>
              </a:rPr>
              <a:t> </a:t>
            </a:r>
            <a:r>
              <a:rPr lang="en-US" sz="2000" b="1" dirty="0" smtClean="0">
                <a:solidFill>
                  <a:srgbClr val="C00000"/>
                </a:solidFill>
                <a:latin typeface="Times New Roman" panose="02020603050405020304" pitchFamily="18" charset="0"/>
                <a:cs typeface="Times New Roman" panose="02020603050405020304" pitchFamily="18" charset="0"/>
              </a:rPr>
              <a:t>⃰</a:t>
            </a:r>
            <a:r>
              <a:rPr lang="uk-UA" sz="2000" b="1" dirty="0" smtClean="0">
                <a:solidFill>
                  <a:srgbClr val="C00000"/>
                </a:solidFill>
                <a:latin typeface="Times New Roman" panose="02020603050405020304" pitchFamily="18" charset="0"/>
                <a:cs typeface="Times New Roman" panose="02020603050405020304" pitchFamily="18" charset="0"/>
              </a:rPr>
              <a:t> </a:t>
            </a:r>
            <a:br>
              <a:rPr lang="uk-UA" sz="2000" b="1" dirty="0" smtClean="0">
                <a:solidFill>
                  <a:srgbClr val="C00000"/>
                </a:solidFill>
                <a:latin typeface="Times New Roman" panose="02020603050405020304" pitchFamily="18" charset="0"/>
                <a:cs typeface="Times New Roman" panose="02020603050405020304" pitchFamily="18" charset="0"/>
              </a:rPr>
            </a:br>
            <a:r>
              <a:rPr lang="uk-UA" sz="2000" b="1" dirty="0" smtClean="0">
                <a:solidFill>
                  <a:srgbClr val="C00000"/>
                </a:solidFill>
                <a:latin typeface="Times New Roman" panose="02020603050405020304" pitchFamily="18" charset="0"/>
                <a:cs typeface="Times New Roman" panose="02020603050405020304" pitchFamily="18" charset="0"/>
              </a:rPr>
              <a:t>*</a:t>
            </a:r>
            <a:r>
              <a:rPr lang="uk-UA" sz="1800" b="1" i="1" dirty="0" smtClean="0">
                <a:solidFill>
                  <a:srgbClr val="C00000"/>
                </a:solidFill>
                <a:latin typeface="Times New Roman" panose="02020603050405020304" pitchFamily="18" charset="0"/>
                <a:cs typeface="Times New Roman" panose="02020603050405020304" pitchFamily="18" charset="0"/>
              </a:rPr>
              <a:t>Дати створення пам’яток культури не обов’язкові для запам’ятовування</a:t>
            </a:r>
            <a:endParaRPr lang="uk-UA" sz="1800" b="1" i="1"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51520" y="1844824"/>
            <a:ext cx="8640960" cy="4525963"/>
          </a:xfrm>
        </p:spPr>
        <p:txBody>
          <a:bodyPr>
            <a:normAutofit lnSpcReduction="10000"/>
          </a:bodyPr>
          <a:lstStyle/>
          <a:p>
            <a:pPr marL="0" indent="0">
              <a:buNone/>
            </a:pPr>
            <a:r>
              <a:rPr lang="uk-UA" sz="2400" b="1" dirty="0" smtClean="0">
                <a:latin typeface="Times New Roman" panose="02020603050405020304" pitchFamily="18" charset="0"/>
                <a:cs typeface="Times New Roman" panose="02020603050405020304" pitchFamily="18" charset="0"/>
              </a:rPr>
              <a:t>Стародавня історія України</a:t>
            </a:r>
          </a:p>
          <a:p>
            <a:pPr marL="457200" indent="-457200">
              <a:buAutoNum type="arabicPeriod"/>
            </a:pPr>
            <a:r>
              <a:rPr lang="uk-UA" sz="2400" dirty="0" smtClean="0">
                <a:latin typeface="Times New Roman" panose="02020603050405020304" pitchFamily="18" charset="0"/>
                <a:cs typeface="Times New Roman" panose="02020603050405020304" pitchFamily="18" charset="0"/>
              </a:rPr>
              <a:t>Браслет із </a:t>
            </a:r>
            <a:r>
              <a:rPr lang="uk-UA" sz="2400" dirty="0" err="1" smtClean="0">
                <a:latin typeface="Times New Roman" panose="02020603050405020304" pitchFamily="18" charset="0"/>
                <a:cs typeface="Times New Roman" panose="02020603050405020304" pitchFamily="18" charset="0"/>
              </a:rPr>
              <a:t>меандровим</a:t>
            </a:r>
            <a:r>
              <a:rPr lang="uk-UA" sz="2400" dirty="0" smtClean="0">
                <a:latin typeface="Times New Roman" panose="02020603050405020304" pitchFamily="18" charset="0"/>
                <a:cs typeface="Times New Roman" panose="02020603050405020304" pitchFamily="18" charset="0"/>
              </a:rPr>
              <a:t> орнаментом. </a:t>
            </a:r>
            <a:r>
              <a:rPr lang="uk-UA" sz="2400" dirty="0" err="1" smtClean="0">
                <a:latin typeface="Times New Roman" panose="02020603050405020304" pitchFamily="18" charset="0"/>
                <a:cs typeface="Times New Roman" panose="02020603050405020304" pitchFamily="18" charset="0"/>
              </a:rPr>
              <a:t>Мізинська</a:t>
            </a:r>
            <a:r>
              <a:rPr lang="uk-UA" sz="2400" dirty="0" smtClean="0">
                <a:latin typeface="Times New Roman" panose="02020603050405020304" pitchFamily="18" charset="0"/>
                <a:cs typeface="Times New Roman" panose="02020603050405020304" pitchFamily="18" charset="0"/>
              </a:rPr>
              <a:t> стоянка.</a:t>
            </a:r>
          </a:p>
          <a:p>
            <a:pPr marL="457200" indent="-457200">
              <a:buAutoNum type="arabicPeriod"/>
            </a:pPr>
            <a:r>
              <a:rPr lang="uk-UA" sz="2400" dirty="0" smtClean="0">
                <a:latin typeface="Times New Roman" panose="02020603050405020304" pitchFamily="18" charset="0"/>
                <a:cs typeface="Times New Roman" panose="02020603050405020304" pitchFamily="18" charset="0"/>
              </a:rPr>
              <a:t>Кераміка трипільської культури (орнаментована кераміка).</a:t>
            </a:r>
          </a:p>
          <a:p>
            <a:pPr marL="457200" indent="-457200">
              <a:buAutoNum type="arabicPeriod"/>
            </a:pPr>
            <a:r>
              <a:rPr lang="uk-UA" sz="2400" dirty="0" smtClean="0">
                <a:latin typeface="Times New Roman" panose="02020603050405020304" pitchFamily="18" charset="0"/>
                <a:cs typeface="Times New Roman" panose="02020603050405020304" pitchFamily="18" charset="0"/>
              </a:rPr>
              <a:t>Золота пектораль з кургану Товста могила. </a:t>
            </a:r>
            <a:r>
              <a:rPr lang="en-US" sz="2400" dirty="0" smtClean="0">
                <a:latin typeface="Times New Roman" panose="02020603050405020304" pitchFamily="18" charset="0"/>
                <a:cs typeface="Times New Roman" panose="02020603050405020304" pitchFamily="18" charset="0"/>
              </a:rPr>
              <a:t>IV</a:t>
            </a:r>
            <a:r>
              <a:rPr lang="uk-UA" sz="2400" dirty="0" smtClean="0">
                <a:latin typeface="Times New Roman" panose="02020603050405020304" pitchFamily="18" charset="0"/>
                <a:cs typeface="Times New Roman" panose="02020603050405020304" pitchFamily="18" charset="0"/>
              </a:rPr>
              <a:t> ст. до н.е. </a:t>
            </a:r>
          </a:p>
          <a:p>
            <a:pPr marL="457200" indent="-457200">
              <a:buAutoNum type="arabicPeriod"/>
            </a:pPr>
            <a:r>
              <a:rPr lang="uk-UA" sz="2400" dirty="0" smtClean="0">
                <a:latin typeface="Times New Roman" panose="02020603050405020304" pitchFamily="18" charset="0"/>
                <a:cs typeface="Times New Roman" panose="02020603050405020304" pitchFamily="18" charset="0"/>
              </a:rPr>
              <a:t>Золотий гребінь з кургану Солоха. Кінець </a:t>
            </a:r>
            <a:r>
              <a:rPr lang="en-US" sz="2400" dirty="0" smtClean="0">
                <a:latin typeface="Times New Roman" panose="02020603050405020304" pitchFamily="18" charset="0"/>
                <a:cs typeface="Times New Roman" panose="02020603050405020304" pitchFamily="18" charset="0"/>
              </a:rPr>
              <a:t>V</a:t>
            </a:r>
            <a:r>
              <a:rPr lang="uk-UA" sz="2400" dirty="0" smtClean="0">
                <a:latin typeface="Times New Roman" panose="02020603050405020304" pitchFamily="18" charset="0"/>
                <a:cs typeface="Times New Roman" panose="02020603050405020304" pitchFamily="18" charset="0"/>
              </a:rPr>
              <a:t> – початок </a:t>
            </a:r>
            <a:r>
              <a:rPr lang="en-US" sz="2400" dirty="0">
                <a:latin typeface="Times New Roman" panose="02020603050405020304" pitchFamily="18" charset="0"/>
                <a:cs typeface="Times New Roman" panose="02020603050405020304" pitchFamily="18" charset="0"/>
              </a:rPr>
              <a:t>IV </a:t>
            </a:r>
            <a:r>
              <a:rPr lang="uk-UA" sz="2400" dirty="0" smtClean="0">
                <a:latin typeface="Times New Roman" panose="02020603050405020304" pitchFamily="18" charset="0"/>
                <a:cs typeface="Times New Roman" panose="02020603050405020304" pitchFamily="18" charset="0"/>
              </a:rPr>
              <a:t>ст. до н.е.</a:t>
            </a:r>
          </a:p>
          <a:p>
            <a:pPr marL="457200" indent="-457200">
              <a:buAutoNum type="arabicPeriod"/>
            </a:pPr>
            <a:r>
              <a:rPr lang="uk-UA" sz="2400" dirty="0" smtClean="0">
                <a:latin typeface="Times New Roman" panose="02020603050405020304" pitchFamily="18" charset="0"/>
                <a:cs typeface="Times New Roman" panose="02020603050405020304" pitchFamily="18" charset="0"/>
              </a:rPr>
              <a:t>Херсонес Таврійський. Сучасний вигляд.</a:t>
            </a:r>
          </a:p>
          <a:p>
            <a:pPr marL="457200" indent="-457200">
              <a:buAutoNum type="arabicPeriod"/>
            </a:pPr>
            <a:r>
              <a:rPr lang="uk-UA" sz="2400" dirty="0" smtClean="0">
                <a:latin typeface="Times New Roman" panose="02020603050405020304" pitchFamily="18" charset="0"/>
                <a:cs typeface="Times New Roman" panose="02020603050405020304" pitchFamily="18" charset="0"/>
              </a:rPr>
              <a:t>Збруцький ідол.</a:t>
            </a:r>
          </a:p>
          <a:p>
            <a:pPr marL="0" indent="0">
              <a:buNone/>
            </a:pPr>
            <a:r>
              <a:rPr lang="uk-UA" sz="2400" dirty="0" smtClean="0">
                <a:latin typeface="Times New Roman" panose="02020603050405020304" pitchFamily="18" charset="0"/>
                <a:cs typeface="Times New Roman" panose="02020603050405020304" pitchFamily="18" charset="0"/>
              </a:rPr>
              <a:t>………………………………………………………………………..</a:t>
            </a:r>
          </a:p>
          <a:p>
            <a:pPr marL="0" indent="0" algn="ctr">
              <a:buNone/>
            </a:pPr>
            <a:r>
              <a:rPr lang="uk-UA" sz="4000" b="1" dirty="0" smtClean="0">
                <a:solidFill>
                  <a:srgbClr val="C00000"/>
                </a:solidFill>
                <a:latin typeface="Times New Roman" panose="02020603050405020304" pitchFamily="18" charset="0"/>
                <a:cs typeface="Times New Roman" panose="02020603050405020304" pitchFamily="18" charset="0"/>
              </a:rPr>
              <a:t>Усього – 89 пам’яток!</a:t>
            </a:r>
            <a:endParaRPr lang="uk-UA" sz="40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80730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fontScale="90000"/>
          </a:bodyPr>
          <a:lstStyle/>
          <a:p>
            <a:r>
              <a:rPr lang="uk-UA" sz="3200" b="1" dirty="0" smtClean="0">
                <a:latin typeface="Times New Roman" panose="02020603050405020304" pitchFamily="18" charset="0"/>
                <a:cs typeface="Times New Roman" panose="02020603050405020304" pitchFamily="18" charset="0"/>
              </a:rPr>
              <a:t>Список персоналій для візуального розпізнавання</a:t>
            </a:r>
            <a:endParaRPr lang="uk-UA"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1484784"/>
            <a:ext cx="8229600" cy="4896544"/>
          </a:xfrm>
        </p:spPr>
        <p:txBody>
          <a:bodyPr>
            <a:noAutofit/>
          </a:bodyPr>
          <a:lstStyle/>
          <a:p>
            <a:pPr marL="514350" indent="-514350">
              <a:buAutoNum type="arabicPeriod"/>
            </a:pPr>
            <a:r>
              <a:rPr lang="uk-UA" dirty="0" smtClean="0">
                <a:latin typeface="Times New Roman" panose="02020603050405020304" pitchFamily="18" charset="0"/>
                <a:cs typeface="Times New Roman" panose="02020603050405020304" pitchFamily="18" charset="0"/>
              </a:rPr>
              <a:t>Василь-Костянтин Острозький</a:t>
            </a:r>
          </a:p>
          <a:p>
            <a:pPr marL="514350" indent="-514350">
              <a:buAutoNum type="arabicPeriod"/>
            </a:pPr>
            <a:r>
              <a:rPr lang="uk-UA" dirty="0" smtClean="0">
                <a:latin typeface="Times New Roman" panose="02020603050405020304" pitchFamily="18" charset="0"/>
                <a:cs typeface="Times New Roman" panose="02020603050405020304" pitchFamily="18" charset="0"/>
              </a:rPr>
              <a:t>Петро Конашевич-Сагайдачний</a:t>
            </a:r>
          </a:p>
          <a:p>
            <a:pPr marL="514350" indent="-514350">
              <a:buAutoNum type="arabicPeriod"/>
            </a:pPr>
            <a:r>
              <a:rPr lang="uk-UA" dirty="0" smtClean="0">
                <a:latin typeface="Times New Roman" panose="02020603050405020304" pitchFamily="18" charset="0"/>
                <a:cs typeface="Times New Roman" panose="02020603050405020304" pitchFamily="18" charset="0"/>
              </a:rPr>
              <a:t>Петро  Могила</a:t>
            </a:r>
          </a:p>
          <a:p>
            <a:pPr marL="514350" indent="-514350">
              <a:buAutoNum type="arabicPeriod"/>
            </a:pPr>
            <a:r>
              <a:rPr lang="uk-UA" dirty="0" smtClean="0">
                <a:latin typeface="Times New Roman" panose="02020603050405020304" pitchFamily="18" charset="0"/>
                <a:cs typeface="Times New Roman" panose="02020603050405020304" pitchFamily="18" charset="0"/>
              </a:rPr>
              <a:t>Богдан Хмельницький</a:t>
            </a:r>
          </a:p>
          <a:p>
            <a:pPr marL="514350" indent="-514350">
              <a:buAutoNum type="arabicPeriod"/>
            </a:pPr>
            <a:r>
              <a:rPr lang="uk-UA" dirty="0" smtClean="0">
                <a:latin typeface="Times New Roman" panose="02020603050405020304" pitchFamily="18" charset="0"/>
                <a:cs typeface="Times New Roman" panose="02020603050405020304" pitchFamily="18" charset="0"/>
              </a:rPr>
              <a:t>Петро Дорошенко</a:t>
            </a:r>
          </a:p>
          <a:p>
            <a:pPr marL="514350" indent="-514350">
              <a:buAutoNum type="arabicPeriod"/>
            </a:pPr>
            <a:r>
              <a:rPr lang="uk-UA" dirty="0" smtClean="0">
                <a:latin typeface="Times New Roman" panose="02020603050405020304" pitchFamily="18" charset="0"/>
                <a:cs typeface="Times New Roman" panose="02020603050405020304" pitchFamily="18" charset="0"/>
              </a:rPr>
              <a:t>Іван Мазепа</a:t>
            </a:r>
          </a:p>
          <a:p>
            <a:endParaRPr lang="uk-UA" b="1" dirty="0" smtClean="0">
              <a:solidFill>
                <a:srgbClr val="C00000"/>
              </a:solidFill>
              <a:latin typeface="Times New Roman" panose="02020603050405020304" pitchFamily="18" charset="0"/>
              <a:cs typeface="Times New Roman" panose="02020603050405020304" pitchFamily="18" charset="0"/>
            </a:endParaRPr>
          </a:p>
          <a:p>
            <a:pPr marL="0" indent="0" algn="ctr">
              <a:buNone/>
            </a:pPr>
            <a:r>
              <a:rPr lang="uk-UA" b="1" dirty="0" smtClean="0">
                <a:solidFill>
                  <a:srgbClr val="0070C0"/>
                </a:solidFill>
                <a:latin typeface="Times New Roman" panose="02020603050405020304" pitchFamily="18" charset="0"/>
                <a:cs typeface="Times New Roman" panose="02020603050405020304" pitchFamily="18" charset="0"/>
              </a:rPr>
              <a:t>Усього</a:t>
            </a:r>
            <a:r>
              <a:rPr lang="uk-UA" b="1" dirty="0" smtClean="0">
                <a:solidFill>
                  <a:srgbClr val="C00000"/>
                </a:solidFill>
                <a:latin typeface="Times New Roman" panose="02020603050405020304" pitchFamily="18" charset="0"/>
                <a:cs typeface="Times New Roman" panose="02020603050405020304" pitchFamily="18" charset="0"/>
              </a:rPr>
              <a:t> </a:t>
            </a:r>
            <a:r>
              <a:rPr lang="uk-UA" b="1" dirty="0">
                <a:solidFill>
                  <a:srgbClr val="C00000"/>
                </a:solidFill>
                <a:latin typeface="Times New Roman" panose="02020603050405020304" pitchFamily="18" charset="0"/>
                <a:cs typeface="Times New Roman" panose="02020603050405020304" pitchFamily="18" charset="0"/>
              </a:rPr>
              <a:t>– </a:t>
            </a:r>
            <a:r>
              <a:rPr lang="uk-UA" b="1" dirty="0" smtClean="0">
                <a:solidFill>
                  <a:srgbClr val="C00000"/>
                </a:solidFill>
                <a:latin typeface="Times New Roman" panose="02020603050405020304" pitchFamily="18" charset="0"/>
                <a:cs typeface="Times New Roman" panose="02020603050405020304" pitchFamily="18" charset="0"/>
              </a:rPr>
              <a:t>41 </a:t>
            </a:r>
            <a:r>
              <a:rPr lang="uk-UA" b="1" dirty="0" smtClean="0">
                <a:solidFill>
                  <a:srgbClr val="0070C0"/>
                </a:solidFill>
                <a:latin typeface="Times New Roman" panose="02020603050405020304" pitchFamily="18" charset="0"/>
                <a:cs typeface="Times New Roman" panose="02020603050405020304" pitchFamily="18" charset="0"/>
              </a:rPr>
              <a:t>історична постать!</a:t>
            </a:r>
            <a:endParaRPr lang="uk-UA" b="1" dirty="0">
              <a:solidFill>
                <a:srgbClr val="0070C0"/>
              </a:solidFill>
              <a:latin typeface="Times New Roman" panose="02020603050405020304" pitchFamily="18" charset="0"/>
              <a:cs typeface="Times New Roman" panose="02020603050405020304" pitchFamily="18" charset="0"/>
            </a:endParaRPr>
          </a:p>
          <a:p>
            <a:endParaRPr lang="uk-UA"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84053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 descr="Картинки по запросу интернет анимация"/>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 y="-101600"/>
            <a:ext cx="9245600" cy="705899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0" y="6310791"/>
            <a:ext cx="9105900" cy="5684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fontAlgn="base">
              <a:spcBef>
                <a:spcPct val="0"/>
              </a:spcBef>
              <a:spcAft>
                <a:spcPct val="0"/>
              </a:spcAft>
            </a:pPr>
            <a:endParaRPr lang="uk-UA">
              <a:solidFill>
                <a:prstClr val="white"/>
              </a:solidFill>
            </a:endParaRPr>
          </a:p>
        </p:txBody>
      </p:sp>
      <p:sp>
        <p:nvSpPr>
          <p:cNvPr id="3" name="Прямоугольник 2"/>
          <p:cNvSpPr/>
          <p:nvPr/>
        </p:nvSpPr>
        <p:spPr>
          <a:xfrm>
            <a:off x="1138370" y="2636912"/>
            <a:ext cx="4515467" cy="646331"/>
          </a:xfrm>
          <a:prstGeom prst="rect">
            <a:avLst/>
          </a:prstGeom>
        </p:spPr>
        <p:txBody>
          <a:bodyPr wrap="none">
            <a:spAutoFit/>
          </a:bodyPr>
          <a:lstStyle/>
          <a:p>
            <a:pPr fontAlgn="base">
              <a:spcBef>
                <a:spcPct val="0"/>
              </a:spcBef>
              <a:spcAft>
                <a:spcPct val="0"/>
              </a:spcAft>
            </a:pPr>
            <a:r>
              <a:rPr lang="en-US" sz="3600" b="1" dirty="0" smtClean="0">
                <a:solidFill>
                  <a:prstClr val="white"/>
                </a:solidFill>
                <a:latin typeface="Times New Roman" panose="02020603050405020304" pitchFamily="18" charset="0"/>
                <a:cs typeface="Times New Roman" panose="02020603050405020304" pitchFamily="18" charset="0"/>
              </a:rPr>
              <a:t>www.test-center.od.ua</a:t>
            </a:r>
            <a:endParaRPr lang="uk-UA" sz="3600" b="1" dirty="0">
              <a:solidFill>
                <a:prstClr val="white"/>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641455" y="0"/>
            <a:ext cx="8064896" cy="954107"/>
          </a:xfrm>
          <a:prstGeom prst="rect">
            <a:avLst/>
          </a:prstGeom>
          <a:noFill/>
        </p:spPr>
        <p:txBody>
          <a:bodyPr wrap="square" rtlCol="0">
            <a:spAutoFit/>
          </a:bodyPr>
          <a:lstStyle/>
          <a:p>
            <a:pPr algn="ctr"/>
            <a:r>
              <a:rPr lang="uk-UA" sz="2800" b="1" dirty="0" smtClean="0">
                <a:solidFill>
                  <a:schemeClr val="bg1"/>
                </a:solidFill>
                <a:latin typeface="Times New Roman" panose="02020603050405020304" pitchFamily="18" charset="0"/>
                <a:cs typeface="Times New Roman" panose="02020603050405020304" pitchFamily="18" charset="0"/>
              </a:rPr>
              <a:t>Увійдіть на сайт Одеського регіонального центру оцінювання якості освіти</a:t>
            </a:r>
            <a:endParaRPr lang="uk-UA"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7534330"/>
      </p:ext>
    </p:extLst>
  </p:cSld>
  <p:clrMapOvr>
    <a:masterClrMapping/>
  </p:clrMapOvr>
  <mc:AlternateContent xmlns:mc="http://schemas.openxmlformats.org/markup-compatibility/2006" xmlns:p14="http://schemas.microsoft.com/office/powerpoint/2010/main">
    <mc:Choice Requires="p14">
      <p:transition spd="slow" p14:dur="275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750" fill="hold"/>
                                        <p:tgtEl>
                                          <p:spTgt spid="3"/>
                                        </p:tgtEl>
                                        <p:attrNameLst>
                                          <p:attrName>ppt_w</p:attrName>
                                        </p:attrNameLst>
                                      </p:cBhvr>
                                      <p:tavLst>
                                        <p:tav tm="0">
                                          <p:val>
                                            <p:fltVal val="0"/>
                                          </p:val>
                                        </p:tav>
                                        <p:tav tm="100000">
                                          <p:val>
                                            <p:strVal val="#ppt_w"/>
                                          </p:val>
                                        </p:tav>
                                      </p:tavLst>
                                    </p:anim>
                                    <p:anim calcmode="lin" valueType="num">
                                      <p:cBhvr>
                                        <p:cTn id="8" dur="3750" fill="hold"/>
                                        <p:tgtEl>
                                          <p:spTgt spid="3"/>
                                        </p:tgtEl>
                                        <p:attrNameLst>
                                          <p:attrName>ppt_h</p:attrName>
                                        </p:attrNameLst>
                                      </p:cBhvr>
                                      <p:tavLst>
                                        <p:tav tm="0">
                                          <p:val>
                                            <p:fltVal val="0"/>
                                          </p:val>
                                        </p:tav>
                                        <p:tav tm="100000">
                                          <p:val>
                                            <p:strVal val="#ppt_h"/>
                                          </p:val>
                                        </p:tav>
                                      </p:tavLst>
                                    </p:anim>
                                    <p:animEffect transition="in" filter="fade">
                                      <p:cBhvr>
                                        <p:cTn id="9" dur="375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250"/>
                                        <p:tgtEl>
                                          <p:spTgt spid="4"/>
                                        </p:tgtEl>
                                      </p:cBhvr>
                                    </p:animEffect>
                                    <p:anim calcmode="lin" valueType="num">
                                      <p:cBhvr>
                                        <p:cTn id="13" dur="2250" fill="hold"/>
                                        <p:tgtEl>
                                          <p:spTgt spid="4"/>
                                        </p:tgtEl>
                                        <p:attrNameLst>
                                          <p:attrName>ppt_x</p:attrName>
                                        </p:attrNameLst>
                                      </p:cBhvr>
                                      <p:tavLst>
                                        <p:tav tm="0">
                                          <p:val>
                                            <p:strVal val="#ppt_x"/>
                                          </p:val>
                                        </p:tav>
                                        <p:tav tm="100000">
                                          <p:val>
                                            <p:strVal val="#ppt_x"/>
                                          </p:val>
                                        </p:tav>
                                      </p:tavLst>
                                    </p:anim>
                                    <p:anim calcmode="lin" valueType="num">
                                      <p:cBhvr>
                                        <p:cTn id="14" dur="2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5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123728" y="2636912"/>
            <a:ext cx="2304256" cy="646331"/>
          </a:xfrm>
          <a:prstGeom prst="rect">
            <a:avLst/>
          </a:prstGeom>
          <a:noFill/>
        </p:spPr>
        <p:txBody>
          <a:bodyPr wrap="square" rtlCol="0">
            <a:spAutoFit/>
          </a:bodyPr>
          <a:lstStyle/>
          <a:p>
            <a:r>
              <a:rPr lang="uk-UA" sz="3600" b="1" dirty="0" smtClean="0">
                <a:solidFill>
                  <a:srgbClr val="C00000"/>
                </a:solidFill>
                <a:latin typeface="Times New Roman" panose="02020603050405020304" pitchFamily="18" charset="0"/>
                <a:cs typeface="Times New Roman" panose="02020603050405020304" pitchFamily="18" charset="0"/>
              </a:rPr>
              <a:t>Натисніть</a:t>
            </a:r>
            <a:endParaRPr lang="uk-UA" sz="3600" b="1" dirty="0">
              <a:solidFill>
                <a:srgbClr val="C00000"/>
              </a:solidFill>
              <a:latin typeface="Times New Roman" panose="02020603050405020304" pitchFamily="18" charset="0"/>
              <a:cs typeface="Times New Roman" panose="02020603050405020304" pitchFamily="18" charset="0"/>
            </a:endParaRPr>
          </a:p>
        </p:txBody>
      </p:sp>
      <p:cxnSp>
        <p:nvCxnSpPr>
          <p:cNvPr id="6" name="Прямая со стрелкой 5"/>
          <p:cNvCxnSpPr/>
          <p:nvPr/>
        </p:nvCxnSpPr>
        <p:spPr>
          <a:xfrm flipH="1">
            <a:off x="755576" y="3283243"/>
            <a:ext cx="1800200" cy="57780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6869221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7115"/>
            <a:ext cx="9143999" cy="68751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979712" y="3572142"/>
            <a:ext cx="6624736" cy="2862322"/>
          </a:xfrm>
          <a:prstGeom prst="rect">
            <a:avLst/>
          </a:prstGeom>
          <a:noFill/>
        </p:spPr>
        <p:txBody>
          <a:bodyPr wrap="square" rtlCol="0">
            <a:spAutoFit/>
          </a:bodyPr>
          <a:lstStyle/>
          <a:p>
            <a:pPr algn="ctr"/>
            <a:r>
              <a:rPr lang="uk-UA" sz="3600" b="1" dirty="0" smtClean="0">
                <a:solidFill>
                  <a:srgbClr val="0070C0"/>
                </a:solidFill>
                <a:latin typeface="Times New Roman" panose="02020603050405020304" pitchFamily="18" charset="0"/>
                <a:cs typeface="Times New Roman" panose="02020603050405020304" pitchFamily="18" charset="0"/>
              </a:rPr>
              <a:t>На сторінці, </a:t>
            </a:r>
          </a:p>
          <a:p>
            <a:pPr algn="ctr"/>
            <a:r>
              <a:rPr lang="uk-UA" sz="3600" b="1" dirty="0" smtClean="0">
                <a:solidFill>
                  <a:srgbClr val="0070C0"/>
                </a:solidFill>
                <a:latin typeface="Times New Roman" panose="02020603050405020304" pitchFamily="18" charset="0"/>
                <a:cs typeface="Times New Roman" panose="02020603050405020304" pitchFamily="18" charset="0"/>
              </a:rPr>
              <a:t>що відкрилася,</a:t>
            </a:r>
            <a:r>
              <a:rPr lang="uk-UA" sz="3600" b="1" dirty="0" smtClean="0">
                <a:solidFill>
                  <a:srgbClr val="C00000"/>
                </a:solidFill>
                <a:latin typeface="Times New Roman" panose="02020603050405020304" pitchFamily="18" charset="0"/>
                <a:cs typeface="Times New Roman" panose="02020603050405020304" pitchFamily="18" charset="0"/>
              </a:rPr>
              <a:t> </a:t>
            </a:r>
            <a:r>
              <a:rPr lang="uk-UA" sz="3600" b="1" u="sng" dirty="0" smtClean="0">
                <a:solidFill>
                  <a:srgbClr val="C00000"/>
                </a:solidFill>
                <a:latin typeface="Times New Roman" panose="02020603050405020304" pitchFamily="18" charset="0"/>
                <a:cs typeface="Times New Roman" panose="02020603050405020304" pitchFamily="18" charset="0"/>
              </a:rPr>
              <a:t>натисніть</a:t>
            </a:r>
          </a:p>
          <a:p>
            <a:pPr algn="ctr"/>
            <a:r>
              <a:rPr lang="uk-UA" sz="3600" b="1" dirty="0" smtClean="0">
                <a:solidFill>
                  <a:srgbClr val="C00000"/>
                </a:solidFill>
                <a:latin typeface="Times New Roman" panose="02020603050405020304" pitchFamily="18" charset="0"/>
                <a:cs typeface="Times New Roman" panose="02020603050405020304" pitchFamily="18" charset="0"/>
              </a:rPr>
              <a:t>і на наступній сторінці </a:t>
            </a:r>
            <a:r>
              <a:rPr lang="uk-UA" sz="3600" b="1" u="sng" dirty="0" smtClean="0">
                <a:solidFill>
                  <a:srgbClr val="C00000"/>
                </a:solidFill>
                <a:latin typeface="Times New Roman" panose="02020603050405020304" pitchFamily="18" charset="0"/>
                <a:cs typeface="Times New Roman" panose="02020603050405020304" pitchFamily="18" charset="0"/>
              </a:rPr>
              <a:t>знайдіть</a:t>
            </a:r>
            <a:r>
              <a:rPr lang="uk-UA" sz="3600" b="1" dirty="0" smtClean="0">
                <a:solidFill>
                  <a:srgbClr val="C00000"/>
                </a:solidFill>
                <a:latin typeface="Times New Roman" panose="02020603050405020304" pitchFamily="18" charset="0"/>
                <a:cs typeface="Times New Roman" panose="02020603050405020304" pitchFamily="18" charset="0"/>
              </a:rPr>
              <a:t> розділ                      «Історія України»</a:t>
            </a:r>
            <a:endParaRPr lang="uk-UA" sz="3600" b="1" dirty="0">
              <a:solidFill>
                <a:srgbClr val="C00000"/>
              </a:solidFill>
              <a:latin typeface="Times New Roman" panose="02020603050405020304" pitchFamily="18" charset="0"/>
              <a:cs typeface="Times New Roman" panose="02020603050405020304" pitchFamily="18" charset="0"/>
            </a:endParaRPr>
          </a:p>
        </p:txBody>
      </p:sp>
      <p:cxnSp>
        <p:nvCxnSpPr>
          <p:cNvPr id="6" name="Прямая со стрелкой 5"/>
          <p:cNvCxnSpPr/>
          <p:nvPr/>
        </p:nvCxnSpPr>
        <p:spPr>
          <a:xfrm flipH="1" flipV="1">
            <a:off x="6084168" y="3284984"/>
            <a:ext cx="1368152" cy="108012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31454785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55" y="-31652"/>
            <a:ext cx="9144001" cy="6889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0935" t="1515" b="4924"/>
          <a:stretch/>
        </p:blipFill>
        <p:spPr bwMode="auto">
          <a:xfrm>
            <a:off x="1835696" y="1844825"/>
            <a:ext cx="7293050" cy="5013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835696" y="4005064"/>
            <a:ext cx="1224136" cy="1754326"/>
          </a:xfrm>
          <a:prstGeom prst="rect">
            <a:avLst/>
          </a:prstGeom>
          <a:noFill/>
        </p:spPr>
        <p:txBody>
          <a:bodyPr wrap="square" rtlCol="0">
            <a:spAutoFit/>
          </a:bodyPr>
          <a:lstStyle/>
          <a:p>
            <a:pPr algn="ctr"/>
            <a:r>
              <a:rPr lang="uk-UA" b="1" dirty="0" smtClean="0">
                <a:solidFill>
                  <a:srgbClr val="C00000"/>
                </a:solidFill>
                <a:latin typeface="Times New Roman" panose="02020603050405020304" pitchFamily="18" charset="0"/>
                <a:cs typeface="Times New Roman" panose="02020603050405020304" pitchFamily="18" charset="0"/>
              </a:rPr>
              <a:t>Для перегляду Пам’яток натисніть обраний перелік</a:t>
            </a:r>
            <a:endParaRPr lang="uk-UA" b="1" dirty="0">
              <a:solidFill>
                <a:srgbClr val="C00000"/>
              </a:solidFill>
              <a:latin typeface="Times New Roman" panose="02020603050405020304" pitchFamily="18" charset="0"/>
              <a:cs typeface="Times New Roman" panose="02020603050405020304" pitchFamily="18" charset="0"/>
            </a:endParaRPr>
          </a:p>
        </p:txBody>
      </p:sp>
      <p:cxnSp>
        <p:nvCxnSpPr>
          <p:cNvPr id="5" name="Прямая соединительная линия 4"/>
          <p:cNvCxnSpPr/>
          <p:nvPr/>
        </p:nvCxnSpPr>
        <p:spPr>
          <a:xfrm>
            <a:off x="1748905" y="2348880"/>
            <a:ext cx="14783" cy="2664296"/>
          </a:xfrm>
          <a:prstGeom prst="line">
            <a:avLst/>
          </a:prstGeom>
        </p:spPr>
        <p:style>
          <a:lnRef idx="1">
            <a:schemeClr val="accent2"/>
          </a:lnRef>
          <a:fillRef idx="0">
            <a:schemeClr val="accent2"/>
          </a:fillRef>
          <a:effectRef idx="0">
            <a:schemeClr val="accent2"/>
          </a:effectRef>
          <a:fontRef idx="minor">
            <a:schemeClr val="tx1"/>
          </a:fontRef>
        </p:style>
      </p:cxnSp>
      <p:cxnSp>
        <p:nvCxnSpPr>
          <p:cNvPr id="8" name="Прямая со стрелкой 7"/>
          <p:cNvCxnSpPr/>
          <p:nvPr/>
        </p:nvCxnSpPr>
        <p:spPr>
          <a:xfrm>
            <a:off x="1781822" y="2348880"/>
            <a:ext cx="144016"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1" name="Прямая со стрелкой 10"/>
          <p:cNvCxnSpPr/>
          <p:nvPr/>
        </p:nvCxnSpPr>
        <p:spPr>
          <a:xfrm>
            <a:off x="1781822" y="2708920"/>
            <a:ext cx="144016"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2" name="Прямая со стрелкой 11"/>
          <p:cNvCxnSpPr/>
          <p:nvPr/>
        </p:nvCxnSpPr>
        <p:spPr>
          <a:xfrm>
            <a:off x="1772072" y="3068960"/>
            <a:ext cx="144016"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3" name="Прямая со стрелкой 12"/>
          <p:cNvCxnSpPr/>
          <p:nvPr/>
        </p:nvCxnSpPr>
        <p:spPr>
          <a:xfrm>
            <a:off x="1772072" y="3413173"/>
            <a:ext cx="144016"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4" name="Прямая со стрелкой 13"/>
          <p:cNvCxnSpPr/>
          <p:nvPr/>
        </p:nvCxnSpPr>
        <p:spPr>
          <a:xfrm>
            <a:off x="1748905" y="3789040"/>
            <a:ext cx="144016"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867326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nip Diagonal Corner Rectangle 10"/>
          <p:cNvSpPr/>
          <p:nvPr/>
        </p:nvSpPr>
        <p:spPr>
          <a:xfrm>
            <a:off x="323528" y="200986"/>
            <a:ext cx="8496944" cy="6396366"/>
          </a:xfrm>
          <a:prstGeom prst="snip2DiagRect">
            <a:avLst/>
          </a:prstGeom>
          <a:gradFill flip="none" rotWithShape="1">
            <a:gsLst>
              <a:gs pos="0">
                <a:schemeClr val="bg1">
                  <a:alpha val="49000"/>
                </a:schemeClr>
              </a:gs>
              <a:gs pos="100000">
                <a:schemeClr val="bg1">
                  <a:alpha val="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298" y="4874243"/>
            <a:ext cx="3236727" cy="1894681"/>
          </a:xfrm>
          <a:prstGeom prst="rect">
            <a:avLst/>
          </a:prstGeom>
          <a:ln w="19050">
            <a:solidFill>
              <a:schemeClr val="bg2">
                <a:lumMod val="75000"/>
              </a:schemeClr>
            </a:solidFill>
          </a:ln>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3269" y="1268760"/>
            <a:ext cx="3206761" cy="1617846"/>
          </a:xfrm>
          <a:prstGeom prst="rect">
            <a:avLst/>
          </a:prstGeom>
          <a:ln w="19050">
            <a:solidFill>
              <a:schemeClr val="bg2">
                <a:lumMod val="75000"/>
              </a:schemeClr>
            </a:solidFill>
          </a:ln>
          <a:effec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5788" y="2955310"/>
            <a:ext cx="3230217" cy="1872208"/>
          </a:xfrm>
          <a:prstGeom prst="rect">
            <a:avLst/>
          </a:prstGeom>
          <a:ln w="19050">
            <a:solidFill>
              <a:schemeClr val="bg2">
                <a:lumMod val="75000"/>
              </a:schemeClr>
            </a:solidFill>
          </a:ln>
          <a:effectLst/>
        </p:spPr>
      </p:pic>
      <p:sp>
        <p:nvSpPr>
          <p:cNvPr id="14" name="TextBox 13"/>
          <p:cNvSpPr txBox="1"/>
          <p:nvPr/>
        </p:nvSpPr>
        <p:spPr>
          <a:xfrm>
            <a:off x="3747900" y="1232043"/>
            <a:ext cx="5256584" cy="4955203"/>
          </a:xfrm>
          <a:prstGeom prst="rect">
            <a:avLst/>
          </a:prstGeom>
          <a:noFill/>
        </p:spPr>
        <p:txBody>
          <a:bodyPr wrap="square" rtlCol="0">
            <a:spAutoFit/>
          </a:bodyPr>
          <a:lstStyle/>
          <a:p>
            <a:pPr algn="ctr"/>
            <a:endParaRPr lang="uk-UA" sz="800" b="1" dirty="0" smtClean="0">
              <a:solidFill>
                <a:prstClr val="white"/>
              </a:solidFill>
              <a:latin typeface="Times New Roman" panose="02020603050405020304" pitchFamily="18" charset="0"/>
              <a:cs typeface="Times New Roman" panose="02020603050405020304" pitchFamily="18" charset="0"/>
            </a:endParaRPr>
          </a:p>
          <a:p>
            <a:pPr algn="ctr"/>
            <a:r>
              <a:rPr lang="vi-VN" sz="2800" b="1" dirty="0" smtClean="0">
                <a:solidFill>
                  <a:prstClr val="white"/>
                </a:solidFill>
                <a:latin typeface="Times New Roman" panose="02020603050405020304" pitchFamily="18" charset="0"/>
                <a:cs typeface="Times New Roman" panose="02020603050405020304" pitchFamily="18" charset="0"/>
              </a:rPr>
              <a:t>Мі́зинська </a:t>
            </a:r>
            <a:r>
              <a:rPr lang="vi-VN" sz="2800" b="1" dirty="0">
                <a:solidFill>
                  <a:prstClr val="white"/>
                </a:solidFill>
                <a:latin typeface="Times New Roman" panose="02020603050405020304" pitchFamily="18" charset="0"/>
                <a:cs typeface="Times New Roman" panose="02020603050405020304" pitchFamily="18" charset="0"/>
              </a:rPr>
              <a:t>стоя́нка</a:t>
            </a:r>
            <a:r>
              <a:rPr lang="vi-VN" sz="2800" dirty="0">
                <a:solidFill>
                  <a:prstClr val="white"/>
                </a:solidFill>
                <a:latin typeface="Times New Roman" panose="02020603050405020304" pitchFamily="18" charset="0"/>
                <a:cs typeface="Times New Roman" panose="02020603050405020304" pitchFamily="18" charset="0"/>
              </a:rPr>
              <a:t>— археологічна пам'ятка пізнього палеоліту. Тут знайдено перший у світі ансамбль музичних інструментів.</a:t>
            </a:r>
          </a:p>
          <a:p>
            <a:pPr algn="ctr"/>
            <a:r>
              <a:rPr lang="vi-VN" sz="2800" dirty="0">
                <a:solidFill>
                  <a:prstClr val="white"/>
                </a:solidFill>
                <a:latin typeface="Times New Roman" panose="02020603050405020304" pitchFamily="18" charset="0"/>
                <a:cs typeface="Times New Roman" panose="02020603050405020304" pitchFamily="18" charset="0"/>
              </a:rPr>
              <a:t>Розташована на Сіверщині, </a:t>
            </a:r>
            <a:r>
              <a:rPr lang="vi-VN" sz="2800" dirty="0" smtClean="0">
                <a:solidFill>
                  <a:prstClr val="white"/>
                </a:solidFill>
                <a:latin typeface="Times New Roman" panose="02020603050405020304" pitchFamily="18" charset="0"/>
                <a:cs typeface="Times New Roman" panose="02020603050405020304" pitchFamily="18" charset="0"/>
              </a:rPr>
              <a:t>поблизу</a:t>
            </a:r>
            <a:r>
              <a:rPr lang="ru-RU" sz="2800" dirty="0" smtClean="0">
                <a:solidFill>
                  <a:prstClr val="white"/>
                </a:solidFill>
                <a:latin typeface="Times New Roman" panose="02020603050405020304" pitchFamily="18" charset="0"/>
                <a:cs typeface="Times New Roman" panose="02020603050405020304" pitchFamily="18" charset="0"/>
              </a:rPr>
              <a:t> с</a:t>
            </a:r>
            <a:r>
              <a:rPr lang="vi-VN" sz="2800" dirty="0" smtClean="0">
                <a:solidFill>
                  <a:prstClr val="white"/>
                </a:solidFill>
                <a:latin typeface="Times New Roman" panose="02020603050405020304" pitchFamily="18" charset="0"/>
                <a:cs typeface="Times New Roman" panose="02020603050405020304" pitchFamily="18" charset="0"/>
              </a:rPr>
              <a:t>ела</a:t>
            </a:r>
            <a:r>
              <a:rPr lang="vi-VN" sz="2800" dirty="0">
                <a:solidFill>
                  <a:prstClr val="white"/>
                </a:solidFill>
                <a:latin typeface="Times New Roman" panose="02020603050405020304" pitchFamily="18" charset="0"/>
                <a:cs typeface="Times New Roman" panose="02020603050405020304" pitchFamily="18" charset="0"/>
              </a:rPr>
              <a:t> Мізин (Коропський район, Чернігівська область). </a:t>
            </a:r>
            <a:endParaRPr lang="ru-RU" sz="2800" dirty="0" smtClean="0">
              <a:solidFill>
                <a:prstClr val="white"/>
              </a:solidFill>
              <a:latin typeface="Times New Roman" panose="02020603050405020304" pitchFamily="18" charset="0"/>
              <a:cs typeface="Times New Roman" panose="02020603050405020304" pitchFamily="18" charset="0"/>
            </a:endParaRPr>
          </a:p>
          <a:p>
            <a:pPr algn="ctr"/>
            <a:r>
              <a:rPr lang="vi-VN" sz="2800" dirty="0" smtClean="0">
                <a:solidFill>
                  <a:prstClr val="white"/>
                </a:solidFill>
                <a:latin typeface="Times New Roman" panose="02020603050405020304" pitchFamily="18" charset="0"/>
                <a:cs typeface="Times New Roman" panose="02020603050405020304" pitchFamily="18" charset="0"/>
              </a:rPr>
              <a:t>Датується </a:t>
            </a:r>
            <a:r>
              <a:rPr lang="vi-VN" sz="2800" dirty="0">
                <a:solidFill>
                  <a:prstClr val="white"/>
                </a:solidFill>
                <a:latin typeface="Times New Roman" panose="02020603050405020304" pitchFamily="18" charset="0"/>
                <a:cs typeface="Times New Roman" panose="02020603050405020304" pitchFamily="18" charset="0"/>
              </a:rPr>
              <a:t>близько </a:t>
            </a:r>
            <a:endParaRPr lang="ru-RU" sz="2800" dirty="0" smtClean="0">
              <a:solidFill>
                <a:prstClr val="white"/>
              </a:solidFill>
              <a:latin typeface="Times New Roman" panose="02020603050405020304" pitchFamily="18" charset="0"/>
              <a:cs typeface="Times New Roman" panose="02020603050405020304" pitchFamily="18" charset="0"/>
            </a:endParaRPr>
          </a:p>
          <a:p>
            <a:pPr algn="ctr"/>
            <a:r>
              <a:rPr lang="vi-VN" sz="2800" dirty="0" smtClean="0">
                <a:solidFill>
                  <a:prstClr val="white"/>
                </a:solidFill>
                <a:latin typeface="Times New Roman" panose="02020603050405020304" pitchFamily="18" charset="0"/>
                <a:cs typeface="Times New Roman" panose="02020603050405020304" pitchFamily="18" charset="0"/>
              </a:rPr>
              <a:t>18</a:t>
            </a:r>
            <a:r>
              <a:rPr lang="vi-VN" sz="2800" dirty="0">
                <a:solidFill>
                  <a:prstClr val="white"/>
                </a:solidFill>
                <a:latin typeface="Times New Roman" panose="02020603050405020304" pitchFamily="18" charset="0"/>
                <a:cs typeface="Times New Roman" panose="02020603050405020304" pitchFamily="18" charset="0"/>
              </a:rPr>
              <a:t> 000 років до Р. </a:t>
            </a:r>
            <a:r>
              <a:rPr lang="vi-VN" sz="2800" dirty="0" smtClean="0">
                <a:solidFill>
                  <a:prstClr val="white"/>
                </a:solidFill>
                <a:latin typeface="Times New Roman" panose="02020603050405020304" pitchFamily="18" charset="0"/>
                <a:cs typeface="Times New Roman" panose="02020603050405020304" pitchFamily="18" charset="0"/>
              </a:rPr>
              <a:t>Х.</a:t>
            </a:r>
            <a:r>
              <a:rPr lang="uk-UA" sz="2800" smtClean="0">
                <a:solidFill>
                  <a:prstClr val="white"/>
                </a:solidFill>
                <a:latin typeface="Times New Roman" panose="02020603050405020304" pitchFamily="18" charset="0"/>
                <a:cs typeface="Times New Roman" panose="02020603050405020304" pitchFamily="18" charset="0"/>
              </a:rPr>
              <a:t> </a:t>
            </a:r>
          </a:p>
          <a:p>
            <a:pPr algn="ctr"/>
            <a:r>
              <a:rPr lang="uk-UA" sz="2800" smtClean="0">
                <a:solidFill>
                  <a:prstClr val="white"/>
                </a:solidFill>
                <a:latin typeface="Times New Roman" panose="02020603050405020304" pitchFamily="18" charset="0"/>
                <a:cs typeface="Times New Roman" panose="02020603050405020304" pitchFamily="18" charset="0"/>
              </a:rPr>
              <a:t>На </a:t>
            </a:r>
            <a:r>
              <a:rPr lang="uk-UA" sz="2800" dirty="0" smtClean="0">
                <a:solidFill>
                  <a:prstClr val="white"/>
                </a:solidFill>
                <a:latin typeface="Times New Roman" panose="02020603050405020304" pitchFamily="18" charset="0"/>
                <a:cs typeface="Times New Roman" panose="02020603050405020304" pitchFamily="18" charset="0"/>
              </a:rPr>
              <a:t>знімку </a:t>
            </a:r>
            <a:r>
              <a:rPr lang="uk-UA" sz="2800" smtClean="0">
                <a:solidFill>
                  <a:prstClr val="white"/>
                </a:solidFill>
                <a:latin typeface="Times New Roman" panose="02020603050405020304" pitchFamily="18" charset="0"/>
                <a:cs typeface="Times New Roman" panose="02020603050405020304" pitchFamily="18" charset="0"/>
              </a:rPr>
              <a:t>- реконструкція</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107504" y="459971"/>
            <a:ext cx="8928992" cy="523220"/>
          </a:xfrm>
          <a:prstGeom prst="rect">
            <a:avLst/>
          </a:prstGeom>
        </p:spPr>
        <p:txBody>
          <a:bodyPr wrap="square">
            <a:spAutoFit/>
          </a:bodyPr>
          <a:lstStyle/>
          <a:p>
            <a:pPr algn="ctr"/>
            <a:r>
              <a:rPr lang="uk-UA" sz="2800" b="1" dirty="0">
                <a:solidFill>
                  <a:prstClr val="white"/>
                </a:solidFill>
                <a:latin typeface="Times New Roman" panose="02020603050405020304" pitchFamily="18" charset="0"/>
                <a:cs typeface="Times New Roman" panose="02020603050405020304" pitchFamily="18" charset="0"/>
              </a:rPr>
              <a:t>1</a:t>
            </a:r>
            <a:r>
              <a:rPr lang="uk-UA" sz="2800" dirty="0">
                <a:solidFill>
                  <a:prstClr val="white"/>
                </a:solidFill>
                <a:latin typeface="Times New Roman" panose="02020603050405020304" pitchFamily="18" charset="0"/>
                <a:cs typeface="Times New Roman" panose="02020603050405020304" pitchFamily="18" charset="0"/>
              </a:rPr>
              <a:t>. Браслет із </a:t>
            </a:r>
            <a:r>
              <a:rPr lang="uk-UA" sz="2800" dirty="0" err="1">
                <a:solidFill>
                  <a:prstClr val="white"/>
                </a:solidFill>
                <a:latin typeface="Times New Roman" panose="02020603050405020304" pitchFamily="18" charset="0"/>
                <a:cs typeface="Times New Roman" panose="02020603050405020304" pitchFamily="18" charset="0"/>
              </a:rPr>
              <a:t>меандровим</a:t>
            </a:r>
            <a:r>
              <a:rPr lang="uk-UA" sz="2800" dirty="0">
                <a:solidFill>
                  <a:prstClr val="white"/>
                </a:solidFill>
                <a:latin typeface="Times New Roman" panose="02020603050405020304" pitchFamily="18" charset="0"/>
                <a:cs typeface="Times New Roman" panose="02020603050405020304" pitchFamily="18" charset="0"/>
              </a:rPr>
              <a:t> орнаментом. </a:t>
            </a:r>
            <a:r>
              <a:rPr lang="uk-UA" sz="2800" dirty="0" err="1">
                <a:solidFill>
                  <a:prstClr val="white"/>
                </a:solidFill>
                <a:latin typeface="Times New Roman" panose="02020603050405020304" pitchFamily="18" charset="0"/>
                <a:cs typeface="Times New Roman" panose="02020603050405020304" pitchFamily="18" charset="0"/>
              </a:rPr>
              <a:t>Мізинська</a:t>
            </a:r>
            <a:r>
              <a:rPr lang="uk-UA" sz="2800" dirty="0">
                <a:solidFill>
                  <a:prstClr val="white"/>
                </a:solidFill>
                <a:latin typeface="Times New Roman" panose="02020603050405020304" pitchFamily="18" charset="0"/>
                <a:cs typeface="Times New Roman" panose="02020603050405020304" pitchFamily="18" charset="0"/>
              </a:rPr>
              <a:t> </a:t>
            </a:r>
            <a:r>
              <a:rPr lang="uk-UA" sz="2800" dirty="0" smtClean="0">
                <a:solidFill>
                  <a:prstClr val="white"/>
                </a:solidFill>
                <a:latin typeface="Times New Roman" panose="02020603050405020304" pitchFamily="18" charset="0"/>
                <a:cs typeface="Times New Roman" panose="02020603050405020304" pitchFamily="18" charset="0"/>
              </a:rPr>
              <a:t>стоянка</a:t>
            </a:r>
            <a:endParaRPr lang="uk-UA" sz="2800" dirty="0">
              <a:solidFill>
                <a:prstClr val="white"/>
              </a:solidFill>
              <a:latin typeface="Times New Roman" panose="02020603050405020304" pitchFamily="18" charset="0"/>
              <a:cs typeface="Times New Roman" panose="02020603050405020304" pitchFamily="18" charset="0"/>
            </a:endParaRPr>
          </a:p>
        </p:txBody>
      </p:sp>
      <p:pic>
        <p:nvPicPr>
          <p:cNvPr id="18" name="Picture 17"/>
          <p:cNvPicPr>
            <a:picLocks noChangeAspect="1"/>
          </p:cNvPicPr>
          <p:nvPr/>
        </p:nvPicPr>
        <p:blipFill>
          <a:blip r:embed="rId6">
            <a:extLst>
              <a:ext uri="{BEBA8EAE-BF5A-486C-A8C5-ECC9F3942E4B}">
                <a14:imgProps xmlns:a14="http://schemas.microsoft.com/office/drawing/2010/main">
                  <a14:imgLayer r:embed="rId7">
                    <a14:imgEffect>
                      <a14:sharpenSoften amount="25000"/>
                    </a14:imgEffect>
                  </a14:imgLayer>
                </a14:imgProps>
              </a:ext>
              <a:ext uri="{28A0092B-C50C-407E-A947-70E740481C1C}">
                <a14:useLocalDpi xmlns:a14="http://schemas.microsoft.com/office/drawing/2010/main" val="0"/>
              </a:ext>
            </a:extLst>
          </a:blip>
          <a:stretch>
            <a:fillRect/>
          </a:stretch>
        </p:blipFill>
        <p:spPr>
          <a:xfrm>
            <a:off x="-9248719" y="0"/>
            <a:ext cx="9225752" cy="6165304"/>
          </a:xfrm>
          <a:prstGeom prst="rect">
            <a:avLst/>
          </a:prstGeom>
          <a:ln w="19050">
            <a:noFill/>
          </a:ln>
          <a:effectLst/>
        </p:spPr>
      </p:pic>
      <p:pic>
        <p:nvPicPr>
          <p:cNvPr id="17" name="Picture 5"/>
          <p:cNvPicPr>
            <a:picLocks noChangeAspect="1"/>
          </p:cNvPicPr>
          <p:nvPr/>
        </p:nvPicPr>
        <p:blipFill>
          <a:blip r:embed="rId8">
            <a:extLst>
              <a:ext uri="{BEBA8EAE-BF5A-486C-A8C5-ECC9F3942E4B}">
                <a14:imgProps xmlns:a14="http://schemas.microsoft.com/office/drawing/2010/main">
                  <a14:imgLayer r:embed="rId9">
                    <a14:imgEffect>
                      <a14:sharpenSoften amount="25000"/>
                    </a14:imgEffect>
                  </a14:imgLayer>
                </a14:imgProps>
              </a:ext>
              <a:ext uri="{28A0092B-C50C-407E-A947-70E740481C1C}">
                <a14:useLocalDpi xmlns:a14="http://schemas.microsoft.com/office/drawing/2010/main" val="0"/>
              </a:ext>
            </a:extLst>
          </a:blip>
          <a:stretch>
            <a:fillRect/>
          </a:stretch>
        </p:blipFill>
        <p:spPr>
          <a:xfrm>
            <a:off x="9165652" y="966992"/>
            <a:ext cx="9087868" cy="5774299"/>
          </a:xfrm>
          <a:prstGeom prst="rect">
            <a:avLst/>
          </a:prstGeom>
          <a:ln w="19050">
            <a:solidFill>
              <a:schemeClr val="bg2">
                <a:lumMod val="75000"/>
              </a:schemeClr>
            </a:solidFill>
          </a:ln>
          <a:effectLst/>
        </p:spPr>
      </p:pic>
      <p:pic>
        <p:nvPicPr>
          <p:cNvPr id="19" name="Picture 4"/>
          <p:cNvPicPr>
            <a:picLocks noChangeAspect="1"/>
          </p:cNvPicPr>
          <p:nvPr/>
        </p:nvPicPr>
        <p:blipFill>
          <a:blip r:embed="rId10">
            <a:extLst>
              <a:ext uri="{BEBA8EAE-BF5A-486C-A8C5-ECC9F3942E4B}">
                <a14:imgProps xmlns:a14="http://schemas.microsoft.com/office/drawing/2010/main">
                  <a14:imgLayer r:embed="rId11">
                    <a14:imgEffect>
                      <a14:sharpenSoften amount="25000"/>
                    </a14:imgEffect>
                  </a14:imgLayer>
                </a14:imgProps>
              </a:ext>
              <a:ext uri="{28A0092B-C50C-407E-A947-70E740481C1C}">
                <a14:useLocalDpi xmlns:a14="http://schemas.microsoft.com/office/drawing/2010/main" val="0"/>
              </a:ext>
            </a:extLst>
          </a:blip>
          <a:stretch>
            <a:fillRect/>
          </a:stretch>
        </p:blipFill>
        <p:spPr>
          <a:xfrm>
            <a:off x="-252536" y="7565544"/>
            <a:ext cx="8892480" cy="5879082"/>
          </a:xfrm>
          <a:prstGeom prst="rect">
            <a:avLst/>
          </a:prstGeom>
          <a:ln w="19050">
            <a:solidFill>
              <a:schemeClr val="bg2">
                <a:lumMod val="75000"/>
              </a:schemeClr>
            </a:solidFill>
          </a:ln>
          <a:effectLst/>
        </p:spPr>
      </p:pic>
    </p:spTree>
    <p:extLst>
      <p:ext uri="{BB962C8B-B14F-4D97-AF65-F5344CB8AC3E}">
        <p14:creationId xmlns:p14="http://schemas.microsoft.com/office/powerpoint/2010/main" val="2925066679"/>
      </p:ext>
    </p:extLst>
  </p:cSld>
  <p:clrMapOvr>
    <a:masterClrMapping/>
  </p:clrMapOvr>
  <mc:AlternateContent xmlns:mc="http://schemas.openxmlformats.org/markup-compatibility/2006" xmlns:p14="http://schemas.microsoft.com/office/powerpoint/2010/main">
    <mc:Choice Requires="p14">
      <p:transition spd="slow" p14:dur="4400" advTm="73477">
        <p14:honeycomb/>
      </p:transition>
    </mc:Choice>
    <mc:Fallback xmlns="">
      <p:transition spd="slow" advTm="73477">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withEffect">
                                  <p:stCondLst>
                                    <p:cond delay="0"/>
                                  </p:stCondLst>
                                  <p:childTnLst>
                                    <p:animScale>
                                      <p:cBhvr>
                                        <p:cTn id="6" dur="10" fill="hold"/>
                                        <p:tgtEl>
                                          <p:spTgt spid="18"/>
                                        </p:tgtEl>
                                      </p:cBhvr>
                                      <p:by x="25000" y="25000"/>
                                    </p:animScale>
                                  </p:childTnLst>
                                </p:cTn>
                              </p:par>
                            </p:childTnLst>
                          </p:cTn>
                        </p:par>
                        <p:par>
                          <p:cTn id="7" fill="hold">
                            <p:stCondLst>
                              <p:cond delay="10"/>
                            </p:stCondLst>
                            <p:childTnLst>
                              <p:par>
                                <p:cTn id="8" presetID="1"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
                            </p:stCondLst>
                            <p:childTnLst>
                              <p:par>
                                <p:cTn id="11" presetID="35" presetClass="path" presetSubtype="0" accel="50000" decel="50000" fill="hold" nodeType="afterEffect">
                                  <p:stCondLst>
                                    <p:cond delay="0"/>
                                  </p:stCondLst>
                                  <p:childTnLst>
                                    <p:animMotion origin="layout" path="M 0.99358 0.18194 L 0.74948 -0.12246 " pathEditMode="fixed" rAng="0" ptsTypes="AA">
                                      <p:cBhvr>
                                        <p:cTn id="12" dur="2000" spd="-100000" fill="hold"/>
                                        <p:tgtEl>
                                          <p:spTgt spid="18"/>
                                        </p:tgtEl>
                                        <p:attrNameLst>
                                          <p:attrName>ppt_x</p:attrName>
                                          <p:attrName>ppt_y</p:attrName>
                                        </p:attrNameLst>
                                      </p:cBhvr>
                                      <p:rCtr x="-12205" y="-15231"/>
                                    </p:animMotion>
                                  </p:childTnLst>
                                </p:cTn>
                              </p:par>
                              <p:par>
                                <p:cTn id="13" presetID="6" presetClass="emph" presetSubtype="0" fill="hold" nodeType="withEffect">
                                  <p:stCondLst>
                                    <p:cond delay="0"/>
                                  </p:stCondLst>
                                  <p:childTnLst>
                                    <p:animScale>
                                      <p:cBhvr>
                                        <p:cTn id="14" dur="2000" fill="hold"/>
                                        <p:tgtEl>
                                          <p:spTgt spid="18"/>
                                        </p:tgtEl>
                                      </p:cBhvr>
                                      <p:by x="400000" y="400000"/>
                                    </p:animScale>
                                  </p:childTnLst>
                                </p:cTn>
                              </p:par>
                            </p:childTnLst>
                          </p:cTn>
                        </p:par>
                      </p:childTnLst>
                    </p:cTn>
                  </p:par>
                </p:childTnLst>
              </p:cTn>
              <p:nextCondLst>
                <p:cond evt="onClick" delay="0">
                  <p:tgtEl>
                    <p:spTgt spid="4"/>
                  </p:tgtEl>
                </p:cond>
              </p:nextCondLst>
            </p:seq>
            <p:seq concurrent="1" nextAc="seek">
              <p:cTn id="15" restart="whenNotActive" fill="hold" evtFilter="cancelBubble" nodeType="interactiveSeq">
                <p:stCondLst>
                  <p:cond evt="onClick" delay="0">
                    <p:tgtEl>
                      <p:spTgt spid="18"/>
                    </p:tgtEl>
                  </p:cond>
                </p:stCondLst>
                <p:endSync evt="end" delay="0">
                  <p:rtn val="all"/>
                </p:endSync>
                <p:childTnLst>
                  <p:par>
                    <p:cTn id="16" fill="hold">
                      <p:stCondLst>
                        <p:cond delay="0"/>
                      </p:stCondLst>
                      <p:childTnLst>
                        <p:par>
                          <p:cTn id="17" fill="hold">
                            <p:stCondLst>
                              <p:cond delay="0"/>
                            </p:stCondLst>
                            <p:childTnLst>
                              <p:par>
                                <p:cTn id="18" presetID="6" presetClass="emph" presetSubtype="0" fill="hold" nodeType="afterEffect">
                                  <p:stCondLst>
                                    <p:cond delay="0"/>
                                  </p:stCondLst>
                                  <p:childTnLst>
                                    <p:animScale>
                                      <p:cBhvr>
                                        <p:cTn id="19" dur="2000" fill="hold"/>
                                        <p:tgtEl>
                                          <p:spTgt spid="18"/>
                                        </p:tgtEl>
                                      </p:cBhvr>
                                      <p:by x="25000" y="25000"/>
                                    </p:animScale>
                                  </p:childTnLst>
                                </p:cTn>
                              </p:par>
                              <p:par>
                                <p:cTn id="20" presetID="35" presetClass="path" presetSubtype="0" accel="50000" decel="50000" fill="hold" nodeType="withEffect">
                                  <p:stCondLst>
                                    <p:cond delay="0"/>
                                  </p:stCondLst>
                                  <p:childTnLst>
                                    <p:animMotion origin="layout" path="M 0.99358 0.18194 L 0.74757 -0.12755 " pathEditMode="fixed" rAng="0" ptsTypes="AA">
                                      <p:cBhvr>
                                        <p:cTn id="21" dur="2000" fill="hold"/>
                                        <p:tgtEl>
                                          <p:spTgt spid="18"/>
                                        </p:tgtEl>
                                        <p:attrNameLst>
                                          <p:attrName>ppt_x</p:attrName>
                                          <p:attrName>ppt_y</p:attrName>
                                        </p:attrNameLst>
                                      </p:cBhvr>
                                      <p:rCtr x="-12309" y="-15486"/>
                                    </p:animMotion>
                                  </p:childTnLst>
                                </p:cTn>
                              </p:par>
                            </p:childTnLst>
                          </p:cTn>
                        </p:par>
                        <p:par>
                          <p:cTn id="22" fill="hold">
                            <p:stCondLst>
                              <p:cond delay="2000"/>
                            </p:stCondLst>
                            <p:childTnLst>
                              <p:par>
                                <p:cTn id="23" presetID="1" presetClass="exit" presetSubtype="0" fill="hold" nodeType="afterEffect">
                                  <p:stCondLst>
                                    <p:cond delay="0"/>
                                  </p:stCondLst>
                                  <p:childTnLst>
                                    <p:set>
                                      <p:cBhvr>
                                        <p:cTn id="24" dur="1" fill="hold">
                                          <p:stCondLst>
                                            <p:cond delay="0"/>
                                          </p:stCondLst>
                                        </p:cTn>
                                        <p:tgtEl>
                                          <p:spTgt spid="18"/>
                                        </p:tgtEl>
                                        <p:attrNameLst>
                                          <p:attrName>style.visibility</p:attrName>
                                        </p:attrNameLst>
                                      </p:cBhvr>
                                      <p:to>
                                        <p:strVal val="hidden"/>
                                      </p:to>
                                    </p:set>
                                  </p:childTnLst>
                                </p:cTn>
                              </p:par>
                            </p:childTnLst>
                          </p:cTn>
                        </p:par>
                        <p:par>
                          <p:cTn id="25" fill="hold">
                            <p:stCondLst>
                              <p:cond delay="2000"/>
                            </p:stCondLst>
                            <p:childTnLst>
                              <p:par>
                                <p:cTn id="26" presetID="6" presetClass="emph" presetSubtype="0" fill="hold" nodeType="afterEffect">
                                  <p:stCondLst>
                                    <p:cond delay="0"/>
                                  </p:stCondLst>
                                  <p:childTnLst>
                                    <p:animScale>
                                      <p:cBhvr>
                                        <p:cTn id="27" dur="10" fill="hold"/>
                                        <p:tgtEl>
                                          <p:spTgt spid="18"/>
                                        </p:tgtEl>
                                      </p:cBhvr>
                                      <p:by x="400000" y="400000"/>
                                    </p:animScale>
                                  </p:childTnLst>
                                </p:cTn>
                              </p:par>
                            </p:childTnLst>
                          </p:cTn>
                        </p:par>
                      </p:childTnLst>
                    </p:cTn>
                  </p:par>
                </p:childTnLst>
              </p:cTn>
              <p:nextCondLst>
                <p:cond evt="onClick" delay="0">
                  <p:tgtEl>
                    <p:spTgt spid="18"/>
                  </p:tgtEl>
                </p:cond>
              </p:nextCondLst>
            </p:seq>
            <p:seq concurrent="1" nextAc="seek">
              <p:cTn id="28" restart="whenNotActive" fill="hold" evtFilter="cancelBubble" nodeType="interactiveSeq">
                <p:stCondLst>
                  <p:cond evt="onClick" delay="0">
                    <p:tgtEl>
                      <p:spTgt spid="17"/>
                    </p:tgtEl>
                  </p:cond>
                </p:stCondLst>
                <p:endSync evt="end" delay="0">
                  <p:rtn val="all"/>
                </p:endSync>
                <p:childTnLst>
                  <p:par>
                    <p:cTn id="29" fill="hold">
                      <p:stCondLst>
                        <p:cond delay="0"/>
                      </p:stCondLst>
                      <p:childTnLst>
                        <p:par>
                          <p:cTn id="30" fill="hold">
                            <p:stCondLst>
                              <p:cond delay="0"/>
                            </p:stCondLst>
                            <p:childTnLst>
                              <p:par>
                                <p:cTn id="31" presetID="6" presetClass="emph" presetSubtype="0" fill="hold" nodeType="afterEffect">
                                  <p:stCondLst>
                                    <p:cond delay="0"/>
                                  </p:stCondLst>
                                  <p:childTnLst>
                                    <p:animScale>
                                      <p:cBhvr>
                                        <p:cTn id="32" dur="2000" fill="hold"/>
                                        <p:tgtEl>
                                          <p:spTgt spid="17"/>
                                        </p:tgtEl>
                                      </p:cBhvr>
                                      <p:by x="25000" y="25000"/>
                                    </p:animScale>
                                  </p:childTnLst>
                                </p:cTn>
                              </p:par>
                              <p:par>
                                <p:cTn id="33" presetID="35" presetClass="path" presetSubtype="0" accel="50000" decel="50000" fill="hold" nodeType="withEffect">
                                  <p:stCondLst>
                                    <p:cond delay="0"/>
                                  </p:stCondLst>
                                  <p:childTnLst>
                                    <p:animMotion origin="layout" path="M -1.25972 -0.00139 L -1 -0.00139 " pathEditMode="relative" rAng="0" ptsTypes="AA">
                                      <p:cBhvr>
                                        <p:cTn id="34" dur="2000" spd="-100000" fill="hold"/>
                                        <p:tgtEl>
                                          <p:spTgt spid="17"/>
                                        </p:tgtEl>
                                        <p:attrNameLst>
                                          <p:attrName>ppt_x</p:attrName>
                                          <p:attrName>ppt_y</p:attrName>
                                        </p:attrNameLst>
                                      </p:cBhvr>
                                      <p:rCtr x="12986" y="0"/>
                                    </p:animMotion>
                                  </p:childTnLst>
                                </p:cTn>
                              </p:par>
                            </p:childTnLst>
                          </p:cTn>
                        </p:par>
                        <p:par>
                          <p:cTn id="35" fill="hold">
                            <p:stCondLst>
                              <p:cond delay="2000"/>
                            </p:stCondLst>
                            <p:childTnLst>
                              <p:par>
                                <p:cTn id="36" presetID="1" presetClass="exit" presetSubtype="0" fill="hold" nodeType="after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par>
                          <p:cTn id="38" fill="hold">
                            <p:stCondLst>
                              <p:cond delay="2000"/>
                            </p:stCondLst>
                            <p:childTnLst>
                              <p:par>
                                <p:cTn id="39" presetID="6" presetClass="emph" presetSubtype="0" fill="hold" nodeType="afterEffect">
                                  <p:stCondLst>
                                    <p:cond delay="0"/>
                                  </p:stCondLst>
                                  <p:childTnLst>
                                    <p:animScale>
                                      <p:cBhvr>
                                        <p:cTn id="40" dur="10" fill="hold"/>
                                        <p:tgtEl>
                                          <p:spTgt spid="17"/>
                                        </p:tgtEl>
                                      </p:cBhvr>
                                      <p:by x="400000" y="400000"/>
                                    </p:animScale>
                                  </p:childTnLst>
                                </p:cTn>
                              </p:par>
                            </p:childTnLst>
                          </p:cTn>
                        </p:par>
                      </p:childTnLst>
                    </p:cTn>
                  </p:par>
                </p:childTnLst>
              </p:cTn>
              <p:nextCondLst>
                <p:cond evt="onClick" delay="0">
                  <p:tgtEl>
                    <p:spTgt spid="17"/>
                  </p:tgtEl>
                </p:cond>
              </p:nextCondLst>
            </p:seq>
            <p:seq concurrent="1" nextAc="seek">
              <p:cTn id="41" restart="whenNotActive" fill="hold" evtFilter="cancelBubble" nodeType="interactiveSeq">
                <p:stCondLst>
                  <p:cond evt="onClick" delay="0">
                    <p:tgtEl>
                      <p:spTgt spid="6"/>
                    </p:tgtEl>
                  </p:cond>
                </p:stCondLst>
                <p:endSync evt="end" delay="0">
                  <p:rtn val="all"/>
                </p:endSync>
                <p:childTnLst>
                  <p:par>
                    <p:cTn id="42" fill="hold">
                      <p:stCondLst>
                        <p:cond delay="0"/>
                      </p:stCondLst>
                      <p:childTnLst>
                        <p:par>
                          <p:cTn id="43" fill="hold">
                            <p:stCondLst>
                              <p:cond delay="0"/>
                            </p:stCondLst>
                            <p:childTnLst>
                              <p:par>
                                <p:cTn id="44" presetID="6" presetClass="emph" presetSubtype="0" fill="hold" nodeType="clickEffect">
                                  <p:stCondLst>
                                    <p:cond delay="0"/>
                                  </p:stCondLst>
                                  <p:childTnLst>
                                    <p:animScale>
                                      <p:cBhvr>
                                        <p:cTn id="45" dur="10" fill="hold"/>
                                        <p:tgtEl>
                                          <p:spTgt spid="17"/>
                                        </p:tgtEl>
                                      </p:cBhvr>
                                      <p:by x="25000" y="25000"/>
                                    </p:animScale>
                                  </p:childTnLst>
                                </p:cTn>
                              </p:par>
                            </p:childTnLst>
                          </p:cTn>
                        </p:par>
                        <p:par>
                          <p:cTn id="46" fill="hold">
                            <p:stCondLst>
                              <p:cond delay="10"/>
                            </p:stCondLst>
                            <p:childTnLst>
                              <p:par>
                                <p:cTn id="47" presetID="1"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10"/>
                            </p:stCondLst>
                            <p:childTnLst>
                              <p:par>
                                <p:cTn id="50" presetID="63" presetClass="path" presetSubtype="0" accel="50000" decel="50000" fill="hold" nodeType="afterEffect">
                                  <p:stCondLst>
                                    <p:cond delay="0"/>
                                  </p:stCondLst>
                                  <p:childTnLst>
                                    <p:animMotion origin="layout" path="M -1 -0.00139 L -1.25972 -0.00139 " pathEditMode="relative" rAng="0" ptsTypes="AA">
                                      <p:cBhvr>
                                        <p:cTn id="51" dur="2000" spd="-100000" fill="hold"/>
                                        <p:tgtEl>
                                          <p:spTgt spid="17"/>
                                        </p:tgtEl>
                                        <p:attrNameLst>
                                          <p:attrName>ppt_x</p:attrName>
                                          <p:attrName>ppt_y</p:attrName>
                                        </p:attrNameLst>
                                      </p:cBhvr>
                                      <p:rCtr x="-12986" y="0"/>
                                    </p:animMotion>
                                  </p:childTnLst>
                                </p:cTn>
                              </p:par>
                              <p:par>
                                <p:cTn id="52" presetID="6" presetClass="emph" presetSubtype="0" fill="hold" nodeType="withEffect">
                                  <p:stCondLst>
                                    <p:cond delay="0"/>
                                  </p:stCondLst>
                                  <p:childTnLst>
                                    <p:animScale>
                                      <p:cBhvr>
                                        <p:cTn id="53" dur="2000" fill="hold"/>
                                        <p:tgtEl>
                                          <p:spTgt spid="17"/>
                                        </p:tgtEl>
                                      </p:cBhvr>
                                      <p:by x="400000" y="400000"/>
                                    </p:animScale>
                                  </p:childTnLst>
                                </p:cTn>
                              </p:par>
                            </p:childTnLst>
                          </p:cTn>
                        </p:par>
                      </p:childTnLst>
                    </p:cTn>
                  </p:par>
                </p:childTnLst>
              </p:cTn>
              <p:nextCondLst>
                <p:cond evt="onClick" delay="0">
                  <p:tgtEl>
                    <p:spTgt spid="6"/>
                  </p:tgtEl>
                </p:cond>
              </p:nextCondLst>
            </p:seq>
            <p:seq concurrent="1" nextAc="seek">
              <p:cTn id="54" restart="whenNotActive" fill="hold" evtFilter="cancelBubble" nodeType="interactiveSeq">
                <p:stCondLst>
                  <p:cond evt="onClick" delay="0">
                    <p:tgtEl>
                      <p:spTgt spid="19"/>
                    </p:tgtEl>
                  </p:cond>
                </p:stCondLst>
                <p:endSync evt="end" delay="0">
                  <p:rtn val="all"/>
                </p:endSync>
                <p:childTnLst>
                  <p:par>
                    <p:cTn id="55" fill="hold">
                      <p:stCondLst>
                        <p:cond delay="0"/>
                      </p:stCondLst>
                      <p:childTnLst>
                        <p:par>
                          <p:cTn id="56" fill="hold">
                            <p:stCondLst>
                              <p:cond delay="0"/>
                            </p:stCondLst>
                            <p:childTnLst>
                              <p:par>
                                <p:cTn id="57" presetID="6" presetClass="emph" presetSubtype="0" fill="hold" nodeType="afterEffect">
                                  <p:stCondLst>
                                    <p:cond delay="0"/>
                                  </p:stCondLst>
                                  <p:childTnLst>
                                    <p:animScale>
                                      <p:cBhvr>
                                        <p:cTn id="58" dur="2000" fill="hold"/>
                                        <p:tgtEl>
                                          <p:spTgt spid="19"/>
                                        </p:tgtEl>
                                      </p:cBhvr>
                                      <p:by x="25000" y="25000"/>
                                    </p:animScale>
                                  </p:childTnLst>
                                </p:cTn>
                              </p:par>
                              <p:par>
                                <p:cTn id="59" presetID="35" presetClass="path" presetSubtype="0" accel="50000" decel="50000" fill="hold" nodeType="withEffect">
                                  <p:stCondLst>
                                    <p:cond delay="0"/>
                                  </p:stCondLst>
                                  <p:childTnLst>
                                    <p:animMotion origin="layout" path="M 0.03385 -0.95162 L -0.21806 -0.64722 " pathEditMode="fixed" rAng="0" ptsTypes="AA">
                                      <p:cBhvr>
                                        <p:cTn id="60" dur="2000" fill="hold"/>
                                        <p:tgtEl>
                                          <p:spTgt spid="19"/>
                                        </p:tgtEl>
                                        <p:attrNameLst>
                                          <p:attrName>ppt_x</p:attrName>
                                          <p:attrName>ppt_y</p:attrName>
                                        </p:attrNameLst>
                                      </p:cBhvr>
                                      <p:rCtr x="-12604" y="15208"/>
                                    </p:animMotion>
                                  </p:childTnLst>
                                </p:cTn>
                              </p:par>
                            </p:childTnLst>
                          </p:cTn>
                        </p:par>
                        <p:par>
                          <p:cTn id="61" fill="hold">
                            <p:stCondLst>
                              <p:cond delay="2000"/>
                            </p:stCondLst>
                            <p:childTnLst>
                              <p:par>
                                <p:cTn id="62" presetID="1" presetClass="exit" presetSubtype="0" fill="hold" nodeType="afterEffect">
                                  <p:stCondLst>
                                    <p:cond delay="0"/>
                                  </p:stCondLst>
                                  <p:childTnLst>
                                    <p:set>
                                      <p:cBhvr>
                                        <p:cTn id="63" dur="1" fill="hold">
                                          <p:stCondLst>
                                            <p:cond delay="0"/>
                                          </p:stCondLst>
                                        </p:cTn>
                                        <p:tgtEl>
                                          <p:spTgt spid="19"/>
                                        </p:tgtEl>
                                        <p:attrNameLst>
                                          <p:attrName>style.visibility</p:attrName>
                                        </p:attrNameLst>
                                      </p:cBhvr>
                                      <p:to>
                                        <p:strVal val="hidden"/>
                                      </p:to>
                                    </p:set>
                                  </p:childTnLst>
                                </p:cTn>
                              </p:par>
                            </p:childTnLst>
                          </p:cTn>
                        </p:par>
                        <p:par>
                          <p:cTn id="64" fill="hold">
                            <p:stCondLst>
                              <p:cond delay="2000"/>
                            </p:stCondLst>
                            <p:childTnLst>
                              <p:par>
                                <p:cTn id="65" presetID="6" presetClass="emph" presetSubtype="0" fill="hold" nodeType="afterEffect">
                                  <p:stCondLst>
                                    <p:cond delay="0"/>
                                  </p:stCondLst>
                                  <p:childTnLst>
                                    <p:animScale>
                                      <p:cBhvr>
                                        <p:cTn id="66" dur="10" fill="hold"/>
                                        <p:tgtEl>
                                          <p:spTgt spid="19"/>
                                        </p:tgtEl>
                                      </p:cBhvr>
                                      <p:by x="400000" y="400000"/>
                                    </p:animScale>
                                  </p:childTnLst>
                                </p:cTn>
                              </p:par>
                            </p:childTnLst>
                          </p:cTn>
                        </p:par>
                      </p:childTnLst>
                    </p:cTn>
                  </p:par>
                </p:childTnLst>
              </p:cTn>
              <p:nextCondLst>
                <p:cond evt="onClick" delay="0">
                  <p:tgtEl>
                    <p:spTgt spid="19"/>
                  </p:tgtEl>
                </p:cond>
              </p:nextCondLst>
            </p:seq>
            <p:seq concurrent="1" nextAc="seek">
              <p:cTn id="67" restart="whenNotActive" fill="hold" evtFilter="cancelBubble" nodeType="interactiveSeq">
                <p:stCondLst>
                  <p:cond evt="onClick" delay="0">
                    <p:tgtEl>
                      <p:spTgt spid="5"/>
                    </p:tgtEl>
                  </p:cond>
                </p:stCondLst>
                <p:endSync evt="end" delay="0">
                  <p:rtn val="all"/>
                </p:endSync>
                <p:childTnLst>
                  <p:par>
                    <p:cTn id="68" fill="hold">
                      <p:stCondLst>
                        <p:cond delay="0"/>
                      </p:stCondLst>
                      <p:childTnLst>
                        <p:par>
                          <p:cTn id="69" fill="hold">
                            <p:stCondLst>
                              <p:cond delay="0"/>
                            </p:stCondLst>
                            <p:childTnLst>
                              <p:par>
                                <p:cTn id="70" presetID="6" presetClass="emph" presetSubtype="0" fill="hold" nodeType="clickEffect">
                                  <p:stCondLst>
                                    <p:cond delay="0"/>
                                  </p:stCondLst>
                                  <p:childTnLst>
                                    <p:animScale>
                                      <p:cBhvr>
                                        <p:cTn id="71" dur="10" fill="hold"/>
                                        <p:tgtEl>
                                          <p:spTgt spid="19"/>
                                        </p:tgtEl>
                                      </p:cBhvr>
                                      <p:by x="25000" y="25000"/>
                                    </p:animScale>
                                  </p:childTnLst>
                                </p:cTn>
                              </p:par>
                            </p:childTnLst>
                          </p:cTn>
                        </p:par>
                        <p:par>
                          <p:cTn id="72" fill="hold">
                            <p:stCondLst>
                              <p:cond delay="10"/>
                            </p:stCondLst>
                            <p:childTnLst>
                              <p:par>
                                <p:cTn id="73" presetID="1" presetClass="entr" presetSubtype="0"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par>
                          <p:cTn id="75" fill="hold">
                            <p:stCondLst>
                              <p:cond delay="10"/>
                            </p:stCondLst>
                            <p:childTnLst>
                              <p:par>
                                <p:cTn id="76" presetID="35" presetClass="path" presetSubtype="0" accel="50000" decel="50000" fill="hold" nodeType="afterEffect">
                                  <p:stCondLst>
                                    <p:cond delay="0"/>
                                  </p:stCondLst>
                                  <p:childTnLst>
                                    <p:animMotion origin="layout" path="M 0.03385 -0.95162 L -0.21806 -0.64722 " pathEditMode="fixed" rAng="0" ptsTypes="AA">
                                      <p:cBhvr>
                                        <p:cTn id="77" dur="2000" spd="-100000" fill="hold"/>
                                        <p:tgtEl>
                                          <p:spTgt spid="19"/>
                                        </p:tgtEl>
                                        <p:attrNameLst>
                                          <p:attrName>ppt_x</p:attrName>
                                          <p:attrName>ppt_y</p:attrName>
                                        </p:attrNameLst>
                                      </p:cBhvr>
                                      <p:rCtr x="-12604" y="15208"/>
                                    </p:animMotion>
                                  </p:childTnLst>
                                </p:cTn>
                              </p:par>
                              <p:par>
                                <p:cTn id="78" presetID="6" presetClass="emph" presetSubtype="0" fill="hold" nodeType="withEffect">
                                  <p:stCondLst>
                                    <p:cond delay="0"/>
                                  </p:stCondLst>
                                  <p:childTnLst>
                                    <p:animScale>
                                      <p:cBhvr>
                                        <p:cTn id="79" dur="2000" fill="hold"/>
                                        <p:tgtEl>
                                          <p:spTgt spid="19"/>
                                        </p:tgtEl>
                                      </p:cBhvr>
                                      <p:by x="400000" y="400000"/>
                                    </p:animScale>
                                  </p:childTnLst>
                                </p:cTn>
                              </p:par>
                            </p:childTnLst>
                          </p:cTn>
                        </p:par>
                      </p:childTnLst>
                    </p:cTn>
                  </p:par>
                </p:childTnLst>
              </p:cTn>
              <p:nextCondLst>
                <p:cond evt="onClick" delay="0">
                  <p:tgtEl>
                    <p:spTgt spid="5"/>
                  </p:tgtEl>
                </p:cond>
              </p:nextCondLst>
            </p:seq>
          </p:childTnLst>
        </p:cTn>
      </p:par>
    </p:tnLst>
  </p:timing>
  <p:extLst mod="1">
    <p:ext uri="{E180D4A7-C9FB-4DFB-919C-405C955672EB}">
      <p14:showEvtLst xmlns:p14="http://schemas.microsoft.com/office/powerpoint/2010/main">
        <p14:triggerEvt type="onClick" time="13757" objId="4"/>
        <p14:triggerEvt type="onClick" time="29271" objId="18"/>
        <p14:triggerEvt type="onClick" time="32302" objId="5"/>
        <p14:triggerEvt type="onClick" time="47051" objId="19"/>
        <p14:triggerEvt type="onClick" time="51082" objId="6"/>
        <p14:triggerEvt type="onClick" time="66680" objId="17"/>
      </p14:showEvtLst>
    </p:ext>
  </p:extLs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nip Diagonal Corner Rectangle 10"/>
          <p:cNvSpPr/>
          <p:nvPr/>
        </p:nvSpPr>
        <p:spPr>
          <a:xfrm>
            <a:off x="323528" y="200986"/>
            <a:ext cx="8496944" cy="6396366"/>
          </a:xfrm>
          <a:prstGeom prst="snip2DiagRect">
            <a:avLst/>
          </a:prstGeom>
          <a:gradFill flip="none" rotWithShape="1">
            <a:gsLst>
              <a:gs pos="0">
                <a:schemeClr val="bg1">
                  <a:alpha val="49000"/>
                </a:schemeClr>
              </a:gs>
              <a:gs pos="100000">
                <a:schemeClr val="bg1">
                  <a:alpha val="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2" y="5071172"/>
            <a:ext cx="1379887" cy="652276"/>
          </a:xfrm>
          <a:prstGeom prst="rect">
            <a:avLst/>
          </a:prstGeom>
          <a:ln w="19050">
            <a:solidFill>
              <a:schemeClr val="bg2">
                <a:lumMod val="75000"/>
              </a:schemeClr>
            </a:solidFill>
          </a:ln>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2932" y="2617522"/>
            <a:ext cx="1387700" cy="1156229"/>
          </a:xfrm>
          <a:prstGeom prst="rect">
            <a:avLst/>
          </a:prstGeom>
          <a:ln w="19050">
            <a:solidFill>
              <a:schemeClr val="bg2">
                <a:lumMod val="75000"/>
              </a:schemeClr>
            </a:solidFill>
          </a:ln>
          <a:effec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2691" y="3861048"/>
            <a:ext cx="1372345" cy="1029259"/>
          </a:xfrm>
          <a:prstGeom prst="rect">
            <a:avLst/>
          </a:prstGeom>
          <a:ln w="19050">
            <a:solidFill>
              <a:schemeClr val="bg2">
                <a:lumMod val="75000"/>
              </a:schemeClr>
            </a:solidFill>
          </a:ln>
          <a:effectLst/>
        </p:spPr>
      </p:pic>
      <p:sp>
        <p:nvSpPr>
          <p:cNvPr id="14" name="TextBox 13"/>
          <p:cNvSpPr txBox="1"/>
          <p:nvPr/>
        </p:nvSpPr>
        <p:spPr>
          <a:xfrm>
            <a:off x="2361970" y="2708920"/>
            <a:ext cx="6602518" cy="2246769"/>
          </a:xfrm>
          <a:prstGeom prst="rect">
            <a:avLst/>
          </a:prstGeom>
          <a:noFill/>
        </p:spPr>
        <p:txBody>
          <a:bodyPr wrap="square" rtlCol="0">
            <a:spAutoFit/>
          </a:bodyPr>
          <a:lstStyle/>
          <a:p>
            <a:pPr algn="ctr"/>
            <a:r>
              <a:rPr lang="uk-UA" sz="3600" b="1" dirty="0" smtClean="0">
                <a:solidFill>
                  <a:prstClr val="white"/>
                </a:solidFill>
                <a:latin typeface="Times New Roman" panose="02020603050405020304" pitchFamily="18" charset="0"/>
                <a:cs typeface="Times New Roman" panose="02020603050405020304" pitchFamily="18" charset="0"/>
              </a:rPr>
              <a:t>2</a:t>
            </a:r>
            <a:r>
              <a:rPr lang="uk-UA" sz="3600" dirty="0" smtClean="0">
                <a:solidFill>
                  <a:prstClr val="white"/>
                </a:solidFill>
                <a:latin typeface="Times New Roman" panose="02020603050405020304" pitchFamily="18" charset="0"/>
                <a:cs typeface="Times New Roman" panose="02020603050405020304" pitchFamily="18" charset="0"/>
              </a:rPr>
              <a:t>. Кераміка трипільської культури (</a:t>
            </a:r>
            <a:r>
              <a:rPr lang="uk-UA" sz="3600" i="1" dirty="0" smtClean="0">
                <a:solidFill>
                  <a:prstClr val="white"/>
                </a:solidFill>
                <a:latin typeface="Times New Roman" panose="02020603050405020304" pitchFamily="18" charset="0"/>
                <a:cs typeface="Times New Roman" panose="02020603050405020304" pitchFamily="18" charset="0"/>
              </a:rPr>
              <a:t>орнаментована кераміка</a:t>
            </a:r>
            <a:r>
              <a:rPr lang="uk-UA" sz="3600" dirty="0" smtClean="0">
                <a:solidFill>
                  <a:prstClr val="white"/>
                </a:solidFill>
                <a:latin typeface="Times New Roman" panose="02020603050405020304" pitchFamily="18" charset="0"/>
                <a:cs typeface="Times New Roman" panose="02020603050405020304" pitchFamily="18" charset="0"/>
              </a:rPr>
              <a:t>)</a:t>
            </a:r>
            <a:endParaRPr lang="uk-UA" sz="3600" b="1" dirty="0" smtClean="0">
              <a:solidFill>
                <a:prstClr val="white"/>
              </a:solidFill>
              <a:latin typeface="Times New Roman" panose="02020603050405020304" pitchFamily="18" charset="0"/>
              <a:cs typeface="Times New Roman" panose="02020603050405020304" pitchFamily="18" charset="0"/>
            </a:endParaRPr>
          </a:p>
          <a:p>
            <a:pPr algn="ctr"/>
            <a:endParaRPr lang="uk-UA" sz="800" b="1" dirty="0" smtClean="0">
              <a:solidFill>
                <a:prstClr val="white"/>
              </a:solidFill>
              <a:latin typeface="Times New Roman" panose="02020603050405020304" pitchFamily="18" charset="0"/>
              <a:cs typeface="Times New Roman" panose="02020603050405020304" pitchFamily="18" charset="0"/>
            </a:endParaRPr>
          </a:p>
          <a:p>
            <a:pPr algn="ctr"/>
            <a:endParaRPr lang="en-US" sz="2400" b="1" dirty="0">
              <a:solidFill>
                <a:prstClr val="white"/>
              </a:solidFill>
              <a:latin typeface="Times New Roman" panose="02020603050405020304" pitchFamily="18" charset="0"/>
              <a:cs typeface="Times New Roman" panose="02020603050405020304" pitchFamily="18" charset="0"/>
            </a:endParaRPr>
          </a:p>
        </p:txBody>
      </p:sp>
      <p:pic>
        <p:nvPicPr>
          <p:cNvPr id="2050" name="Picture 2" descr="C:\Users\Николай\Documents\На сай додатки 2016\trypyllya-800x21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910" y="161331"/>
            <a:ext cx="7902180" cy="214346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logos-ukraine.com.ua/project/piued2/image/simvolukr2.png"/>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843" b="89764" l="3129" r="94786">
                        <a14:foregroundMark x1="7532" y1="48425" x2="7532" y2="48425"/>
                        <a14:foregroundMark x1="3244" y1="48031" x2="3244" y2="48031"/>
                        <a14:foregroundMark x1="40788" y1="38583" x2="40788" y2="38583"/>
                        <a14:foregroundMark x1="47972" y1="26772" x2="47972" y2="26772"/>
                        <a14:foregroundMark x1="53534" y1="58661" x2="53534" y2="58661"/>
                        <a14:foregroundMark x1="46234" y1="71654" x2="46234" y2="71654"/>
                        <a14:foregroundMark x1="43569" y1="51575" x2="43569" y2="51575"/>
                        <a14:foregroundMark x1="38239" y1="40551" x2="38239" y2="40551"/>
                        <a14:foregroundMark x1="64311" y1="53150" x2="64311" y2="53150"/>
                        <a14:foregroundMark x1="64426" y1="27953" x2="64426" y2="27953"/>
                        <a14:foregroundMark x1="69525" y1="48031" x2="69061" y2="48819"/>
                        <a14:foregroundMark x1="87833" y1="61417" x2="87833" y2="61417"/>
                        <a14:foregroundMark x1="93511" y1="49606" x2="93511" y2="49606"/>
                        <a14:foregroundMark x1="94786" y1="42126" x2="94786" y2="42126"/>
                        <a14:foregroundMark x1="71031" y1="62992" x2="71031" y2="62992"/>
                        <a14:foregroundMark x1="65701" y1="65748" x2="65701" y2="65748"/>
                        <a14:foregroundMark x1="60950" y1="50000" x2="60950" y2="50000"/>
                        <a14:foregroundMark x1="61298" y1="35433" x2="61298" y2="35433"/>
                        <a14:foregroundMark x1="71727" y1="36220" x2="71727" y2="36220"/>
                        <a14:foregroundMark x1="71958" y1="29528" x2="71958" y2="29528"/>
                        <a14:foregroundMark x1="87949" y1="48819" x2="87949" y2="48819"/>
                        <a14:backgroundMark x1="5794" y1="89764" x2="5794" y2="89764"/>
                        <a14:backgroundMark x1="32561" y1="70079" x2="32561" y2="70079"/>
                        <a14:backgroundMark x1="35921" y1="6299" x2="35921" y2="6299"/>
                        <a14:backgroundMark x1="57937" y1="81102" x2="57937" y2="81102"/>
                        <a14:backgroundMark x1="63963" y1="96457" x2="63963" y2="96457"/>
                        <a14:backgroundMark x1="99421" y1="9055" x2="99421" y2="9055"/>
                        <a14:backgroundMark x1="98957" y1="70472" x2="98957" y2="70472"/>
                        <a14:backgroundMark x1="97219" y1="90945" x2="97219" y2="90945"/>
                        <a14:backgroundMark x1="77984" y1="11417" x2="77984" y2="11417"/>
                        <a14:backgroundMark x1="73001" y1="6299" x2="73001" y2="6299"/>
                        <a14:backgroundMark x1="63615" y1="5906" x2="63615" y2="5906"/>
                        <a14:backgroundMark x1="26535" y1="5906" x2="26535" y2="5906"/>
                        <a14:backgroundMark x1="2781" y1="9055" x2="2781" y2="9055"/>
                        <a14:backgroundMark x1="2086" y1="26378" x2="2086" y2="26378"/>
                      </a14:backgroundRemoval>
                    </a14:imgEffect>
                  </a14:imgLayer>
                </a14:imgProps>
              </a:ext>
              <a:ext uri="{28A0092B-C50C-407E-A947-70E740481C1C}">
                <a14:useLocalDpi xmlns:a14="http://schemas.microsoft.com/office/drawing/2010/main" val="0"/>
              </a:ext>
            </a:extLst>
          </a:blip>
          <a:srcRect/>
          <a:stretch>
            <a:fillRect/>
          </a:stretch>
        </p:blipFill>
        <p:spPr bwMode="auto">
          <a:xfrm>
            <a:off x="2699791" y="4517777"/>
            <a:ext cx="5976665" cy="175906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p:cNvPicPr>
            <a:picLocks noChangeAspect="1"/>
          </p:cNvPicPr>
          <p:nvPr/>
        </p:nvPicPr>
        <p:blipFill>
          <a:blip r:embed="rId9">
            <a:extLst>
              <a:ext uri="{BEBA8EAE-BF5A-486C-A8C5-ECC9F3942E4B}">
                <a14:imgProps xmlns:a14="http://schemas.microsoft.com/office/drawing/2010/main">
                  <a14:imgLayer r:embed="rId10">
                    <a14:imgEffect>
                      <a14:sharpenSoften amount="25000"/>
                    </a14:imgEffect>
                  </a14:imgLayer>
                </a14:imgProps>
              </a:ext>
              <a:ext uri="{28A0092B-C50C-407E-A947-70E740481C1C}">
                <a14:useLocalDpi xmlns:a14="http://schemas.microsoft.com/office/drawing/2010/main" val="0"/>
              </a:ext>
            </a:extLst>
          </a:blip>
          <a:stretch>
            <a:fillRect/>
          </a:stretch>
        </p:blipFill>
        <p:spPr>
          <a:xfrm>
            <a:off x="-252536" y="8758286"/>
            <a:ext cx="8117921" cy="3837366"/>
          </a:xfrm>
          <a:prstGeom prst="rect">
            <a:avLst/>
          </a:prstGeom>
          <a:ln w="19050">
            <a:solidFill>
              <a:schemeClr val="bg2">
                <a:lumMod val="75000"/>
              </a:schemeClr>
            </a:solidFill>
          </a:ln>
          <a:effectLst/>
        </p:spPr>
      </p:pic>
      <p:pic>
        <p:nvPicPr>
          <p:cNvPr id="18" name="Picture 17"/>
          <p:cNvPicPr>
            <a:picLocks noChangeAspect="1"/>
          </p:cNvPicPr>
          <p:nvPr/>
        </p:nvPicPr>
        <p:blipFill>
          <a:blip r:embed="rId11">
            <a:extLst>
              <a:ext uri="{BEBA8EAE-BF5A-486C-A8C5-ECC9F3942E4B}">
                <a14:imgProps xmlns:a14="http://schemas.microsoft.com/office/drawing/2010/main">
                  <a14:imgLayer r:embed="rId12">
                    <a14:imgEffect>
                      <a14:sharpenSoften amount="25000"/>
                    </a14:imgEffect>
                  </a14:imgLayer>
                </a14:imgProps>
              </a:ext>
              <a:ext uri="{28A0092B-C50C-407E-A947-70E740481C1C}">
                <a14:useLocalDpi xmlns:a14="http://schemas.microsoft.com/office/drawing/2010/main" val="0"/>
              </a:ext>
            </a:extLst>
          </a:blip>
          <a:stretch>
            <a:fillRect/>
          </a:stretch>
        </p:blipFill>
        <p:spPr>
          <a:xfrm>
            <a:off x="-9109520" y="0"/>
            <a:ext cx="8670290" cy="6932789"/>
          </a:xfrm>
          <a:prstGeom prst="rect">
            <a:avLst/>
          </a:prstGeom>
          <a:ln w="19050">
            <a:noFill/>
          </a:ln>
          <a:effectLst/>
        </p:spPr>
      </p:pic>
      <p:pic>
        <p:nvPicPr>
          <p:cNvPr id="17" name="Picture 5"/>
          <p:cNvPicPr>
            <a:picLocks noChangeAspect="1"/>
          </p:cNvPicPr>
          <p:nvPr/>
        </p:nvPicPr>
        <p:blipFill>
          <a:blip r:embed="rId13">
            <a:extLst>
              <a:ext uri="{BEBA8EAE-BF5A-486C-A8C5-ECC9F3942E4B}">
                <a14:imgProps xmlns:a14="http://schemas.microsoft.com/office/drawing/2010/main">
                  <a14:imgLayer r:embed="rId14">
                    <a14:imgEffect>
                      <a14:sharpenSoften amount="25000"/>
                    </a14:imgEffect>
                  </a14:imgLayer>
                </a14:imgProps>
              </a:ext>
              <a:ext uri="{28A0092B-C50C-407E-A947-70E740481C1C}">
                <a14:useLocalDpi xmlns:a14="http://schemas.microsoft.com/office/drawing/2010/main" val="0"/>
              </a:ext>
            </a:extLst>
          </a:blip>
          <a:stretch>
            <a:fillRect/>
          </a:stretch>
        </p:blipFill>
        <p:spPr>
          <a:xfrm>
            <a:off x="9348631" y="161331"/>
            <a:ext cx="8773282" cy="6579962"/>
          </a:xfrm>
          <a:prstGeom prst="rect">
            <a:avLst/>
          </a:prstGeom>
          <a:ln w="19050">
            <a:solidFill>
              <a:schemeClr val="bg2">
                <a:lumMod val="75000"/>
              </a:schemeClr>
            </a:solidFill>
          </a:ln>
          <a:effectLst/>
        </p:spPr>
      </p:pic>
    </p:spTree>
    <p:extLst>
      <p:ext uri="{BB962C8B-B14F-4D97-AF65-F5344CB8AC3E}">
        <p14:creationId xmlns:p14="http://schemas.microsoft.com/office/powerpoint/2010/main" val="109861923"/>
      </p:ext>
    </p:extLst>
  </p:cSld>
  <p:clrMapOvr>
    <a:masterClrMapping/>
  </p:clrMapOvr>
  <mc:AlternateContent xmlns:mc="http://schemas.openxmlformats.org/markup-compatibility/2006" xmlns:p14="http://schemas.microsoft.com/office/powerpoint/2010/main">
    <mc:Choice Requires="p14">
      <p:transition spd="slow" p14:dur="4400" advTm="63519">
        <p14:honeycomb/>
      </p:transition>
    </mc:Choice>
    <mc:Fallback xmlns="">
      <p:transition spd="slow" advTm="63519">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withEffect">
                                  <p:stCondLst>
                                    <p:cond delay="0"/>
                                  </p:stCondLst>
                                  <p:childTnLst>
                                    <p:animScale>
                                      <p:cBhvr>
                                        <p:cTn id="6" dur="10" fill="hold"/>
                                        <p:tgtEl>
                                          <p:spTgt spid="18"/>
                                        </p:tgtEl>
                                      </p:cBhvr>
                                      <p:by x="25000" y="25000"/>
                                    </p:animScale>
                                  </p:childTnLst>
                                </p:cTn>
                              </p:par>
                            </p:childTnLst>
                          </p:cTn>
                        </p:par>
                        <p:par>
                          <p:cTn id="7" fill="hold">
                            <p:stCondLst>
                              <p:cond delay="10"/>
                            </p:stCondLst>
                            <p:childTnLst>
                              <p:par>
                                <p:cTn id="8" presetID="1"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
                            </p:stCondLst>
                            <p:childTnLst>
                              <p:par>
                                <p:cTn id="11" presetID="35" presetClass="path" presetSubtype="0" accel="50000" decel="50000" fill="hold" nodeType="afterEffect">
                                  <p:stCondLst>
                                    <p:cond delay="0"/>
                                  </p:stCondLst>
                                  <p:childTnLst>
                                    <p:animMotion origin="layout" path="M 1.0099 0 L 0.7658 -0.3044 " pathEditMode="fixed" rAng="0" ptsTypes="AA">
                                      <p:cBhvr>
                                        <p:cTn id="12" dur="2000" spd="-100000" fill="hold"/>
                                        <p:tgtEl>
                                          <p:spTgt spid="18"/>
                                        </p:tgtEl>
                                        <p:attrNameLst>
                                          <p:attrName>ppt_x</p:attrName>
                                          <p:attrName>ppt_y</p:attrName>
                                        </p:attrNameLst>
                                      </p:cBhvr>
                                      <p:rCtr x="-12205" y="-15231"/>
                                    </p:animMotion>
                                  </p:childTnLst>
                                </p:cTn>
                              </p:par>
                              <p:par>
                                <p:cTn id="13" presetID="6" presetClass="emph" presetSubtype="0" fill="hold" nodeType="withEffect">
                                  <p:stCondLst>
                                    <p:cond delay="0"/>
                                  </p:stCondLst>
                                  <p:childTnLst>
                                    <p:animScale>
                                      <p:cBhvr>
                                        <p:cTn id="14" dur="2000" fill="hold"/>
                                        <p:tgtEl>
                                          <p:spTgt spid="18"/>
                                        </p:tgtEl>
                                      </p:cBhvr>
                                      <p:by x="400000" y="400000"/>
                                    </p:animScale>
                                  </p:childTnLst>
                                </p:cTn>
                              </p:par>
                            </p:childTnLst>
                          </p:cTn>
                        </p:par>
                      </p:childTnLst>
                    </p:cTn>
                  </p:par>
                </p:childTnLst>
              </p:cTn>
              <p:nextCondLst>
                <p:cond evt="onClick" delay="0">
                  <p:tgtEl>
                    <p:spTgt spid="4"/>
                  </p:tgtEl>
                </p:cond>
              </p:nextCondLst>
            </p:seq>
            <p:seq concurrent="1" nextAc="seek">
              <p:cTn id="15" restart="whenNotActive" fill="hold" evtFilter="cancelBubble" nodeType="interactiveSeq">
                <p:stCondLst>
                  <p:cond evt="onClick" delay="0">
                    <p:tgtEl>
                      <p:spTgt spid="18"/>
                    </p:tgtEl>
                  </p:cond>
                </p:stCondLst>
                <p:endSync evt="end" delay="0">
                  <p:rtn val="all"/>
                </p:endSync>
                <p:childTnLst>
                  <p:par>
                    <p:cTn id="16" fill="hold">
                      <p:stCondLst>
                        <p:cond delay="0"/>
                      </p:stCondLst>
                      <p:childTnLst>
                        <p:par>
                          <p:cTn id="17" fill="hold">
                            <p:stCondLst>
                              <p:cond delay="0"/>
                            </p:stCondLst>
                            <p:childTnLst>
                              <p:par>
                                <p:cTn id="18" presetID="6" presetClass="emph" presetSubtype="0" fill="hold" nodeType="afterEffect">
                                  <p:stCondLst>
                                    <p:cond delay="0"/>
                                  </p:stCondLst>
                                  <p:childTnLst>
                                    <p:animScale>
                                      <p:cBhvr>
                                        <p:cTn id="19" dur="2000" fill="hold"/>
                                        <p:tgtEl>
                                          <p:spTgt spid="18"/>
                                        </p:tgtEl>
                                      </p:cBhvr>
                                      <p:by x="25000" y="25000"/>
                                    </p:animScale>
                                  </p:childTnLst>
                                </p:cTn>
                              </p:par>
                              <p:par>
                                <p:cTn id="20" presetID="35" presetClass="path" presetSubtype="0" accel="50000" decel="50000" fill="hold" nodeType="withEffect">
                                  <p:stCondLst>
                                    <p:cond delay="0"/>
                                  </p:stCondLst>
                                  <p:childTnLst>
                                    <p:animMotion origin="layout" path="M 1.0099 0 L 0.76389 -0.30949 " pathEditMode="fixed" rAng="0" ptsTypes="AA">
                                      <p:cBhvr>
                                        <p:cTn id="21" dur="2000" fill="hold"/>
                                        <p:tgtEl>
                                          <p:spTgt spid="18"/>
                                        </p:tgtEl>
                                        <p:attrNameLst>
                                          <p:attrName>ppt_x</p:attrName>
                                          <p:attrName>ppt_y</p:attrName>
                                        </p:attrNameLst>
                                      </p:cBhvr>
                                      <p:rCtr x="-12309" y="-15486"/>
                                    </p:animMotion>
                                  </p:childTnLst>
                                </p:cTn>
                              </p:par>
                            </p:childTnLst>
                          </p:cTn>
                        </p:par>
                        <p:par>
                          <p:cTn id="22" fill="hold">
                            <p:stCondLst>
                              <p:cond delay="2000"/>
                            </p:stCondLst>
                            <p:childTnLst>
                              <p:par>
                                <p:cTn id="23" presetID="1" presetClass="exit" presetSubtype="0" fill="hold" nodeType="afterEffect">
                                  <p:stCondLst>
                                    <p:cond delay="0"/>
                                  </p:stCondLst>
                                  <p:childTnLst>
                                    <p:set>
                                      <p:cBhvr>
                                        <p:cTn id="24" dur="1" fill="hold">
                                          <p:stCondLst>
                                            <p:cond delay="0"/>
                                          </p:stCondLst>
                                        </p:cTn>
                                        <p:tgtEl>
                                          <p:spTgt spid="18"/>
                                        </p:tgtEl>
                                        <p:attrNameLst>
                                          <p:attrName>style.visibility</p:attrName>
                                        </p:attrNameLst>
                                      </p:cBhvr>
                                      <p:to>
                                        <p:strVal val="hidden"/>
                                      </p:to>
                                    </p:set>
                                  </p:childTnLst>
                                </p:cTn>
                              </p:par>
                            </p:childTnLst>
                          </p:cTn>
                        </p:par>
                        <p:par>
                          <p:cTn id="25" fill="hold">
                            <p:stCondLst>
                              <p:cond delay="2000"/>
                            </p:stCondLst>
                            <p:childTnLst>
                              <p:par>
                                <p:cTn id="26" presetID="6" presetClass="emph" presetSubtype="0" fill="hold" nodeType="afterEffect">
                                  <p:stCondLst>
                                    <p:cond delay="0"/>
                                  </p:stCondLst>
                                  <p:childTnLst>
                                    <p:animScale>
                                      <p:cBhvr>
                                        <p:cTn id="27" dur="10" fill="hold"/>
                                        <p:tgtEl>
                                          <p:spTgt spid="18"/>
                                        </p:tgtEl>
                                      </p:cBhvr>
                                      <p:by x="400000" y="400000"/>
                                    </p:animScale>
                                  </p:childTnLst>
                                </p:cTn>
                              </p:par>
                            </p:childTnLst>
                          </p:cTn>
                        </p:par>
                      </p:childTnLst>
                    </p:cTn>
                  </p:par>
                </p:childTnLst>
              </p:cTn>
              <p:nextCondLst>
                <p:cond evt="onClick" delay="0">
                  <p:tgtEl>
                    <p:spTgt spid="18"/>
                  </p:tgtEl>
                </p:cond>
              </p:nextCondLst>
            </p:seq>
            <p:seq concurrent="1" nextAc="seek">
              <p:cTn id="28" restart="whenNotActive" fill="hold" evtFilter="cancelBubble" nodeType="interactiveSeq">
                <p:stCondLst>
                  <p:cond evt="onClick" delay="0">
                    <p:tgtEl>
                      <p:spTgt spid="17"/>
                    </p:tgtEl>
                  </p:cond>
                </p:stCondLst>
                <p:endSync evt="end" delay="0">
                  <p:rtn val="all"/>
                </p:endSync>
                <p:childTnLst>
                  <p:par>
                    <p:cTn id="29" fill="hold">
                      <p:stCondLst>
                        <p:cond delay="0"/>
                      </p:stCondLst>
                      <p:childTnLst>
                        <p:par>
                          <p:cTn id="30" fill="hold">
                            <p:stCondLst>
                              <p:cond delay="0"/>
                            </p:stCondLst>
                            <p:childTnLst>
                              <p:par>
                                <p:cTn id="31" presetID="6" presetClass="emph" presetSubtype="0" fill="hold" nodeType="afterEffect">
                                  <p:stCondLst>
                                    <p:cond delay="0"/>
                                  </p:stCondLst>
                                  <p:childTnLst>
                                    <p:animScale>
                                      <p:cBhvr>
                                        <p:cTn id="32" dur="2000" fill="hold"/>
                                        <p:tgtEl>
                                          <p:spTgt spid="17"/>
                                        </p:tgtEl>
                                      </p:cBhvr>
                                      <p:by x="25000" y="25000"/>
                                    </p:animScale>
                                  </p:childTnLst>
                                </p:cTn>
                              </p:par>
                              <p:par>
                                <p:cTn id="33" presetID="35" presetClass="path" presetSubtype="0" accel="50000" decel="50000" fill="hold" nodeType="withEffect">
                                  <p:stCondLst>
                                    <p:cond delay="0"/>
                                  </p:stCondLst>
                                  <p:childTnLst>
                                    <p:animMotion origin="layout" path="M -1.25972 -0.00139 L -1 -0.00139 " pathEditMode="relative" rAng="0" ptsTypes="AA">
                                      <p:cBhvr>
                                        <p:cTn id="34" dur="2000" spd="-100000" fill="hold"/>
                                        <p:tgtEl>
                                          <p:spTgt spid="17"/>
                                        </p:tgtEl>
                                        <p:attrNameLst>
                                          <p:attrName>ppt_x</p:attrName>
                                          <p:attrName>ppt_y</p:attrName>
                                        </p:attrNameLst>
                                      </p:cBhvr>
                                      <p:rCtr x="12986" y="0"/>
                                    </p:animMotion>
                                  </p:childTnLst>
                                </p:cTn>
                              </p:par>
                            </p:childTnLst>
                          </p:cTn>
                        </p:par>
                        <p:par>
                          <p:cTn id="35" fill="hold">
                            <p:stCondLst>
                              <p:cond delay="2000"/>
                            </p:stCondLst>
                            <p:childTnLst>
                              <p:par>
                                <p:cTn id="36" presetID="1" presetClass="exit" presetSubtype="0" fill="hold" nodeType="after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par>
                          <p:cTn id="38" fill="hold">
                            <p:stCondLst>
                              <p:cond delay="2000"/>
                            </p:stCondLst>
                            <p:childTnLst>
                              <p:par>
                                <p:cTn id="39" presetID="6" presetClass="emph" presetSubtype="0" fill="hold" nodeType="afterEffect">
                                  <p:stCondLst>
                                    <p:cond delay="0"/>
                                  </p:stCondLst>
                                  <p:childTnLst>
                                    <p:animScale>
                                      <p:cBhvr>
                                        <p:cTn id="40" dur="10" fill="hold"/>
                                        <p:tgtEl>
                                          <p:spTgt spid="17"/>
                                        </p:tgtEl>
                                      </p:cBhvr>
                                      <p:by x="400000" y="400000"/>
                                    </p:animScale>
                                  </p:childTnLst>
                                </p:cTn>
                              </p:par>
                            </p:childTnLst>
                          </p:cTn>
                        </p:par>
                      </p:childTnLst>
                    </p:cTn>
                  </p:par>
                </p:childTnLst>
              </p:cTn>
              <p:nextCondLst>
                <p:cond evt="onClick" delay="0">
                  <p:tgtEl>
                    <p:spTgt spid="17"/>
                  </p:tgtEl>
                </p:cond>
              </p:nextCondLst>
            </p:seq>
            <p:seq concurrent="1" nextAc="seek">
              <p:cTn id="41" restart="whenNotActive" fill="hold" evtFilter="cancelBubble" nodeType="interactiveSeq">
                <p:stCondLst>
                  <p:cond evt="onClick" delay="0">
                    <p:tgtEl>
                      <p:spTgt spid="6"/>
                    </p:tgtEl>
                  </p:cond>
                </p:stCondLst>
                <p:endSync evt="end" delay="0">
                  <p:rtn val="all"/>
                </p:endSync>
                <p:childTnLst>
                  <p:par>
                    <p:cTn id="42" fill="hold">
                      <p:stCondLst>
                        <p:cond delay="0"/>
                      </p:stCondLst>
                      <p:childTnLst>
                        <p:par>
                          <p:cTn id="43" fill="hold">
                            <p:stCondLst>
                              <p:cond delay="0"/>
                            </p:stCondLst>
                            <p:childTnLst>
                              <p:par>
                                <p:cTn id="44" presetID="6" presetClass="emph" presetSubtype="0" fill="hold" nodeType="clickEffect">
                                  <p:stCondLst>
                                    <p:cond delay="0"/>
                                  </p:stCondLst>
                                  <p:childTnLst>
                                    <p:animScale>
                                      <p:cBhvr>
                                        <p:cTn id="45" dur="10" fill="hold"/>
                                        <p:tgtEl>
                                          <p:spTgt spid="17"/>
                                        </p:tgtEl>
                                      </p:cBhvr>
                                      <p:by x="25000" y="25000"/>
                                    </p:animScale>
                                  </p:childTnLst>
                                </p:cTn>
                              </p:par>
                            </p:childTnLst>
                          </p:cTn>
                        </p:par>
                        <p:par>
                          <p:cTn id="46" fill="hold">
                            <p:stCondLst>
                              <p:cond delay="10"/>
                            </p:stCondLst>
                            <p:childTnLst>
                              <p:par>
                                <p:cTn id="47" presetID="1"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10"/>
                            </p:stCondLst>
                            <p:childTnLst>
                              <p:par>
                                <p:cTn id="50" presetID="63" presetClass="path" presetSubtype="0" accel="50000" decel="50000" fill="hold" nodeType="afterEffect">
                                  <p:stCondLst>
                                    <p:cond delay="0"/>
                                  </p:stCondLst>
                                  <p:childTnLst>
                                    <p:animMotion origin="layout" path="M -1 -0.00139 L -1.25972 -0.00139 " pathEditMode="relative" rAng="0" ptsTypes="AA">
                                      <p:cBhvr>
                                        <p:cTn id="51" dur="2000" spd="-100000" fill="hold"/>
                                        <p:tgtEl>
                                          <p:spTgt spid="17"/>
                                        </p:tgtEl>
                                        <p:attrNameLst>
                                          <p:attrName>ppt_x</p:attrName>
                                          <p:attrName>ppt_y</p:attrName>
                                        </p:attrNameLst>
                                      </p:cBhvr>
                                      <p:rCtr x="-12986" y="0"/>
                                    </p:animMotion>
                                  </p:childTnLst>
                                </p:cTn>
                              </p:par>
                              <p:par>
                                <p:cTn id="52" presetID="6" presetClass="emph" presetSubtype="0" fill="hold" nodeType="withEffect">
                                  <p:stCondLst>
                                    <p:cond delay="0"/>
                                  </p:stCondLst>
                                  <p:childTnLst>
                                    <p:animScale>
                                      <p:cBhvr>
                                        <p:cTn id="53" dur="2000" fill="hold"/>
                                        <p:tgtEl>
                                          <p:spTgt spid="17"/>
                                        </p:tgtEl>
                                      </p:cBhvr>
                                      <p:by x="400000" y="400000"/>
                                    </p:animScale>
                                  </p:childTnLst>
                                </p:cTn>
                              </p:par>
                            </p:childTnLst>
                          </p:cTn>
                        </p:par>
                      </p:childTnLst>
                    </p:cTn>
                  </p:par>
                </p:childTnLst>
              </p:cTn>
              <p:nextCondLst>
                <p:cond evt="onClick" delay="0">
                  <p:tgtEl>
                    <p:spTgt spid="6"/>
                  </p:tgtEl>
                </p:cond>
              </p:nextCondLst>
            </p:seq>
            <p:seq concurrent="1" nextAc="seek">
              <p:cTn id="54" restart="whenNotActive" fill="hold" evtFilter="cancelBubble" nodeType="interactiveSeq">
                <p:stCondLst>
                  <p:cond evt="onClick" delay="0">
                    <p:tgtEl>
                      <p:spTgt spid="19"/>
                    </p:tgtEl>
                  </p:cond>
                </p:stCondLst>
                <p:endSync evt="end" delay="0">
                  <p:rtn val="all"/>
                </p:endSync>
                <p:childTnLst>
                  <p:par>
                    <p:cTn id="55" fill="hold">
                      <p:stCondLst>
                        <p:cond delay="0"/>
                      </p:stCondLst>
                      <p:childTnLst>
                        <p:par>
                          <p:cTn id="56" fill="hold">
                            <p:stCondLst>
                              <p:cond delay="0"/>
                            </p:stCondLst>
                            <p:childTnLst>
                              <p:par>
                                <p:cTn id="57" presetID="6" presetClass="emph" presetSubtype="0" fill="hold" nodeType="afterEffect">
                                  <p:stCondLst>
                                    <p:cond delay="0"/>
                                  </p:stCondLst>
                                  <p:childTnLst>
                                    <p:animScale>
                                      <p:cBhvr>
                                        <p:cTn id="58" dur="2000" fill="hold"/>
                                        <p:tgtEl>
                                          <p:spTgt spid="19"/>
                                        </p:tgtEl>
                                      </p:cBhvr>
                                      <p:by x="25000" y="25000"/>
                                    </p:animScale>
                                  </p:childTnLst>
                                </p:cTn>
                              </p:par>
                              <p:par>
                                <p:cTn id="59" presetID="35" presetClass="path" presetSubtype="0" accel="50000" decel="50000" fill="hold" nodeType="withEffect">
                                  <p:stCondLst>
                                    <p:cond delay="0"/>
                                  </p:stCondLst>
                                  <p:childTnLst>
                                    <p:animMotion origin="layout" path="M 0.10434 -0.8956 L -0.14757 -0.5912 " pathEditMode="fixed" rAng="0" ptsTypes="AA">
                                      <p:cBhvr>
                                        <p:cTn id="60" dur="2000" fill="hold"/>
                                        <p:tgtEl>
                                          <p:spTgt spid="19"/>
                                        </p:tgtEl>
                                        <p:attrNameLst>
                                          <p:attrName>ppt_x</p:attrName>
                                          <p:attrName>ppt_y</p:attrName>
                                        </p:attrNameLst>
                                      </p:cBhvr>
                                      <p:rCtr x="-12604" y="15208"/>
                                    </p:animMotion>
                                  </p:childTnLst>
                                </p:cTn>
                              </p:par>
                            </p:childTnLst>
                          </p:cTn>
                        </p:par>
                        <p:par>
                          <p:cTn id="61" fill="hold">
                            <p:stCondLst>
                              <p:cond delay="2000"/>
                            </p:stCondLst>
                            <p:childTnLst>
                              <p:par>
                                <p:cTn id="62" presetID="1" presetClass="exit" presetSubtype="0" fill="hold" nodeType="afterEffect">
                                  <p:stCondLst>
                                    <p:cond delay="0"/>
                                  </p:stCondLst>
                                  <p:childTnLst>
                                    <p:set>
                                      <p:cBhvr>
                                        <p:cTn id="63" dur="1" fill="hold">
                                          <p:stCondLst>
                                            <p:cond delay="0"/>
                                          </p:stCondLst>
                                        </p:cTn>
                                        <p:tgtEl>
                                          <p:spTgt spid="19"/>
                                        </p:tgtEl>
                                        <p:attrNameLst>
                                          <p:attrName>style.visibility</p:attrName>
                                        </p:attrNameLst>
                                      </p:cBhvr>
                                      <p:to>
                                        <p:strVal val="hidden"/>
                                      </p:to>
                                    </p:set>
                                  </p:childTnLst>
                                </p:cTn>
                              </p:par>
                            </p:childTnLst>
                          </p:cTn>
                        </p:par>
                        <p:par>
                          <p:cTn id="64" fill="hold">
                            <p:stCondLst>
                              <p:cond delay="2000"/>
                            </p:stCondLst>
                            <p:childTnLst>
                              <p:par>
                                <p:cTn id="65" presetID="6" presetClass="emph" presetSubtype="0" fill="hold" nodeType="afterEffect">
                                  <p:stCondLst>
                                    <p:cond delay="0"/>
                                  </p:stCondLst>
                                  <p:childTnLst>
                                    <p:animScale>
                                      <p:cBhvr>
                                        <p:cTn id="66" dur="10" fill="hold"/>
                                        <p:tgtEl>
                                          <p:spTgt spid="19"/>
                                        </p:tgtEl>
                                      </p:cBhvr>
                                      <p:by x="400000" y="400000"/>
                                    </p:animScale>
                                  </p:childTnLst>
                                </p:cTn>
                              </p:par>
                            </p:childTnLst>
                          </p:cTn>
                        </p:par>
                      </p:childTnLst>
                    </p:cTn>
                  </p:par>
                </p:childTnLst>
              </p:cTn>
              <p:nextCondLst>
                <p:cond evt="onClick" delay="0">
                  <p:tgtEl>
                    <p:spTgt spid="19"/>
                  </p:tgtEl>
                </p:cond>
              </p:nextCondLst>
            </p:seq>
            <p:seq concurrent="1" nextAc="seek">
              <p:cTn id="67" restart="whenNotActive" fill="hold" evtFilter="cancelBubble" nodeType="interactiveSeq">
                <p:stCondLst>
                  <p:cond evt="onClick" delay="0">
                    <p:tgtEl>
                      <p:spTgt spid="5"/>
                    </p:tgtEl>
                  </p:cond>
                </p:stCondLst>
                <p:endSync evt="end" delay="0">
                  <p:rtn val="all"/>
                </p:endSync>
                <p:childTnLst>
                  <p:par>
                    <p:cTn id="68" fill="hold">
                      <p:stCondLst>
                        <p:cond delay="0"/>
                      </p:stCondLst>
                      <p:childTnLst>
                        <p:par>
                          <p:cTn id="69" fill="hold">
                            <p:stCondLst>
                              <p:cond delay="0"/>
                            </p:stCondLst>
                            <p:childTnLst>
                              <p:par>
                                <p:cTn id="70" presetID="6" presetClass="emph" presetSubtype="0" fill="hold" nodeType="clickEffect">
                                  <p:stCondLst>
                                    <p:cond delay="0"/>
                                  </p:stCondLst>
                                  <p:childTnLst>
                                    <p:animScale>
                                      <p:cBhvr>
                                        <p:cTn id="71" dur="10" fill="hold"/>
                                        <p:tgtEl>
                                          <p:spTgt spid="19"/>
                                        </p:tgtEl>
                                      </p:cBhvr>
                                      <p:by x="25000" y="25000"/>
                                    </p:animScale>
                                  </p:childTnLst>
                                </p:cTn>
                              </p:par>
                            </p:childTnLst>
                          </p:cTn>
                        </p:par>
                        <p:par>
                          <p:cTn id="72" fill="hold">
                            <p:stCondLst>
                              <p:cond delay="10"/>
                            </p:stCondLst>
                            <p:childTnLst>
                              <p:par>
                                <p:cTn id="73" presetID="1" presetClass="entr" presetSubtype="0"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par>
                          <p:cTn id="75" fill="hold">
                            <p:stCondLst>
                              <p:cond delay="10"/>
                            </p:stCondLst>
                            <p:childTnLst>
                              <p:par>
                                <p:cTn id="76" presetID="35" presetClass="path" presetSubtype="0" accel="50000" decel="50000" fill="hold" nodeType="afterEffect">
                                  <p:stCondLst>
                                    <p:cond delay="0"/>
                                  </p:stCondLst>
                                  <p:childTnLst>
                                    <p:animMotion origin="layout" path="M 0.10434 -0.8956 L -0.14757 -0.5912 " pathEditMode="fixed" rAng="0" ptsTypes="AA">
                                      <p:cBhvr>
                                        <p:cTn id="77" dur="2000" spd="-100000" fill="hold"/>
                                        <p:tgtEl>
                                          <p:spTgt spid="19"/>
                                        </p:tgtEl>
                                        <p:attrNameLst>
                                          <p:attrName>ppt_x</p:attrName>
                                          <p:attrName>ppt_y</p:attrName>
                                        </p:attrNameLst>
                                      </p:cBhvr>
                                      <p:rCtr x="-12604" y="15208"/>
                                    </p:animMotion>
                                  </p:childTnLst>
                                </p:cTn>
                              </p:par>
                              <p:par>
                                <p:cTn id="78" presetID="6" presetClass="emph" presetSubtype="0" fill="hold" nodeType="withEffect">
                                  <p:stCondLst>
                                    <p:cond delay="0"/>
                                  </p:stCondLst>
                                  <p:childTnLst>
                                    <p:animScale>
                                      <p:cBhvr>
                                        <p:cTn id="79" dur="2000" fill="hold"/>
                                        <p:tgtEl>
                                          <p:spTgt spid="19"/>
                                        </p:tgtEl>
                                      </p:cBhvr>
                                      <p:by x="400000" y="400000"/>
                                    </p:animScale>
                                  </p:childTnLst>
                                </p:cTn>
                              </p:par>
                            </p:childTnLst>
                          </p:cTn>
                        </p:par>
                      </p:childTnLst>
                    </p:cTn>
                  </p:par>
                </p:childTnLst>
              </p:cTn>
              <p:nextCondLst>
                <p:cond evt="onClick" delay="0">
                  <p:tgtEl>
                    <p:spTgt spid="5"/>
                  </p:tgtEl>
                </p:cond>
              </p:nextCondLst>
            </p:seq>
          </p:childTnLst>
        </p:cTn>
      </p:par>
    </p:tnLst>
  </p:timing>
  <p:extLst mod="1">
    <p:ext uri="{E180D4A7-C9FB-4DFB-919C-405C955672EB}">
      <p14:showEvtLst xmlns:p14="http://schemas.microsoft.com/office/powerpoint/2010/main">
        <p14:triggerEvt type="onClick" time="6160" objId="4"/>
        <p14:triggerEvt type="onClick" time="25378" objId="18"/>
        <p14:triggerEvt type="onClick" time="28971" objId="6"/>
        <p14:triggerEvt type="onClick" time="40814" objId="17"/>
        <p14:triggerEvt type="onClick" time="43351" objId="5"/>
        <p14:triggerEvt type="onClick" time="52850" objId="19"/>
      </p14:showEvtLst>
    </p:ext>
  </p:extLs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nip Diagonal Corner Rectangle 10"/>
          <p:cNvSpPr/>
          <p:nvPr/>
        </p:nvSpPr>
        <p:spPr>
          <a:xfrm>
            <a:off x="323528" y="200986"/>
            <a:ext cx="8496944" cy="6396366"/>
          </a:xfrm>
          <a:prstGeom prst="snip2DiagRect">
            <a:avLst/>
          </a:prstGeom>
          <a:gradFill flip="none" rotWithShape="1">
            <a:gsLst>
              <a:gs pos="0">
                <a:schemeClr val="bg1">
                  <a:alpha val="49000"/>
                </a:schemeClr>
              </a:gs>
              <a:gs pos="100000">
                <a:schemeClr val="bg1">
                  <a:alpha val="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788" y="4049049"/>
            <a:ext cx="1379887" cy="742753"/>
          </a:xfrm>
          <a:prstGeom prst="rect">
            <a:avLst/>
          </a:prstGeom>
          <a:ln w="19050">
            <a:solidFill>
              <a:schemeClr val="bg2">
                <a:lumMod val="75000"/>
              </a:schemeClr>
            </a:solidFill>
          </a:ln>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788" y="1459787"/>
            <a:ext cx="1389123" cy="1039353"/>
          </a:xfrm>
          <a:prstGeom prst="rect">
            <a:avLst/>
          </a:prstGeom>
          <a:ln w="19050">
            <a:solidFill>
              <a:schemeClr val="bg2">
                <a:lumMod val="75000"/>
              </a:schemeClr>
            </a:solidFill>
          </a:ln>
          <a:effec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9552" y="2564904"/>
            <a:ext cx="1379887" cy="1379887"/>
          </a:xfrm>
          <a:prstGeom prst="rect">
            <a:avLst/>
          </a:prstGeom>
          <a:ln w="19050">
            <a:solidFill>
              <a:schemeClr val="bg2">
                <a:lumMod val="75000"/>
              </a:schemeClr>
            </a:solidFill>
          </a:ln>
          <a:effectLst/>
        </p:spPr>
      </p:pic>
      <p:sp>
        <p:nvSpPr>
          <p:cNvPr id="14" name="TextBox 13"/>
          <p:cNvSpPr txBox="1"/>
          <p:nvPr/>
        </p:nvSpPr>
        <p:spPr>
          <a:xfrm>
            <a:off x="2310274" y="175153"/>
            <a:ext cx="6424260" cy="1200329"/>
          </a:xfrm>
          <a:prstGeom prst="rect">
            <a:avLst/>
          </a:prstGeom>
          <a:noFill/>
        </p:spPr>
        <p:txBody>
          <a:bodyPr wrap="square" rtlCol="0">
            <a:spAutoFit/>
          </a:bodyPr>
          <a:lstStyle/>
          <a:p>
            <a:pPr algn="ctr"/>
            <a:r>
              <a:rPr lang="uk-UA" sz="3600" b="1" dirty="0" smtClean="0">
                <a:solidFill>
                  <a:prstClr val="white"/>
                </a:solidFill>
                <a:latin typeface="Times New Roman" panose="02020603050405020304" pitchFamily="18" charset="0"/>
                <a:cs typeface="Times New Roman" panose="02020603050405020304" pitchFamily="18" charset="0"/>
              </a:rPr>
              <a:t>3</a:t>
            </a:r>
            <a:r>
              <a:rPr lang="uk-UA" sz="2800" dirty="0" smtClean="0">
                <a:solidFill>
                  <a:prstClr val="white"/>
                </a:solidFill>
                <a:latin typeface="Times New Roman" panose="02020603050405020304" pitchFamily="18" charset="0"/>
                <a:cs typeface="Times New Roman" panose="02020603050405020304" pitchFamily="18" charset="0"/>
              </a:rPr>
              <a:t>.</a:t>
            </a:r>
            <a:r>
              <a:rPr lang="uk-UA" sz="3600" dirty="0" smtClean="0">
                <a:solidFill>
                  <a:prstClr val="white"/>
                </a:solidFill>
                <a:latin typeface="Times New Roman" panose="02020603050405020304" pitchFamily="18" charset="0"/>
                <a:cs typeface="Times New Roman" panose="02020603050405020304" pitchFamily="18" charset="0"/>
              </a:rPr>
              <a:t> Золота пектораль з кургану Товста могила. </a:t>
            </a:r>
            <a:r>
              <a:rPr lang="en-US" sz="3600" dirty="0" smtClean="0">
                <a:solidFill>
                  <a:prstClr val="white"/>
                </a:solidFill>
                <a:latin typeface="Times New Roman" panose="02020603050405020304" pitchFamily="18" charset="0"/>
                <a:cs typeface="Times New Roman" panose="02020603050405020304" pitchFamily="18" charset="0"/>
              </a:rPr>
              <a:t>IV </a:t>
            </a:r>
            <a:r>
              <a:rPr lang="uk-UA" sz="3600" dirty="0" smtClean="0">
                <a:solidFill>
                  <a:prstClr val="white"/>
                </a:solidFill>
                <a:latin typeface="Times New Roman" panose="02020603050405020304" pitchFamily="18" charset="0"/>
                <a:cs typeface="Times New Roman" panose="02020603050405020304" pitchFamily="18" charset="0"/>
              </a:rPr>
              <a:t>ст. до н.е.</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123728" y="1375482"/>
            <a:ext cx="6696744" cy="3293209"/>
          </a:xfrm>
          <a:prstGeom prst="rect">
            <a:avLst/>
          </a:prstGeom>
        </p:spPr>
        <p:txBody>
          <a:bodyPr wrap="square">
            <a:spAutoFit/>
          </a:bodyPr>
          <a:lstStyle/>
          <a:p>
            <a:pPr algn="ctr"/>
            <a:r>
              <a:rPr lang="uk-UA" sz="2400" dirty="0">
                <a:solidFill>
                  <a:prstClr val="white"/>
                </a:solidFill>
                <a:latin typeface="Times New Roman" panose="02020603050405020304" pitchFamily="18" charset="0"/>
                <a:cs typeface="Times New Roman" panose="02020603050405020304" pitchFamily="18" charset="0"/>
              </a:rPr>
              <a:t>Розміри пекторалі вражають: діаметр – 30,6 см, вага – 1150 г золота найвищої проби. </a:t>
            </a:r>
            <a:r>
              <a:rPr lang="uk-UA" sz="2400" dirty="0" smtClean="0">
                <a:solidFill>
                  <a:prstClr val="white"/>
                </a:solidFill>
                <a:latin typeface="Times New Roman" panose="02020603050405020304" pitchFamily="18" charset="0"/>
                <a:cs typeface="Times New Roman" panose="02020603050405020304" pitchFamily="18" charset="0"/>
              </a:rPr>
              <a:t>Скіфська </a:t>
            </a:r>
            <a:r>
              <a:rPr lang="uk-UA" sz="2400" dirty="0">
                <a:solidFill>
                  <a:prstClr val="white"/>
                </a:solidFill>
                <a:latin typeface="Times New Roman" panose="02020603050405020304" pitchFamily="18" charset="0"/>
                <a:cs typeface="Times New Roman" panose="02020603050405020304" pitchFamily="18" charset="0"/>
              </a:rPr>
              <a:t>пектораль – </a:t>
            </a:r>
            <a:r>
              <a:rPr lang="uk-UA" sz="2400" b="1" dirty="0">
                <a:solidFill>
                  <a:prstClr val="white"/>
                </a:solidFill>
                <a:latin typeface="Times New Roman" panose="02020603050405020304" pitchFamily="18" charset="0"/>
                <a:cs typeface="Times New Roman" panose="02020603050405020304" pitchFamily="18" charset="0"/>
              </a:rPr>
              <a:t>це </a:t>
            </a:r>
            <a:r>
              <a:rPr lang="uk-UA" sz="2400" dirty="0">
                <a:solidFill>
                  <a:prstClr val="white"/>
                </a:solidFill>
                <a:latin typeface="Times New Roman" panose="02020603050405020304" pitchFamily="18" charset="0"/>
                <a:cs typeface="Times New Roman" panose="02020603050405020304" pitchFamily="18" charset="0"/>
              </a:rPr>
              <a:t>унікальний зразок античного ювелірного мистецтва, виготовлений, на думку спеціалістів, у другій чверті </a:t>
            </a:r>
            <a:r>
              <a:rPr lang="en-US" sz="2400" dirty="0">
                <a:solidFill>
                  <a:prstClr val="white"/>
                </a:solidFill>
                <a:latin typeface="Times New Roman" panose="02020603050405020304" pitchFamily="18" charset="0"/>
                <a:cs typeface="Times New Roman" panose="02020603050405020304" pitchFamily="18" charset="0"/>
              </a:rPr>
              <a:t>IV </a:t>
            </a:r>
            <a:r>
              <a:rPr lang="uk-UA" sz="2400" dirty="0">
                <a:solidFill>
                  <a:prstClr val="white"/>
                </a:solidFill>
                <a:latin typeface="Times New Roman" panose="02020603050405020304" pitchFamily="18" charset="0"/>
                <a:cs typeface="Times New Roman" panose="02020603050405020304" pitchFamily="18" charset="0"/>
              </a:rPr>
              <a:t>ст. до н.е</a:t>
            </a:r>
            <a:r>
              <a:rPr lang="uk-UA" sz="2400" dirty="0" smtClean="0">
                <a:solidFill>
                  <a:prstClr val="white"/>
                </a:solidFill>
                <a:latin typeface="Times New Roman" panose="02020603050405020304" pitchFamily="18" charset="0"/>
                <a:cs typeface="Times New Roman" panose="02020603050405020304" pitchFamily="18" charset="0"/>
              </a:rPr>
              <a:t>. </a:t>
            </a:r>
            <a:r>
              <a:rPr lang="uk-UA" sz="2400" dirty="0">
                <a:solidFill>
                  <a:prstClr val="white"/>
                </a:solidFill>
                <a:latin typeface="Times New Roman" panose="02020603050405020304" pitchFamily="18" charset="0"/>
                <a:cs typeface="Times New Roman" panose="02020603050405020304" pitchFamily="18" charset="0"/>
              </a:rPr>
              <a:t>на території Греції</a:t>
            </a:r>
            <a:r>
              <a:rPr lang="uk-UA" sz="2400" dirty="0" smtClean="0">
                <a:solidFill>
                  <a:prstClr val="white"/>
                </a:solidFill>
                <a:latin typeface="Times New Roman" panose="02020603050405020304" pitchFamily="18" charset="0"/>
                <a:cs typeface="Times New Roman" panose="02020603050405020304" pitchFamily="18" charset="0"/>
              </a:rPr>
              <a:t>.</a:t>
            </a:r>
            <a:r>
              <a:rPr lang="ru-RU" sz="2400" dirty="0">
                <a:solidFill>
                  <a:prstClr val="white"/>
                </a:solidFill>
                <a:latin typeface="Times New Roman" panose="02020603050405020304" pitchFamily="18" charset="0"/>
                <a:cs typeface="Times New Roman" panose="02020603050405020304" pitchFamily="18" charset="0"/>
              </a:rPr>
              <a:t>  </a:t>
            </a:r>
            <a:endParaRPr lang="ru-RU" sz="2400" dirty="0" smtClean="0">
              <a:solidFill>
                <a:prstClr val="white"/>
              </a:solidFill>
              <a:latin typeface="Times New Roman" panose="02020603050405020304" pitchFamily="18" charset="0"/>
              <a:cs typeface="Times New Roman" panose="02020603050405020304" pitchFamily="18" charset="0"/>
            </a:endParaRPr>
          </a:p>
          <a:p>
            <a:pPr algn="ctr"/>
            <a:endParaRPr lang="ru-RU" sz="2400" dirty="0" smtClean="0">
              <a:solidFill>
                <a:prstClr val="white"/>
              </a:solidFill>
              <a:latin typeface="Times New Roman" panose="02020603050405020304" pitchFamily="18" charset="0"/>
              <a:cs typeface="Times New Roman" panose="02020603050405020304" pitchFamily="18" charset="0"/>
            </a:endParaRPr>
          </a:p>
          <a:p>
            <a:pPr algn="ctr"/>
            <a:r>
              <a:rPr lang="ru-RU" sz="2000" i="1" dirty="0">
                <a:solidFill>
                  <a:prstClr val="white"/>
                </a:solidFill>
                <a:latin typeface="Times New Roman" panose="02020603050405020304" pitchFamily="18" charset="0"/>
                <a:cs typeface="Times New Roman" panose="02020603050405020304" pitchFamily="18" charset="0"/>
              </a:rPr>
              <a:t>З</a:t>
            </a:r>
            <a:r>
              <a:rPr lang="ru-RU" sz="2000" i="1" dirty="0" smtClean="0">
                <a:solidFill>
                  <a:prstClr val="white"/>
                </a:solidFill>
                <a:latin typeface="Times New Roman" panose="02020603050405020304" pitchFamily="18" charset="0"/>
                <a:cs typeface="Times New Roman" panose="02020603050405020304" pitchFamily="18" charset="0"/>
              </a:rPr>
              <a:t>олота</a:t>
            </a:r>
            <a:r>
              <a:rPr lang="ru-RU" sz="2000" i="1" dirty="0">
                <a:solidFill>
                  <a:prstClr val="white"/>
                </a:solidFill>
                <a:latin typeface="Times New Roman" panose="02020603050405020304" pitchFamily="18" charset="0"/>
                <a:cs typeface="Times New Roman" panose="02020603050405020304" pitchFamily="18" charset="0"/>
              </a:rPr>
              <a:t> </a:t>
            </a:r>
            <a:r>
              <a:rPr lang="ru-RU" sz="2000" i="1" dirty="0" err="1">
                <a:solidFill>
                  <a:prstClr val="white"/>
                </a:solidFill>
                <a:latin typeface="Times New Roman" panose="02020603050405020304" pitchFamily="18" charset="0"/>
                <a:cs typeface="Times New Roman" panose="02020603050405020304" pitchFamily="18" charset="0"/>
              </a:rPr>
              <a:t>пам'ятна</a:t>
            </a:r>
            <a:r>
              <a:rPr lang="ru-RU" sz="2000" i="1" dirty="0">
                <a:solidFill>
                  <a:prstClr val="white"/>
                </a:solidFill>
                <a:latin typeface="Times New Roman" panose="02020603050405020304" pitchFamily="18" charset="0"/>
                <a:cs typeface="Times New Roman" panose="02020603050405020304" pitchFamily="18" charset="0"/>
              </a:rPr>
              <a:t> монета </a:t>
            </a:r>
            <a:r>
              <a:rPr lang="ru-RU" sz="2000" i="1" dirty="0" err="1">
                <a:solidFill>
                  <a:prstClr val="white"/>
                </a:solidFill>
                <a:latin typeface="Times New Roman" panose="02020603050405020304" pitchFamily="18" charset="0"/>
                <a:cs typeface="Times New Roman" panose="02020603050405020304" pitchFamily="18" charset="0"/>
              </a:rPr>
              <a:t>Національного</a:t>
            </a:r>
            <a:r>
              <a:rPr lang="ru-RU" sz="2000" i="1" dirty="0">
                <a:solidFill>
                  <a:prstClr val="white"/>
                </a:solidFill>
                <a:latin typeface="Times New Roman" panose="02020603050405020304" pitchFamily="18" charset="0"/>
                <a:cs typeface="Times New Roman" panose="02020603050405020304" pitchFamily="18" charset="0"/>
              </a:rPr>
              <a:t> банку </a:t>
            </a:r>
            <a:r>
              <a:rPr lang="ru-RU" sz="2000" i="1" dirty="0" err="1" smtClean="0">
                <a:solidFill>
                  <a:prstClr val="white"/>
                </a:solidFill>
                <a:latin typeface="Times New Roman" panose="02020603050405020304" pitchFamily="18" charset="0"/>
                <a:cs typeface="Times New Roman" panose="02020603050405020304" pitchFamily="18" charset="0"/>
              </a:rPr>
              <a:t>України</a:t>
            </a:r>
            <a:r>
              <a:rPr lang="ru-RU" sz="2000" i="1" dirty="0" smtClean="0">
                <a:solidFill>
                  <a:prstClr val="white"/>
                </a:solidFill>
                <a:latin typeface="Times New Roman" panose="02020603050405020304" pitchFamily="18" charset="0"/>
                <a:cs typeface="Times New Roman" panose="02020603050405020304" pitchFamily="18" charset="0"/>
              </a:rPr>
              <a:t> </a:t>
            </a:r>
            <a:r>
              <a:rPr lang="ru-RU" sz="2000" i="1" dirty="0" err="1" smtClean="0">
                <a:solidFill>
                  <a:prstClr val="white"/>
                </a:solidFill>
                <a:latin typeface="Times New Roman" panose="02020603050405020304" pitchFamily="18" charset="0"/>
                <a:cs typeface="Times New Roman" panose="02020603050405020304" pitchFamily="18" charset="0"/>
              </a:rPr>
              <a:t>номіналом</a:t>
            </a:r>
            <a:r>
              <a:rPr lang="ru-RU" sz="2000" i="1" dirty="0" smtClean="0">
                <a:solidFill>
                  <a:prstClr val="white"/>
                </a:solidFill>
                <a:latin typeface="Times New Roman" panose="02020603050405020304" pitchFamily="18" charset="0"/>
                <a:cs typeface="Times New Roman" panose="02020603050405020304" pitchFamily="18" charset="0"/>
              </a:rPr>
              <a:t> </a:t>
            </a:r>
            <a:r>
              <a:rPr lang="ru-RU" sz="2000" i="1" dirty="0">
                <a:solidFill>
                  <a:prstClr val="white"/>
                </a:solidFill>
                <a:latin typeface="Times New Roman" panose="02020603050405020304" pitchFamily="18" charset="0"/>
                <a:cs typeface="Times New Roman" panose="02020603050405020304" pitchFamily="18" charset="0"/>
              </a:rPr>
              <a:t>100 </a:t>
            </a:r>
            <a:r>
              <a:rPr lang="ru-RU" sz="2000" i="1" dirty="0" err="1" smtClean="0">
                <a:solidFill>
                  <a:prstClr val="white"/>
                </a:solidFill>
                <a:latin typeface="Times New Roman" panose="02020603050405020304" pitchFamily="18" charset="0"/>
                <a:cs typeface="Times New Roman" panose="02020603050405020304" pitchFamily="18" charset="0"/>
              </a:rPr>
              <a:t>гривень</a:t>
            </a:r>
            <a:r>
              <a:rPr lang="ru-RU" sz="2000" i="1" dirty="0" smtClean="0">
                <a:solidFill>
                  <a:prstClr val="white"/>
                </a:solidFill>
                <a:latin typeface="Times New Roman" panose="02020603050405020304" pitchFamily="18" charset="0"/>
                <a:cs typeface="Times New Roman" panose="02020603050405020304" pitchFamily="18" charset="0"/>
              </a:rPr>
              <a:t>, </a:t>
            </a:r>
            <a:r>
              <a:rPr lang="ru-RU" sz="2000" i="1" dirty="0" err="1" smtClean="0">
                <a:solidFill>
                  <a:prstClr val="white"/>
                </a:solidFill>
                <a:latin typeface="Times New Roman" panose="02020603050405020304" pitchFamily="18" charset="0"/>
                <a:cs typeface="Times New Roman" panose="02020603050405020304" pitchFamily="18" charset="0"/>
              </a:rPr>
              <a:t>вартість</a:t>
            </a:r>
            <a:r>
              <a:rPr lang="ru-RU" sz="2000" i="1" dirty="0" smtClean="0">
                <a:solidFill>
                  <a:prstClr val="white"/>
                </a:solidFill>
                <a:latin typeface="Times New Roman" panose="02020603050405020304" pitchFamily="18" charset="0"/>
                <a:cs typeface="Times New Roman" panose="02020603050405020304" pitchFamily="18" charset="0"/>
              </a:rPr>
              <a:t> </a:t>
            </a:r>
            <a:r>
              <a:rPr lang="ru-RU" sz="2000" i="1" dirty="0" err="1" smtClean="0">
                <a:solidFill>
                  <a:prstClr val="white"/>
                </a:solidFill>
                <a:latin typeface="Times New Roman" panose="02020603050405020304" pitchFamily="18" charset="0"/>
                <a:cs typeface="Times New Roman" panose="02020603050405020304" pitchFamily="18" charset="0"/>
              </a:rPr>
              <a:t>біля</a:t>
            </a:r>
            <a:r>
              <a:rPr lang="ru-RU" sz="2000" i="1" dirty="0" smtClean="0">
                <a:solidFill>
                  <a:prstClr val="white"/>
                </a:solidFill>
                <a:latin typeface="Times New Roman" panose="02020603050405020304" pitchFamily="18" charset="0"/>
                <a:cs typeface="Times New Roman" panose="02020603050405020304" pitchFamily="18" charset="0"/>
              </a:rPr>
              <a:t> </a:t>
            </a:r>
            <a:r>
              <a:rPr lang="ru-RU" sz="2000" i="1" dirty="0">
                <a:solidFill>
                  <a:prstClr val="white"/>
                </a:solidFill>
                <a:latin typeface="Times New Roman" panose="02020603050405020304" pitchFamily="18" charset="0"/>
                <a:cs typeface="Times New Roman" panose="02020603050405020304" pitchFamily="18" charset="0"/>
              </a:rPr>
              <a:t>100 </a:t>
            </a:r>
            <a:r>
              <a:rPr lang="ru-RU" sz="2000" i="1" dirty="0" smtClean="0">
                <a:solidFill>
                  <a:prstClr val="white"/>
                </a:solidFill>
                <a:latin typeface="Times New Roman" panose="02020603050405020304" pitchFamily="18" charset="0"/>
                <a:cs typeface="Times New Roman" panose="02020603050405020304" pitchFamily="18" charset="0"/>
              </a:rPr>
              <a:t>тис</a:t>
            </a:r>
            <a:r>
              <a:rPr lang="ru-RU" sz="2000" i="1" dirty="0">
                <a:solidFill>
                  <a:prstClr val="white"/>
                </a:solidFill>
                <a:latin typeface="Times New Roman" panose="02020603050405020304" pitchFamily="18" charset="0"/>
                <a:cs typeface="Times New Roman" panose="02020603050405020304" pitchFamily="18" charset="0"/>
              </a:rPr>
              <a:t>. грн.</a:t>
            </a:r>
            <a:endParaRPr lang="uk-UA" sz="2000" i="1" dirty="0">
              <a:solidFill>
                <a:prstClr val="white"/>
              </a:solidFill>
              <a:latin typeface="Times New Roman" panose="02020603050405020304" pitchFamily="18" charset="0"/>
              <a:cs typeface="Times New Roman" panose="02020603050405020304" pitchFamily="18" charset="0"/>
            </a:endParaRPr>
          </a:p>
        </p:txBody>
      </p:sp>
      <p:pic>
        <p:nvPicPr>
          <p:cNvPr id="4098" name="Picture 2" descr="http://www.shukach.com/sites/default/files/imagecache/node-gallery-display/post_images/14/p4040107-71558.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5816" y="4791802"/>
            <a:ext cx="4471578" cy="180779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7"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6736" y="161331"/>
            <a:ext cx="6579962" cy="6579962"/>
          </a:xfrm>
          <a:prstGeom prst="rect">
            <a:avLst/>
          </a:prstGeom>
          <a:ln w="19050">
            <a:solidFill>
              <a:schemeClr val="bg2">
                <a:lumMod val="75000"/>
              </a:schemeClr>
            </a:solidFill>
          </a:ln>
          <a:effectLst/>
        </p:spPr>
      </p:pic>
      <p:pic>
        <p:nvPicPr>
          <p:cNvPr id="18" name="Picture 17"/>
          <p:cNvPicPr>
            <a:picLocks noChangeAspect="1"/>
          </p:cNvPicPr>
          <p:nvPr/>
        </p:nvPicPr>
        <p:blipFill>
          <a:blip r:embed="rId8">
            <a:extLst>
              <a:ext uri="{BEBA8EAE-BF5A-486C-A8C5-ECC9F3942E4B}">
                <a14:imgProps xmlns:a14="http://schemas.microsoft.com/office/drawing/2010/main">
                  <a14:imgLayer r:embed="rId9">
                    <a14:imgEffect>
                      <a14:sharpenSoften amount="25000"/>
                    </a14:imgEffect>
                  </a14:imgLayer>
                </a14:imgProps>
              </a:ext>
              <a:ext uri="{28A0092B-C50C-407E-A947-70E740481C1C}">
                <a14:useLocalDpi xmlns:a14="http://schemas.microsoft.com/office/drawing/2010/main" val="0"/>
              </a:ext>
            </a:extLst>
          </a:blip>
          <a:stretch>
            <a:fillRect/>
          </a:stretch>
        </p:blipFill>
        <p:spPr>
          <a:xfrm>
            <a:off x="-8816216" y="161330"/>
            <a:ext cx="8601903" cy="6436021"/>
          </a:xfrm>
          <a:prstGeom prst="rect">
            <a:avLst/>
          </a:prstGeom>
          <a:ln w="19050">
            <a:noFill/>
          </a:ln>
          <a:effectLst/>
        </p:spPr>
      </p:pic>
      <p:pic>
        <p:nvPicPr>
          <p:cNvPr id="19" name="Picture 4"/>
          <p:cNvPicPr>
            <a:picLocks noChangeAspect="1"/>
          </p:cNvPicPr>
          <p:nvPr/>
        </p:nvPicPr>
        <p:blipFill>
          <a:blip r:embed="rId10">
            <a:extLst>
              <a:ext uri="{BEBA8EAE-BF5A-486C-A8C5-ECC9F3942E4B}">
                <a14:imgProps xmlns:a14="http://schemas.microsoft.com/office/drawing/2010/main">
                  <a14:imgLayer r:embed="rId11">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11970" y="7461448"/>
            <a:ext cx="9544532" cy="4573421"/>
          </a:xfrm>
          <a:prstGeom prst="rect">
            <a:avLst/>
          </a:prstGeom>
          <a:ln w="19050">
            <a:solidFill>
              <a:schemeClr val="bg2">
                <a:lumMod val="75000"/>
              </a:schemeClr>
            </a:solidFill>
          </a:ln>
          <a:effectLst/>
        </p:spPr>
      </p:pic>
      <p:sp>
        <p:nvSpPr>
          <p:cNvPr id="3" name="Прямоугольник 2"/>
          <p:cNvSpPr/>
          <p:nvPr/>
        </p:nvSpPr>
        <p:spPr>
          <a:xfrm>
            <a:off x="3937137" y="6021288"/>
            <a:ext cx="2386166" cy="369332"/>
          </a:xfrm>
          <a:prstGeom prst="rect">
            <a:avLst/>
          </a:prstGeom>
        </p:spPr>
        <p:txBody>
          <a:bodyPr wrap="none">
            <a:spAutoFit/>
          </a:bodyPr>
          <a:lstStyle/>
          <a:p>
            <a:r>
              <a:rPr lang="uk-UA" i="1" dirty="0" smtClean="0">
                <a:solidFill>
                  <a:prstClr val="white"/>
                </a:solidFill>
                <a:latin typeface="Times New Roman" panose="02020603050405020304" pitchFamily="18" charset="0"/>
                <a:cs typeface="Times New Roman" panose="02020603050405020304" pitchFamily="18" charset="0"/>
              </a:rPr>
              <a:t>Курган </a:t>
            </a:r>
            <a:r>
              <a:rPr lang="uk-UA" i="1" dirty="0">
                <a:solidFill>
                  <a:prstClr val="white"/>
                </a:solidFill>
                <a:latin typeface="Times New Roman" panose="02020603050405020304" pitchFamily="18" charset="0"/>
                <a:cs typeface="Times New Roman" panose="02020603050405020304" pitchFamily="18" charset="0"/>
              </a:rPr>
              <a:t>Товста могила</a:t>
            </a:r>
            <a:endParaRPr lang="uk-UA" i="1" dirty="0">
              <a:solidFill>
                <a:prstClr val="white"/>
              </a:solidFill>
            </a:endParaRPr>
          </a:p>
        </p:txBody>
      </p:sp>
    </p:spTree>
    <p:extLst>
      <p:ext uri="{BB962C8B-B14F-4D97-AF65-F5344CB8AC3E}">
        <p14:creationId xmlns:p14="http://schemas.microsoft.com/office/powerpoint/2010/main" val="3323167380"/>
      </p:ext>
    </p:extLst>
  </p:cSld>
  <p:clrMapOvr>
    <a:masterClrMapping/>
  </p:clrMapOvr>
  <mc:AlternateContent xmlns:mc="http://schemas.openxmlformats.org/markup-compatibility/2006" xmlns:p14="http://schemas.microsoft.com/office/powerpoint/2010/main">
    <mc:Choice Requires="p14">
      <p:transition spd="slow" p14:dur="4400" advTm="76215">
        <p14:honeycomb/>
      </p:transition>
    </mc:Choice>
    <mc:Fallback xmlns="">
      <p:transition spd="slow" advTm="76215">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withEffect">
                                  <p:stCondLst>
                                    <p:cond delay="0"/>
                                  </p:stCondLst>
                                  <p:childTnLst>
                                    <p:animScale>
                                      <p:cBhvr>
                                        <p:cTn id="6" dur="10" fill="hold"/>
                                        <p:tgtEl>
                                          <p:spTgt spid="18"/>
                                        </p:tgtEl>
                                      </p:cBhvr>
                                      <p:by x="25000" y="25000"/>
                                    </p:animScale>
                                  </p:childTnLst>
                                </p:cTn>
                              </p:par>
                            </p:childTnLst>
                          </p:cTn>
                        </p:par>
                        <p:par>
                          <p:cTn id="7" fill="hold">
                            <p:stCondLst>
                              <p:cond delay="10"/>
                            </p:stCondLst>
                            <p:childTnLst>
                              <p:par>
                                <p:cTn id="8" presetID="1"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
                            </p:stCondLst>
                            <p:childTnLst>
                              <p:par>
                                <p:cTn id="11" presetID="35" presetClass="path" presetSubtype="0" accel="50000" decel="50000" fill="hold" nodeType="afterEffect">
                                  <p:stCondLst>
                                    <p:cond delay="0"/>
                                  </p:stCondLst>
                                  <p:childTnLst>
                                    <p:animMotion origin="layout" path="M 1.0099 0 L 0.7658 -0.3044 " pathEditMode="fixed" rAng="0" ptsTypes="AA">
                                      <p:cBhvr>
                                        <p:cTn id="12" dur="2000" spd="-100000" fill="hold"/>
                                        <p:tgtEl>
                                          <p:spTgt spid="18"/>
                                        </p:tgtEl>
                                        <p:attrNameLst>
                                          <p:attrName>ppt_x</p:attrName>
                                          <p:attrName>ppt_y</p:attrName>
                                        </p:attrNameLst>
                                      </p:cBhvr>
                                      <p:rCtr x="-12205" y="-15231"/>
                                    </p:animMotion>
                                  </p:childTnLst>
                                </p:cTn>
                              </p:par>
                              <p:par>
                                <p:cTn id="13" presetID="6" presetClass="emph" presetSubtype="0" fill="hold" nodeType="withEffect">
                                  <p:stCondLst>
                                    <p:cond delay="0"/>
                                  </p:stCondLst>
                                  <p:childTnLst>
                                    <p:animScale>
                                      <p:cBhvr>
                                        <p:cTn id="14" dur="2000" fill="hold"/>
                                        <p:tgtEl>
                                          <p:spTgt spid="18"/>
                                        </p:tgtEl>
                                      </p:cBhvr>
                                      <p:by x="400000" y="400000"/>
                                    </p:animScale>
                                  </p:childTnLst>
                                </p:cTn>
                              </p:par>
                            </p:childTnLst>
                          </p:cTn>
                        </p:par>
                      </p:childTnLst>
                    </p:cTn>
                  </p:par>
                </p:childTnLst>
              </p:cTn>
              <p:nextCondLst>
                <p:cond evt="onClick" delay="0">
                  <p:tgtEl>
                    <p:spTgt spid="4"/>
                  </p:tgtEl>
                </p:cond>
              </p:nextCondLst>
            </p:seq>
            <p:seq concurrent="1" nextAc="seek">
              <p:cTn id="15" restart="whenNotActive" fill="hold" evtFilter="cancelBubble" nodeType="interactiveSeq">
                <p:stCondLst>
                  <p:cond evt="onClick" delay="0">
                    <p:tgtEl>
                      <p:spTgt spid="18"/>
                    </p:tgtEl>
                  </p:cond>
                </p:stCondLst>
                <p:endSync evt="end" delay="0">
                  <p:rtn val="all"/>
                </p:endSync>
                <p:childTnLst>
                  <p:par>
                    <p:cTn id="16" fill="hold">
                      <p:stCondLst>
                        <p:cond delay="0"/>
                      </p:stCondLst>
                      <p:childTnLst>
                        <p:par>
                          <p:cTn id="17" fill="hold">
                            <p:stCondLst>
                              <p:cond delay="0"/>
                            </p:stCondLst>
                            <p:childTnLst>
                              <p:par>
                                <p:cTn id="18" presetID="6" presetClass="emph" presetSubtype="0" fill="hold" nodeType="afterEffect">
                                  <p:stCondLst>
                                    <p:cond delay="0"/>
                                  </p:stCondLst>
                                  <p:childTnLst>
                                    <p:animScale>
                                      <p:cBhvr>
                                        <p:cTn id="19" dur="2000" fill="hold"/>
                                        <p:tgtEl>
                                          <p:spTgt spid="18"/>
                                        </p:tgtEl>
                                      </p:cBhvr>
                                      <p:by x="25000" y="25000"/>
                                    </p:animScale>
                                  </p:childTnLst>
                                </p:cTn>
                              </p:par>
                              <p:par>
                                <p:cTn id="20" presetID="35" presetClass="path" presetSubtype="0" accel="50000" decel="50000" fill="hold" nodeType="withEffect">
                                  <p:stCondLst>
                                    <p:cond delay="0"/>
                                  </p:stCondLst>
                                  <p:childTnLst>
                                    <p:animMotion origin="layout" path="M 1.0099 0 L 0.76389 -0.30949 " pathEditMode="fixed" rAng="0" ptsTypes="AA">
                                      <p:cBhvr>
                                        <p:cTn id="21" dur="2000" fill="hold"/>
                                        <p:tgtEl>
                                          <p:spTgt spid="18"/>
                                        </p:tgtEl>
                                        <p:attrNameLst>
                                          <p:attrName>ppt_x</p:attrName>
                                          <p:attrName>ppt_y</p:attrName>
                                        </p:attrNameLst>
                                      </p:cBhvr>
                                      <p:rCtr x="-12309" y="-15486"/>
                                    </p:animMotion>
                                  </p:childTnLst>
                                </p:cTn>
                              </p:par>
                            </p:childTnLst>
                          </p:cTn>
                        </p:par>
                        <p:par>
                          <p:cTn id="22" fill="hold">
                            <p:stCondLst>
                              <p:cond delay="2000"/>
                            </p:stCondLst>
                            <p:childTnLst>
                              <p:par>
                                <p:cTn id="23" presetID="1" presetClass="exit" presetSubtype="0" fill="hold" nodeType="afterEffect">
                                  <p:stCondLst>
                                    <p:cond delay="0"/>
                                  </p:stCondLst>
                                  <p:childTnLst>
                                    <p:set>
                                      <p:cBhvr>
                                        <p:cTn id="24" dur="1" fill="hold">
                                          <p:stCondLst>
                                            <p:cond delay="0"/>
                                          </p:stCondLst>
                                        </p:cTn>
                                        <p:tgtEl>
                                          <p:spTgt spid="18"/>
                                        </p:tgtEl>
                                        <p:attrNameLst>
                                          <p:attrName>style.visibility</p:attrName>
                                        </p:attrNameLst>
                                      </p:cBhvr>
                                      <p:to>
                                        <p:strVal val="hidden"/>
                                      </p:to>
                                    </p:set>
                                  </p:childTnLst>
                                </p:cTn>
                              </p:par>
                            </p:childTnLst>
                          </p:cTn>
                        </p:par>
                        <p:par>
                          <p:cTn id="25" fill="hold">
                            <p:stCondLst>
                              <p:cond delay="2000"/>
                            </p:stCondLst>
                            <p:childTnLst>
                              <p:par>
                                <p:cTn id="26" presetID="6" presetClass="emph" presetSubtype="0" fill="hold" nodeType="afterEffect">
                                  <p:stCondLst>
                                    <p:cond delay="0"/>
                                  </p:stCondLst>
                                  <p:childTnLst>
                                    <p:animScale>
                                      <p:cBhvr>
                                        <p:cTn id="27" dur="10" fill="hold"/>
                                        <p:tgtEl>
                                          <p:spTgt spid="18"/>
                                        </p:tgtEl>
                                      </p:cBhvr>
                                      <p:by x="400000" y="400000"/>
                                    </p:animScale>
                                  </p:childTnLst>
                                </p:cTn>
                              </p:par>
                            </p:childTnLst>
                          </p:cTn>
                        </p:par>
                      </p:childTnLst>
                    </p:cTn>
                  </p:par>
                </p:childTnLst>
              </p:cTn>
              <p:nextCondLst>
                <p:cond evt="onClick" delay="0">
                  <p:tgtEl>
                    <p:spTgt spid="18"/>
                  </p:tgtEl>
                </p:cond>
              </p:nextCondLst>
            </p:seq>
            <p:seq concurrent="1" nextAc="seek">
              <p:cTn id="28" restart="whenNotActive" fill="hold" evtFilter="cancelBubble" nodeType="interactiveSeq">
                <p:stCondLst>
                  <p:cond evt="onClick" delay="0">
                    <p:tgtEl>
                      <p:spTgt spid="17"/>
                    </p:tgtEl>
                  </p:cond>
                </p:stCondLst>
                <p:endSync evt="end" delay="0">
                  <p:rtn val="all"/>
                </p:endSync>
                <p:childTnLst>
                  <p:par>
                    <p:cTn id="29" fill="hold">
                      <p:stCondLst>
                        <p:cond delay="0"/>
                      </p:stCondLst>
                      <p:childTnLst>
                        <p:par>
                          <p:cTn id="30" fill="hold">
                            <p:stCondLst>
                              <p:cond delay="0"/>
                            </p:stCondLst>
                            <p:childTnLst>
                              <p:par>
                                <p:cTn id="31" presetID="6" presetClass="emph" presetSubtype="0" fill="hold" nodeType="afterEffect">
                                  <p:stCondLst>
                                    <p:cond delay="0"/>
                                  </p:stCondLst>
                                  <p:childTnLst>
                                    <p:animScale>
                                      <p:cBhvr>
                                        <p:cTn id="32" dur="2000" fill="hold"/>
                                        <p:tgtEl>
                                          <p:spTgt spid="17"/>
                                        </p:tgtEl>
                                      </p:cBhvr>
                                      <p:by x="25000" y="25000"/>
                                    </p:animScale>
                                  </p:childTnLst>
                                </p:cTn>
                              </p:par>
                              <p:par>
                                <p:cTn id="33" presetID="35" presetClass="path" presetSubtype="0" accel="50000" decel="50000" fill="hold" nodeType="withEffect">
                                  <p:stCondLst>
                                    <p:cond delay="0"/>
                                  </p:stCondLst>
                                  <p:childTnLst>
                                    <p:animMotion origin="layout" path="M -1.25972 -0.00139 L -1 -0.00139 " pathEditMode="relative" rAng="0" ptsTypes="AA">
                                      <p:cBhvr>
                                        <p:cTn id="34" dur="2000" spd="-100000" fill="hold"/>
                                        <p:tgtEl>
                                          <p:spTgt spid="17"/>
                                        </p:tgtEl>
                                        <p:attrNameLst>
                                          <p:attrName>ppt_x</p:attrName>
                                          <p:attrName>ppt_y</p:attrName>
                                        </p:attrNameLst>
                                      </p:cBhvr>
                                      <p:rCtr x="12986" y="0"/>
                                    </p:animMotion>
                                  </p:childTnLst>
                                </p:cTn>
                              </p:par>
                            </p:childTnLst>
                          </p:cTn>
                        </p:par>
                        <p:par>
                          <p:cTn id="35" fill="hold">
                            <p:stCondLst>
                              <p:cond delay="2000"/>
                            </p:stCondLst>
                            <p:childTnLst>
                              <p:par>
                                <p:cTn id="36" presetID="1" presetClass="exit" presetSubtype="0" fill="hold" nodeType="after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par>
                          <p:cTn id="38" fill="hold">
                            <p:stCondLst>
                              <p:cond delay="2000"/>
                            </p:stCondLst>
                            <p:childTnLst>
                              <p:par>
                                <p:cTn id="39" presetID="6" presetClass="emph" presetSubtype="0" fill="hold" nodeType="afterEffect">
                                  <p:stCondLst>
                                    <p:cond delay="0"/>
                                  </p:stCondLst>
                                  <p:childTnLst>
                                    <p:animScale>
                                      <p:cBhvr>
                                        <p:cTn id="40" dur="10" fill="hold"/>
                                        <p:tgtEl>
                                          <p:spTgt spid="17"/>
                                        </p:tgtEl>
                                      </p:cBhvr>
                                      <p:by x="400000" y="400000"/>
                                    </p:animScale>
                                  </p:childTnLst>
                                </p:cTn>
                              </p:par>
                            </p:childTnLst>
                          </p:cTn>
                        </p:par>
                      </p:childTnLst>
                    </p:cTn>
                  </p:par>
                </p:childTnLst>
              </p:cTn>
              <p:nextCondLst>
                <p:cond evt="onClick" delay="0">
                  <p:tgtEl>
                    <p:spTgt spid="17"/>
                  </p:tgtEl>
                </p:cond>
              </p:nextCondLst>
            </p:seq>
            <p:seq concurrent="1" nextAc="seek">
              <p:cTn id="41" restart="whenNotActive" fill="hold" evtFilter="cancelBubble" nodeType="interactiveSeq">
                <p:stCondLst>
                  <p:cond evt="onClick" delay="0">
                    <p:tgtEl>
                      <p:spTgt spid="6"/>
                    </p:tgtEl>
                  </p:cond>
                </p:stCondLst>
                <p:endSync evt="end" delay="0">
                  <p:rtn val="all"/>
                </p:endSync>
                <p:childTnLst>
                  <p:par>
                    <p:cTn id="42" fill="hold">
                      <p:stCondLst>
                        <p:cond delay="0"/>
                      </p:stCondLst>
                      <p:childTnLst>
                        <p:par>
                          <p:cTn id="43" fill="hold">
                            <p:stCondLst>
                              <p:cond delay="0"/>
                            </p:stCondLst>
                            <p:childTnLst>
                              <p:par>
                                <p:cTn id="44" presetID="6" presetClass="emph" presetSubtype="0" fill="hold" nodeType="clickEffect">
                                  <p:stCondLst>
                                    <p:cond delay="0"/>
                                  </p:stCondLst>
                                  <p:childTnLst>
                                    <p:animScale>
                                      <p:cBhvr>
                                        <p:cTn id="45" dur="10" fill="hold"/>
                                        <p:tgtEl>
                                          <p:spTgt spid="17"/>
                                        </p:tgtEl>
                                      </p:cBhvr>
                                      <p:by x="25000" y="25000"/>
                                    </p:animScale>
                                  </p:childTnLst>
                                </p:cTn>
                              </p:par>
                            </p:childTnLst>
                          </p:cTn>
                        </p:par>
                        <p:par>
                          <p:cTn id="46" fill="hold">
                            <p:stCondLst>
                              <p:cond delay="10"/>
                            </p:stCondLst>
                            <p:childTnLst>
                              <p:par>
                                <p:cTn id="47" presetID="1"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10"/>
                            </p:stCondLst>
                            <p:childTnLst>
                              <p:par>
                                <p:cTn id="50" presetID="63" presetClass="path" presetSubtype="0" accel="50000" decel="50000" fill="hold" nodeType="afterEffect">
                                  <p:stCondLst>
                                    <p:cond delay="0"/>
                                  </p:stCondLst>
                                  <p:childTnLst>
                                    <p:animMotion origin="layout" path="M -1 -0.00139 L -1.25972 -0.00139 " pathEditMode="relative" rAng="0" ptsTypes="AA">
                                      <p:cBhvr>
                                        <p:cTn id="51" dur="2000" spd="-100000" fill="hold"/>
                                        <p:tgtEl>
                                          <p:spTgt spid="17"/>
                                        </p:tgtEl>
                                        <p:attrNameLst>
                                          <p:attrName>ppt_x</p:attrName>
                                          <p:attrName>ppt_y</p:attrName>
                                        </p:attrNameLst>
                                      </p:cBhvr>
                                      <p:rCtr x="-12986" y="0"/>
                                    </p:animMotion>
                                  </p:childTnLst>
                                </p:cTn>
                              </p:par>
                              <p:par>
                                <p:cTn id="52" presetID="6" presetClass="emph" presetSubtype="0" fill="hold" nodeType="withEffect">
                                  <p:stCondLst>
                                    <p:cond delay="0"/>
                                  </p:stCondLst>
                                  <p:childTnLst>
                                    <p:animScale>
                                      <p:cBhvr>
                                        <p:cTn id="53" dur="2000" fill="hold"/>
                                        <p:tgtEl>
                                          <p:spTgt spid="17"/>
                                        </p:tgtEl>
                                      </p:cBhvr>
                                      <p:by x="400000" y="400000"/>
                                    </p:animScale>
                                  </p:childTnLst>
                                </p:cTn>
                              </p:par>
                            </p:childTnLst>
                          </p:cTn>
                        </p:par>
                      </p:childTnLst>
                    </p:cTn>
                  </p:par>
                </p:childTnLst>
              </p:cTn>
              <p:nextCondLst>
                <p:cond evt="onClick" delay="0">
                  <p:tgtEl>
                    <p:spTgt spid="6"/>
                  </p:tgtEl>
                </p:cond>
              </p:nextCondLst>
            </p:seq>
            <p:seq concurrent="1" nextAc="seek">
              <p:cTn id="54" restart="whenNotActive" fill="hold" evtFilter="cancelBubble" nodeType="interactiveSeq">
                <p:stCondLst>
                  <p:cond evt="onClick" delay="0">
                    <p:tgtEl>
                      <p:spTgt spid="19"/>
                    </p:tgtEl>
                  </p:cond>
                </p:stCondLst>
                <p:endSync evt="end" delay="0">
                  <p:rtn val="all"/>
                </p:endSync>
                <p:childTnLst>
                  <p:par>
                    <p:cTn id="55" fill="hold">
                      <p:stCondLst>
                        <p:cond delay="0"/>
                      </p:stCondLst>
                      <p:childTnLst>
                        <p:par>
                          <p:cTn id="56" fill="hold">
                            <p:stCondLst>
                              <p:cond delay="0"/>
                            </p:stCondLst>
                            <p:childTnLst>
                              <p:par>
                                <p:cTn id="57" presetID="6" presetClass="emph" presetSubtype="0" fill="hold" nodeType="afterEffect">
                                  <p:stCondLst>
                                    <p:cond delay="0"/>
                                  </p:stCondLst>
                                  <p:childTnLst>
                                    <p:animScale>
                                      <p:cBhvr>
                                        <p:cTn id="58" dur="2000" fill="hold"/>
                                        <p:tgtEl>
                                          <p:spTgt spid="19"/>
                                        </p:tgtEl>
                                      </p:cBhvr>
                                      <p:by x="25000" y="25000"/>
                                    </p:animScale>
                                  </p:childTnLst>
                                </p:cTn>
                              </p:par>
                              <p:par>
                                <p:cTn id="59" presetID="35" presetClass="path" presetSubtype="0" accel="50000" decel="50000" fill="hold" nodeType="withEffect">
                                  <p:stCondLst>
                                    <p:cond delay="0"/>
                                  </p:stCondLst>
                                  <p:childTnLst>
                                    <p:animMotion origin="layout" path="M 0.10434 -0.8956 L -0.14757 -0.5912 " pathEditMode="fixed" rAng="0" ptsTypes="AA">
                                      <p:cBhvr>
                                        <p:cTn id="60" dur="2000" fill="hold"/>
                                        <p:tgtEl>
                                          <p:spTgt spid="19"/>
                                        </p:tgtEl>
                                        <p:attrNameLst>
                                          <p:attrName>ppt_x</p:attrName>
                                          <p:attrName>ppt_y</p:attrName>
                                        </p:attrNameLst>
                                      </p:cBhvr>
                                      <p:rCtr x="-12604" y="15208"/>
                                    </p:animMotion>
                                  </p:childTnLst>
                                </p:cTn>
                              </p:par>
                            </p:childTnLst>
                          </p:cTn>
                        </p:par>
                        <p:par>
                          <p:cTn id="61" fill="hold">
                            <p:stCondLst>
                              <p:cond delay="2000"/>
                            </p:stCondLst>
                            <p:childTnLst>
                              <p:par>
                                <p:cTn id="62" presetID="1" presetClass="exit" presetSubtype="0" fill="hold" nodeType="afterEffect">
                                  <p:stCondLst>
                                    <p:cond delay="0"/>
                                  </p:stCondLst>
                                  <p:childTnLst>
                                    <p:set>
                                      <p:cBhvr>
                                        <p:cTn id="63" dur="1" fill="hold">
                                          <p:stCondLst>
                                            <p:cond delay="0"/>
                                          </p:stCondLst>
                                        </p:cTn>
                                        <p:tgtEl>
                                          <p:spTgt spid="19"/>
                                        </p:tgtEl>
                                        <p:attrNameLst>
                                          <p:attrName>style.visibility</p:attrName>
                                        </p:attrNameLst>
                                      </p:cBhvr>
                                      <p:to>
                                        <p:strVal val="hidden"/>
                                      </p:to>
                                    </p:set>
                                  </p:childTnLst>
                                </p:cTn>
                              </p:par>
                            </p:childTnLst>
                          </p:cTn>
                        </p:par>
                        <p:par>
                          <p:cTn id="64" fill="hold">
                            <p:stCondLst>
                              <p:cond delay="2000"/>
                            </p:stCondLst>
                            <p:childTnLst>
                              <p:par>
                                <p:cTn id="65" presetID="6" presetClass="emph" presetSubtype="0" fill="hold" nodeType="afterEffect">
                                  <p:stCondLst>
                                    <p:cond delay="0"/>
                                  </p:stCondLst>
                                  <p:childTnLst>
                                    <p:animScale>
                                      <p:cBhvr>
                                        <p:cTn id="66" dur="10" fill="hold"/>
                                        <p:tgtEl>
                                          <p:spTgt spid="19"/>
                                        </p:tgtEl>
                                      </p:cBhvr>
                                      <p:by x="400000" y="400000"/>
                                    </p:animScale>
                                  </p:childTnLst>
                                </p:cTn>
                              </p:par>
                            </p:childTnLst>
                          </p:cTn>
                        </p:par>
                      </p:childTnLst>
                    </p:cTn>
                  </p:par>
                </p:childTnLst>
              </p:cTn>
              <p:nextCondLst>
                <p:cond evt="onClick" delay="0">
                  <p:tgtEl>
                    <p:spTgt spid="19"/>
                  </p:tgtEl>
                </p:cond>
              </p:nextCondLst>
            </p:seq>
            <p:seq concurrent="1" nextAc="seek">
              <p:cTn id="67" restart="whenNotActive" fill="hold" evtFilter="cancelBubble" nodeType="interactiveSeq">
                <p:stCondLst>
                  <p:cond evt="onClick" delay="0">
                    <p:tgtEl>
                      <p:spTgt spid="5"/>
                    </p:tgtEl>
                  </p:cond>
                </p:stCondLst>
                <p:endSync evt="end" delay="0">
                  <p:rtn val="all"/>
                </p:endSync>
                <p:childTnLst>
                  <p:par>
                    <p:cTn id="68" fill="hold">
                      <p:stCondLst>
                        <p:cond delay="0"/>
                      </p:stCondLst>
                      <p:childTnLst>
                        <p:par>
                          <p:cTn id="69" fill="hold">
                            <p:stCondLst>
                              <p:cond delay="0"/>
                            </p:stCondLst>
                            <p:childTnLst>
                              <p:par>
                                <p:cTn id="70" presetID="6" presetClass="emph" presetSubtype="0" fill="hold" nodeType="clickEffect">
                                  <p:stCondLst>
                                    <p:cond delay="0"/>
                                  </p:stCondLst>
                                  <p:childTnLst>
                                    <p:animScale>
                                      <p:cBhvr>
                                        <p:cTn id="71" dur="10" fill="hold"/>
                                        <p:tgtEl>
                                          <p:spTgt spid="19"/>
                                        </p:tgtEl>
                                      </p:cBhvr>
                                      <p:by x="25000" y="25000"/>
                                    </p:animScale>
                                  </p:childTnLst>
                                </p:cTn>
                              </p:par>
                            </p:childTnLst>
                          </p:cTn>
                        </p:par>
                        <p:par>
                          <p:cTn id="72" fill="hold">
                            <p:stCondLst>
                              <p:cond delay="10"/>
                            </p:stCondLst>
                            <p:childTnLst>
                              <p:par>
                                <p:cTn id="73" presetID="1" presetClass="entr" presetSubtype="0"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par>
                          <p:cTn id="75" fill="hold">
                            <p:stCondLst>
                              <p:cond delay="10"/>
                            </p:stCondLst>
                            <p:childTnLst>
                              <p:par>
                                <p:cTn id="76" presetID="35" presetClass="path" presetSubtype="0" accel="50000" decel="50000" fill="hold" nodeType="afterEffect">
                                  <p:stCondLst>
                                    <p:cond delay="0"/>
                                  </p:stCondLst>
                                  <p:childTnLst>
                                    <p:animMotion origin="layout" path="M 0.10434 -0.8956 L -0.14757 -0.5912 " pathEditMode="fixed" rAng="0" ptsTypes="AA">
                                      <p:cBhvr>
                                        <p:cTn id="77" dur="2000" spd="-100000" fill="hold"/>
                                        <p:tgtEl>
                                          <p:spTgt spid="19"/>
                                        </p:tgtEl>
                                        <p:attrNameLst>
                                          <p:attrName>ppt_x</p:attrName>
                                          <p:attrName>ppt_y</p:attrName>
                                        </p:attrNameLst>
                                      </p:cBhvr>
                                      <p:rCtr x="-12604" y="15208"/>
                                    </p:animMotion>
                                  </p:childTnLst>
                                </p:cTn>
                              </p:par>
                              <p:par>
                                <p:cTn id="78" presetID="6" presetClass="emph" presetSubtype="0" fill="hold" nodeType="withEffect">
                                  <p:stCondLst>
                                    <p:cond delay="0"/>
                                  </p:stCondLst>
                                  <p:childTnLst>
                                    <p:animScale>
                                      <p:cBhvr>
                                        <p:cTn id="79" dur="2000" fill="hold"/>
                                        <p:tgtEl>
                                          <p:spTgt spid="19"/>
                                        </p:tgtEl>
                                      </p:cBhvr>
                                      <p:by x="400000" y="400000"/>
                                    </p:animScale>
                                  </p:childTnLst>
                                </p:cTn>
                              </p:par>
                            </p:childTnLst>
                          </p:cTn>
                        </p:par>
                      </p:childTnLst>
                    </p:cTn>
                  </p:par>
                </p:childTnLst>
              </p:cTn>
              <p:nextCondLst>
                <p:cond evt="onClick" delay="0">
                  <p:tgtEl>
                    <p:spTgt spid="5"/>
                  </p:tgtEl>
                </p:cond>
              </p:nextCondLst>
            </p:seq>
          </p:childTnLst>
        </p:cTn>
      </p:par>
    </p:tnLst>
  </p:timing>
  <p:extLst mod="1">
    <p:ext uri="{E180D4A7-C9FB-4DFB-919C-405C955672EB}">
      <p14:showEvtLst xmlns:p14="http://schemas.microsoft.com/office/powerpoint/2010/main">
        <p14:triggerEvt type="onClick" time="15995" objId="4"/>
        <p14:triggerEvt type="onClick" time="31108" objId="18"/>
        <p14:triggerEvt type="onClick" time="34732" objId="6"/>
        <p14:triggerEvt type="onClick" time="50314" objId="17"/>
        <p14:triggerEvt type="onClick" time="53002" objId="5"/>
        <p14:triggerEvt type="onClick" time="67138" objId="19"/>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Диаграмма 4"/>
          <p:cNvGraphicFramePr>
            <a:graphicFrameLocks/>
          </p:cNvGraphicFramePr>
          <p:nvPr>
            <p:extLst>
              <p:ext uri="{D42A27DB-BD31-4B8C-83A1-F6EECF244321}">
                <p14:modId xmlns:p14="http://schemas.microsoft.com/office/powerpoint/2010/main" val="3223405103"/>
              </p:ext>
            </p:extLst>
          </p:nvPr>
        </p:nvGraphicFramePr>
        <p:xfrm>
          <a:off x="251520" y="2132856"/>
          <a:ext cx="8712968" cy="4248472"/>
        </p:xfrm>
        <a:graphic>
          <a:graphicData uri="http://schemas.openxmlformats.org/drawingml/2006/chart">
            <c:chart xmlns:c="http://schemas.openxmlformats.org/drawingml/2006/chart" xmlns:r="http://schemas.openxmlformats.org/officeDocument/2006/relationships" r:id="rId2"/>
          </a:graphicData>
        </a:graphic>
      </p:graphicFrame>
      <p:sp>
        <p:nvSpPr>
          <p:cNvPr id="7" name="Заголовок 6"/>
          <p:cNvSpPr>
            <a:spLocks noGrp="1"/>
          </p:cNvSpPr>
          <p:nvPr>
            <p:ph type="title"/>
          </p:nvPr>
        </p:nvSpPr>
        <p:spPr>
          <a:xfrm>
            <a:off x="395536" y="188640"/>
            <a:ext cx="8229600" cy="562074"/>
          </a:xfrm>
        </p:spPr>
        <p:txBody>
          <a:bodyPr>
            <a:noAutofit/>
          </a:bodyPr>
          <a:lstStyle/>
          <a:p>
            <a:r>
              <a:rPr lang="uk-UA" sz="3200" b="1" dirty="0">
                <a:solidFill>
                  <a:srgbClr val="0070C0"/>
                </a:solidFill>
                <a:latin typeface="Times New Roman" panose="02020603050405020304" pitchFamily="18" charset="0"/>
                <a:cs typeface="Times New Roman" panose="02020603050405020304" pitchFamily="18" charset="0"/>
              </a:rPr>
              <a:t>Результати ЗНО-2016  ( Україна</a:t>
            </a:r>
            <a:r>
              <a:rPr lang="uk-UA" sz="3200" b="1" dirty="0" smtClean="0">
                <a:solidFill>
                  <a:srgbClr val="0070C0"/>
                </a:solidFill>
                <a:latin typeface="Times New Roman" panose="02020603050405020304" pitchFamily="18" charset="0"/>
                <a:cs typeface="Times New Roman" panose="02020603050405020304" pitchFamily="18" charset="0"/>
              </a:rPr>
              <a:t>)</a:t>
            </a:r>
            <a:endParaRPr lang="uk-UA" sz="3200" b="1" dirty="0">
              <a:solidFill>
                <a:srgbClr val="0070C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3923928" y="1268760"/>
            <a:ext cx="1728192" cy="461665"/>
          </a:xfrm>
          <a:prstGeom prst="rect">
            <a:avLst/>
          </a:prstGeom>
          <a:noFill/>
        </p:spPr>
        <p:txBody>
          <a:bodyPr wrap="square" rtlCol="0">
            <a:spAutoFit/>
          </a:bodyPr>
          <a:lstStyle/>
          <a:p>
            <a:pPr algn="ctr"/>
            <a:r>
              <a:rPr lang="uk-UA" sz="2400" b="1" dirty="0" smtClean="0">
                <a:solidFill>
                  <a:srgbClr val="C00000"/>
                </a:solidFill>
                <a:latin typeface="Times New Roman" panose="02020603050405020304" pitchFamily="18" charset="0"/>
                <a:cs typeface="Times New Roman" panose="02020603050405020304" pitchFamily="18" charset="0"/>
              </a:rPr>
              <a:t>93,7%</a:t>
            </a:r>
            <a:endParaRPr lang="uk-UA" sz="2400" b="1" dirty="0">
              <a:solidFill>
                <a:srgbClr val="C0000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6124325" y="1268759"/>
            <a:ext cx="1296144" cy="461665"/>
          </a:xfrm>
          <a:prstGeom prst="rect">
            <a:avLst/>
          </a:prstGeom>
          <a:noFill/>
        </p:spPr>
        <p:txBody>
          <a:bodyPr wrap="square" rtlCol="0">
            <a:spAutoFit/>
          </a:bodyPr>
          <a:lstStyle/>
          <a:p>
            <a:pPr algn="ctr"/>
            <a:r>
              <a:rPr lang="uk-UA" sz="2400" b="1" dirty="0" smtClean="0">
                <a:solidFill>
                  <a:srgbClr val="00B050"/>
                </a:solidFill>
                <a:latin typeface="Times New Roman" panose="02020603050405020304" pitchFamily="18" charset="0"/>
                <a:cs typeface="Times New Roman" panose="02020603050405020304" pitchFamily="18" charset="0"/>
              </a:rPr>
              <a:t>86,5 %</a:t>
            </a:r>
            <a:endParaRPr lang="uk-UA" sz="2400" b="1" dirty="0">
              <a:solidFill>
                <a:srgbClr val="00B050"/>
              </a:solidFill>
              <a:latin typeface="Times New Roman" panose="02020603050405020304" pitchFamily="18" charset="0"/>
              <a:cs typeface="Times New Roman" panose="02020603050405020304" pitchFamily="18" charset="0"/>
            </a:endParaRPr>
          </a:p>
        </p:txBody>
      </p:sp>
      <p:cxnSp>
        <p:nvCxnSpPr>
          <p:cNvPr id="12" name="Прямая со стрелкой 11"/>
          <p:cNvCxnSpPr/>
          <p:nvPr/>
        </p:nvCxnSpPr>
        <p:spPr>
          <a:xfrm flipV="1">
            <a:off x="4572000" y="1730425"/>
            <a:ext cx="0" cy="47443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3" name="Прямая со стрелкой 12"/>
          <p:cNvCxnSpPr/>
          <p:nvPr/>
        </p:nvCxnSpPr>
        <p:spPr>
          <a:xfrm flipV="1">
            <a:off x="6588224" y="1762362"/>
            <a:ext cx="0" cy="474439"/>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14" name="TextBox 13"/>
          <p:cNvSpPr txBox="1"/>
          <p:nvPr/>
        </p:nvSpPr>
        <p:spPr>
          <a:xfrm>
            <a:off x="4054421" y="901286"/>
            <a:ext cx="3280517" cy="461665"/>
          </a:xfrm>
          <a:prstGeom prst="rect">
            <a:avLst/>
          </a:prstGeom>
          <a:noFill/>
        </p:spPr>
        <p:txBody>
          <a:bodyPr wrap="square" rtlCol="0">
            <a:spAutoFit/>
          </a:bodyPr>
          <a:lstStyle/>
          <a:p>
            <a:pPr algn="ctr"/>
            <a:r>
              <a:rPr lang="uk-UA" sz="2400" b="1" dirty="0" smtClean="0">
                <a:latin typeface="Times New Roman" panose="02020603050405020304" pitchFamily="18" charset="0"/>
                <a:cs typeface="Times New Roman" panose="02020603050405020304" pitchFamily="18" charset="0"/>
              </a:rPr>
              <a:t>Відповідно</a:t>
            </a:r>
            <a:endParaRPr lang="uk-UA"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537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fade">
                                      <p:cBhvr>
                                        <p:cTn id="13" dur="1000"/>
                                        <p:tgtEl>
                                          <p:spTgt spid="5">
                                            <p:graphicEl>
                                              <a:chart seriesIdx="-3" categoryIdx="-3" bldStep="gridLegend"/>
                                            </p:graphicEl>
                                          </p:spTgt>
                                        </p:tgtEl>
                                      </p:cBhvr>
                                    </p:animEffect>
                                    <p:anim calcmode="lin" valueType="num">
                                      <p:cBhvr>
                                        <p:cTn id="14" dur="1000" fill="hold"/>
                                        <p:tgtEl>
                                          <p:spTgt spid="5">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15" dur="1000" fill="hold"/>
                                        <p:tgtEl>
                                          <p:spTgt spid="5">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graphicEl>
                                              <a:chart seriesIdx="0" categoryIdx="0" bldStep="ptInCategory"/>
                                            </p:graphicEl>
                                          </p:spTgt>
                                        </p:tgtEl>
                                        <p:attrNameLst>
                                          <p:attrName>style.visibility</p:attrName>
                                        </p:attrNameLst>
                                      </p:cBhvr>
                                      <p:to>
                                        <p:strVal val="visible"/>
                                      </p:to>
                                    </p:set>
                                    <p:animEffect transition="in" filter="fade">
                                      <p:cBhvr>
                                        <p:cTn id="19" dur="1000"/>
                                        <p:tgtEl>
                                          <p:spTgt spid="5">
                                            <p:graphicEl>
                                              <a:chart seriesIdx="0" categoryIdx="0" bldStep="ptInCategory"/>
                                            </p:graphicEl>
                                          </p:spTgt>
                                        </p:tgtEl>
                                      </p:cBhvr>
                                    </p:animEffect>
                                    <p:anim calcmode="lin" valueType="num">
                                      <p:cBhvr>
                                        <p:cTn id="20" dur="1000" fill="hold"/>
                                        <p:tgtEl>
                                          <p:spTgt spid="5">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p:cTn id="21" dur="1000" fill="hold"/>
                                        <p:tgtEl>
                                          <p:spTgt spid="5">
                                            <p:graphicEl>
                                              <a:chart seriesIdx="0" categoryIdx="0" bldStep="ptInCategory"/>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
                                            <p:graphicEl>
                                              <a:chart seriesIdx="0" categoryIdx="1" bldStep="ptInCategory"/>
                                            </p:graphicEl>
                                          </p:spTgt>
                                        </p:tgtEl>
                                        <p:attrNameLst>
                                          <p:attrName>style.visibility</p:attrName>
                                        </p:attrNameLst>
                                      </p:cBhvr>
                                      <p:to>
                                        <p:strVal val="visible"/>
                                      </p:to>
                                    </p:set>
                                    <p:animEffect transition="in" filter="fade">
                                      <p:cBhvr>
                                        <p:cTn id="25" dur="1000"/>
                                        <p:tgtEl>
                                          <p:spTgt spid="5">
                                            <p:graphicEl>
                                              <a:chart seriesIdx="0" categoryIdx="1" bldStep="ptInCategory"/>
                                            </p:graphicEl>
                                          </p:spTgt>
                                        </p:tgtEl>
                                      </p:cBhvr>
                                    </p:animEffect>
                                    <p:anim calcmode="lin" valueType="num">
                                      <p:cBhvr>
                                        <p:cTn id="26" dur="1000" fill="hold"/>
                                        <p:tgtEl>
                                          <p:spTgt spid="5">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p:cTn id="27" dur="1000" fill="hold"/>
                                        <p:tgtEl>
                                          <p:spTgt spid="5">
                                            <p:graphicEl>
                                              <a:chart seriesIdx="0" categoryIdx="1" bldStep="ptInCategory"/>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
                                            <p:graphicEl>
                                              <a:chart seriesIdx="0" categoryIdx="2" bldStep="ptInCategory"/>
                                            </p:graphicEl>
                                          </p:spTgt>
                                        </p:tgtEl>
                                        <p:attrNameLst>
                                          <p:attrName>style.visibility</p:attrName>
                                        </p:attrNameLst>
                                      </p:cBhvr>
                                      <p:to>
                                        <p:strVal val="visible"/>
                                      </p:to>
                                    </p:set>
                                    <p:animEffect transition="in" filter="fade">
                                      <p:cBhvr>
                                        <p:cTn id="31" dur="1000"/>
                                        <p:tgtEl>
                                          <p:spTgt spid="5">
                                            <p:graphicEl>
                                              <a:chart seriesIdx="0" categoryIdx="2" bldStep="ptInCategory"/>
                                            </p:graphicEl>
                                          </p:spTgt>
                                        </p:tgtEl>
                                      </p:cBhvr>
                                    </p:animEffect>
                                    <p:anim calcmode="lin" valueType="num">
                                      <p:cBhvr>
                                        <p:cTn id="32" dur="1000" fill="hold"/>
                                        <p:tgtEl>
                                          <p:spTgt spid="5">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p:cTn id="33" dur="1000" fill="hold"/>
                                        <p:tgtEl>
                                          <p:spTgt spid="5">
                                            <p:graphicEl>
                                              <a:chart seriesIdx="0" categoryIdx="2" bldStep="ptInCategory"/>
                                            </p:graphic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 presetClass="entr" presetSubtype="4"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6" presetClass="entr" presetSubtype="16"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circle(in)">
                                      <p:cBhvr>
                                        <p:cTn id="46" dur="2000"/>
                                        <p:tgtEl>
                                          <p:spTgt spid="9"/>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circle(in)">
                                      <p:cBhvr>
                                        <p:cTn id="49" dur="2000"/>
                                        <p:tgtEl>
                                          <p:spTgt spid="10"/>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El"/>
        </p:bldSub>
      </p:bldGraphic>
      <p:bldP spid="7" grpId="0"/>
      <p:bldP spid="9" grpId="0"/>
      <p:bldP spid="10" grpId="0"/>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nip Diagonal Corner Rectangle 10"/>
          <p:cNvSpPr/>
          <p:nvPr/>
        </p:nvSpPr>
        <p:spPr>
          <a:xfrm>
            <a:off x="385781" y="344927"/>
            <a:ext cx="8496944" cy="6396366"/>
          </a:xfrm>
          <a:prstGeom prst="snip2DiagRect">
            <a:avLst/>
          </a:prstGeom>
          <a:gradFill flip="none" rotWithShape="1">
            <a:gsLst>
              <a:gs pos="0">
                <a:schemeClr val="bg1">
                  <a:alpha val="49000"/>
                </a:schemeClr>
              </a:gs>
              <a:gs pos="100000">
                <a:schemeClr val="bg1">
                  <a:alpha val="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28" y="4930736"/>
            <a:ext cx="1320830" cy="742753"/>
          </a:xfrm>
          <a:prstGeom prst="rect">
            <a:avLst/>
          </a:prstGeom>
          <a:ln w="19050">
            <a:solidFill>
              <a:schemeClr val="bg2">
                <a:lumMod val="75000"/>
              </a:schemeClr>
            </a:solidFill>
          </a:ln>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181" y="2057816"/>
            <a:ext cx="1389123" cy="1039353"/>
          </a:xfrm>
          <a:prstGeom prst="rect">
            <a:avLst/>
          </a:prstGeom>
          <a:ln w="19050">
            <a:solidFill>
              <a:schemeClr val="bg2">
                <a:lumMod val="75000"/>
              </a:schemeClr>
            </a:solidFill>
          </a:ln>
          <a:effec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6181" y="3140968"/>
            <a:ext cx="1389123" cy="1631864"/>
          </a:xfrm>
          <a:prstGeom prst="rect">
            <a:avLst/>
          </a:prstGeom>
          <a:ln w="19050">
            <a:solidFill>
              <a:schemeClr val="bg2">
                <a:lumMod val="75000"/>
              </a:schemeClr>
            </a:solidFill>
          </a:ln>
          <a:effectLst/>
        </p:spPr>
      </p:pic>
      <p:sp>
        <p:nvSpPr>
          <p:cNvPr id="14" name="TextBox 13"/>
          <p:cNvSpPr txBox="1"/>
          <p:nvPr/>
        </p:nvSpPr>
        <p:spPr>
          <a:xfrm>
            <a:off x="1043608" y="280386"/>
            <a:ext cx="7503215" cy="1077218"/>
          </a:xfrm>
          <a:prstGeom prst="rect">
            <a:avLst/>
          </a:prstGeom>
          <a:noFill/>
        </p:spPr>
        <p:txBody>
          <a:bodyPr wrap="square" rtlCol="0">
            <a:spAutoFit/>
          </a:bodyPr>
          <a:lstStyle/>
          <a:p>
            <a:pPr algn="ctr"/>
            <a:r>
              <a:rPr lang="uk-UA" sz="3200" b="1" dirty="0" smtClean="0">
                <a:solidFill>
                  <a:prstClr val="white"/>
                </a:solidFill>
                <a:latin typeface="Times New Roman" panose="02020603050405020304" pitchFamily="18" charset="0"/>
                <a:cs typeface="Times New Roman" panose="02020603050405020304" pitchFamily="18" charset="0"/>
              </a:rPr>
              <a:t>4.</a:t>
            </a:r>
            <a:r>
              <a:rPr lang="uk-UA" sz="3200" dirty="0" smtClean="0">
                <a:solidFill>
                  <a:prstClr val="white"/>
                </a:solidFill>
                <a:latin typeface="Times New Roman" panose="02020603050405020304" pitchFamily="18" charset="0"/>
                <a:cs typeface="Times New Roman" panose="02020603050405020304" pitchFamily="18" charset="0"/>
              </a:rPr>
              <a:t> Золотий гребінь з кургану Солоха. Кінець </a:t>
            </a:r>
            <a:r>
              <a:rPr lang="en-US" sz="3200" dirty="0" smtClean="0">
                <a:solidFill>
                  <a:prstClr val="white"/>
                </a:solidFill>
                <a:latin typeface="Times New Roman" panose="02020603050405020304" pitchFamily="18" charset="0"/>
                <a:cs typeface="Times New Roman" panose="02020603050405020304" pitchFamily="18" charset="0"/>
              </a:rPr>
              <a:t>V</a:t>
            </a:r>
            <a:r>
              <a:rPr lang="uk-UA" sz="3200" dirty="0" smtClean="0">
                <a:solidFill>
                  <a:prstClr val="white"/>
                </a:solidFill>
                <a:latin typeface="Times New Roman" panose="02020603050405020304" pitchFamily="18" charset="0"/>
                <a:cs typeface="Times New Roman" panose="02020603050405020304" pitchFamily="18" charset="0"/>
              </a:rPr>
              <a:t> - початок</a:t>
            </a:r>
            <a:r>
              <a:rPr lang="en-US" sz="3200" dirty="0" smtClean="0">
                <a:solidFill>
                  <a:prstClr val="white"/>
                </a:solidFill>
                <a:latin typeface="Times New Roman" panose="02020603050405020304" pitchFamily="18" charset="0"/>
                <a:cs typeface="Times New Roman" panose="02020603050405020304" pitchFamily="18" charset="0"/>
              </a:rPr>
              <a:t> </a:t>
            </a:r>
            <a:r>
              <a:rPr lang="uk-UA" sz="3200" dirty="0" smtClean="0">
                <a:solidFill>
                  <a:prstClr val="white"/>
                </a:solidFill>
                <a:latin typeface="Times New Roman" panose="02020603050405020304" pitchFamily="18" charset="0"/>
                <a:cs typeface="Times New Roman" panose="02020603050405020304" pitchFamily="18" charset="0"/>
              </a:rPr>
              <a:t>І</a:t>
            </a:r>
            <a:r>
              <a:rPr lang="en-US" sz="3200" dirty="0" smtClean="0">
                <a:solidFill>
                  <a:prstClr val="white"/>
                </a:solidFill>
                <a:latin typeface="Times New Roman" panose="02020603050405020304" pitchFamily="18" charset="0"/>
                <a:cs typeface="Times New Roman" panose="02020603050405020304" pitchFamily="18" charset="0"/>
              </a:rPr>
              <a:t>V </a:t>
            </a:r>
            <a:r>
              <a:rPr lang="uk-UA" sz="3200" dirty="0" smtClean="0">
                <a:solidFill>
                  <a:prstClr val="white"/>
                </a:solidFill>
                <a:latin typeface="Times New Roman" panose="02020603050405020304" pitchFamily="18" charset="0"/>
                <a:cs typeface="Times New Roman" panose="02020603050405020304" pitchFamily="18" charset="0"/>
              </a:rPr>
              <a:t>ст. до н.е.</a:t>
            </a:r>
            <a:endParaRPr lang="en-US" sz="3200" b="1" dirty="0">
              <a:solidFill>
                <a:prstClr val="white"/>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2915816" y="2127673"/>
            <a:ext cx="5118287" cy="1938992"/>
          </a:xfrm>
          <a:prstGeom prst="rect">
            <a:avLst/>
          </a:prstGeom>
        </p:spPr>
        <p:txBody>
          <a:bodyPr wrap="square">
            <a:spAutoFit/>
          </a:bodyPr>
          <a:lstStyle/>
          <a:p>
            <a:pPr algn="ctr"/>
            <a:r>
              <a:rPr lang="ru-RU" sz="2400" dirty="0" err="1" smtClean="0">
                <a:solidFill>
                  <a:prstClr val="white"/>
                </a:solidFill>
                <a:latin typeface="Times New Roman" panose="02020603050405020304" pitchFamily="18" charset="0"/>
                <a:cs typeface="Times New Roman" panose="02020603050405020304" pitchFamily="18" charset="0"/>
              </a:rPr>
              <a:t>Гребінь</a:t>
            </a:r>
            <a:r>
              <a:rPr lang="ru-RU" sz="2400" dirty="0" smtClean="0">
                <a:solidFill>
                  <a:prstClr val="white"/>
                </a:solidFill>
                <a:latin typeface="Times New Roman" panose="02020603050405020304" pitchFamily="18" charset="0"/>
                <a:cs typeface="Times New Roman" panose="02020603050405020304" pitchFamily="18" charset="0"/>
              </a:rPr>
              <a:t> </a:t>
            </a:r>
            <a:r>
              <a:rPr lang="ru-RU" sz="2400" dirty="0" err="1" smtClean="0">
                <a:solidFill>
                  <a:prstClr val="white"/>
                </a:solidFill>
                <a:latin typeface="Times New Roman" panose="02020603050405020304" pitchFamily="18" charset="0"/>
                <a:cs typeface="Times New Roman" panose="02020603050405020304" pitchFamily="18" charset="0"/>
              </a:rPr>
              <a:t>із</a:t>
            </a:r>
            <a:r>
              <a:rPr lang="ru-RU" sz="2400" dirty="0" smtClean="0">
                <a:solidFill>
                  <a:prstClr val="white"/>
                </a:solidFill>
                <a:latin typeface="Times New Roman" panose="02020603050405020304" pitchFamily="18" charset="0"/>
                <a:cs typeface="Times New Roman" panose="02020603050405020304" pitchFamily="18" charset="0"/>
              </a:rPr>
              <a:t> </a:t>
            </a:r>
            <a:r>
              <a:rPr lang="ru-RU" sz="2400" dirty="0" err="1" smtClean="0">
                <a:solidFill>
                  <a:prstClr val="white"/>
                </a:solidFill>
                <a:latin typeface="Times New Roman" panose="02020603050405020304" pitchFamily="18" charset="0"/>
                <a:cs typeface="Times New Roman" panose="02020603050405020304" pitchFamily="18" charset="0"/>
              </a:rPr>
              <a:t>зображенням</a:t>
            </a:r>
            <a:r>
              <a:rPr lang="ru-RU" sz="2400" dirty="0" smtClean="0">
                <a:solidFill>
                  <a:prstClr val="white"/>
                </a:solidFill>
                <a:latin typeface="Times New Roman" panose="02020603050405020304" pitchFamily="18" charset="0"/>
                <a:cs typeface="Times New Roman" panose="02020603050405020304" pitchFamily="18" charset="0"/>
              </a:rPr>
              <a:t>  </a:t>
            </a:r>
            <a:r>
              <a:rPr lang="ru-RU" sz="2400" dirty="0" err="1" smtClean="0">
                <a:solidFill>
                  <a:prstClr val="white"/>
                </a:solidFill>
                <a:latin typeface="Times New Roman" panose="02020603050405020304" pitchFamily="18" charset="0"/>
                <a:cs typeface="Times New Roman" panose="02020603050405020304" pitchFamily="18" charset="0"/>
              </a:rPr>
              <a:t>батальної</a:t>
            </a:r>
            <a:r>
              <a:rPr lang="ru-RU" sz="2400" dirty="0" smtClean="0">
                <a:solidFill>
                  <a:prstClr val="white"/>
                </a:solidFill>
                <a:latin typeface="Times New Roman" panose="02020603050405020304" pitchFamily="18" charset="0"/>
                <a:cs typeface="Times New Roman" panose="02020603050405020304" pitchFamily="18" charset="0"/>
              </a:rPr>
              <a:t>  </a:t>
            </a:r>
            <a:r>
              <a:rPr lang="ru-RU" sz="2400" dirty="0" err="1" smtClean="0">
                <a:solidFill>
                  <a:prstClr val="white"/>
                </a:solidFill>
                <a:latin typeface="Times New Roman" panose="02020603050405020304" pitchFamily="18" charset="0"/>
                <a:cs typeface="Times New Roman" panose="02020603050405020304" pitchFamily="18" charset="0"/>
              </a:rPr>
              <a:t>сцени</a:t>
            </a:r>
            <a:r>
              <a:rPr lang="ru-RU" sz="2400" dirty="0" smtClean="0">
                <a:solidFill>
                  <a:prstClr val="white"/>
                </a:solidFill>
                <a:latin typeface="Times New Roman" panose="02020603050405020304" pitchFamily="18" charset="0"/>
                <a:cs typeface="Times New Roman" panose="02020603050405020304" pitchFamily="18" charset="0"/>
              </a:rPr>
              <a:t> 430-390 </a:t>
            </a:r>
            <a:r>
              <a:rPr lang="ru-RU" sz="2400" dirty="0" err="1" smtClean="0">
                <a:solidFill>
                  <a:prstClr val="white"/>
                </a:solidFill>
                <a:latin typeface="Times New Roman" panose="02020603050405020304" pitchFamily="18" charset="0"/>
                <a:cs typeface="Times New Roman" panose="02020603050405020304" pitchFamily="18" charset="0"/>
              </a:rPr>
              <a:t>рр</a:t>
            </a:r>
            <a:r>
              <a:rPr lang="ru-RU" sz="2400" dirty="0" smtClean="0">
                <a:solidFill>
                  <a:prstClr val="white"/>
                </a:solidFill>
                <a:latin typeface="Times New Roman" panose="02020603050405020304" pitchFamily="18" charset="0"/>
                <a:cs typeface="Times New Roman" panose="02020603050405020304" pitchFamily="18" charset="0"/>
              </a:rPr>
              <a:t>. </a:t>
            </a:r>
            <a:r>
              <a:rPr lang="ru-RU" sz="2400" dirty="0">
                <a:solidFill>
                  <a:prstClr val="white"/>
                </a:solidFill>
                <a:latin typeface="Times New Roman" panose="02020603050405020304" pitchFamily="18" charset="0"/>
                <a:cs typeface="Times New Roman" panose="02020603050405020304" pitchFamily="18" charset="0"/>
              </a:rPr>
              <a:t>до н. </a:t>
            </a:r>
            <a:r>
              <a:rPr lang="ru-RU" sz="2400" dirty="0" smtClean="0">
                <a:solidFill>
                  <a:prstClr val="white"/>
                </a:solidFill>
                <a:latin typeface="Times New Roman" panose="02020603050405020304" pitchFamily="18" charset="0"/>
                <a:cs typeface="Times New Roman" panose="02020603050405020304" pitchFamily="18" charset="0"/>
              </a:rPr>
              <a:t>е.</a:t>
            </a:r>
            <a:endParaRPr lang="ru-RU" sz="2400" dirty="0">
              <a:solidFill>
                <a:prstClr val="white"/>
              </a:solidFill>
              <a:latin typeface="Times New Roman" panose="02020603050405020304" pitchFamily="18" charset="0"/>
              <a:cs typeface="Times New Roman" panose="02020603050405020304" pitchFamily="18" charset="0"/>
            </a:endParaRPr>
          </a:p>
          <a:p>
            <a:pPr algn="ctr"/>
            <a:r>
              <a:rPr lang="ru-RU" sz="2400" dirty="0">
                <a:solidFill>
                  <a:prstClr val="white"/>
                </a:solidFill>
                <a:latin typeface="Times New Roman" panose="02020603050405020304" pitchFamily="18" charset="0"/>
                <a:cs typeface="Times New Roman" panose="02020603050405020304" pitchFamily="18" charset="0"/>
              </a:rPr>
              <a:t>Золото. </a:t>
            </a:r>
            <a:r>
              <a:rPr lang="ru-RU" sz="2400" dirty="0" smtClean="0">
                <a:solidFill>
                  <a:prstClr val="white"/>
                </a:solidFill>
                <a:latin typeface="Times New Roman" panose="02020603050405020304" pitchFamily="18" charset="0"/>
                <a:cs typeface="Times New Roman" panose="02020603050405020304" pitchFamily="18" charset="0"/>
              </a:rPr>
              <a:t>                                          </a:t>
            </a:r>
            <a:r>
              <a:rPr lang="ru-RU" sz="2400" dirty="0" err="1" smtClean="0">
                <a:solidFill>
                  <a:prstClr val="white"/>
                </a:solidFill>
                <a:latin typeface="Times New Roman" panose="02020603050405020304" pitchFamily="18" charset="0"/>
                <a:cs typeface="Times New Roman" panose="02020603050405020304" pitchFamily="18" charset="0"/>
              </a:rPr>
              <a:t>Висота</a:t>
            </a:r>
            <a:r>
              <a:rPr lang="ru-RU" sz="2400" dirty="0" smtClean="0">
                <a:solidFill>
                  <a:prstClr val="white"/>
                </a:solidFill>
                <a:latin typeface="Times New Roman" panose="02020603050405020304" pitchFamily="18" charset="0"/>
                <a:cs typeface="Times New Roman" panose="02020603050405020304" pitchFamily="18" charset="0"/>
              </a:rPr>
              <a:t> – 12,6 </a:t>
            </a:r>
            <a:r>
              <a:rPr lang="ru-RU" sz="2400" dirty="0">
                <a:solidFill>
                  <a:prstClr val="white"/>
                </a:solidFill>
                <a:latin typeface="Times New Roman" panose="02020603050405020304" pitchFamily="18" charset="0"/>
                <a:cs typeface="Times New Roman" panose="02020603050405020304" pitchFamily="18" charset="0"/>
              </a:rPr>
              <a:t>см, </a:t>
            </a:r>
            <a:r>
              <a:rPr lang="ru-RU" sz="2400" dirty="0" smtClean="0">
                <a:solidFill>
                  <a:prstClr val="white"/>
                </a:solidFill>
                <a:latin typeface="Times New Roman" panose="02020603050405020304" pitchFamily="18" charset="0"/>
                <a:cs typeface="Times New Roman" panose="02020603050405020304" pitchFamily="18" charset="0"/>
              </a:rPr>
              <a:t>ширина – 10,2 </a:t>
            </a:r>
            <a:r>
              <a:rPr lang="ru-RU" sz="2400" dirty="0">
                <a:solidFill>
                  <a:prstClr val="white"/>
                </a:solidFill>
                <a:latin typeface="Times New Roman" panose="02020603050405020304" pitchFamily="18" charset="0"/>
                <a:cs typeface="Times New Roman" panose="02020603050405020304" pitchFamily="18" charset="0"/>
              </a:rPr>
              <a:t>см.</a:t>
            </a:r>
          </a:p>
          <a:p>
            <a:pPr algn="ctr"/>
            <a:r>
              <a:rPr lang="ru-RU" sz="2400" dirty="0" err="1" smtClean="0">
                <a:solidFill>
                  <a:prstClr val="white"/>
                </a:solidFill>
                <a:latin typeface="Times New Roman" panose="02020603050405020304" pitchFamily="18" charset="0"/>
                <a:cs typeface="Times New Roman" panose="02020603050405020304" pitchFamily="18" charset="0"/>
              </a:rPr>
              <a:t>Розкопки</a:t>
            </a:r>
            <a:r>
              <a:rPr lang="ru-RU" sz="2400" dirty="0" smtClean="0">
                <a:solidFill>
                  <a:prstClr val="white"/>
                </a:solidFill>
                <a:latin typeface="Times New Roman" panose="02020603050405020304" pitchFamily="18" charset="0"/>
                <a:cs typeface="Times New Roman" panose="02020603050405020304" pitchFamily="18" charset="0"/>
              </a:rPr>
              <a:t> М. І. </a:t>
            </a:r>
            <a:r>
              <a:rPr lang="ru-RU" sz="2400" dirty="0" err="1" smtClean="0">
                <a:solidFill>
                  <a:prstClr val="white"/>
                </a:solidFill>
                <a:latin typeface="Times New Roman" panose="02020603050405020304" pitchFamily="18" charset="0"/>
                <a:cs typeface="Times New Roman" panose="02020603050405020304" pitchFamily="18" charset="0"/>
              </a:rPr>
              <a:t>Веселовського</a:t>
            </a:r>
            <a:r>
              <a:rPr lang="ru-RU" sz="2400" dirty="0" smtClean="0">
                <a:solidFill>
                  <a:prstClr val="white"/>
                </a:solidFill>
                <a:latin typeface="Times New Roman" panose="02020603050405020304" pitchFamily="18" charset="0"/>
                <a:cs typeface="Times New Roman" panose="02020603050405020304" pitchFamily="18" charset="0"/>
              </a:rPr>
              <a:t>, </a:t>
            </a:r>
            <a:r>
              <a:rPr lang="ru-RU" sz="2400" dirty="0">
                <a:solidFill>
                  <a:prstClr val="white"/>
                </a:solidFill>
                <a:latin typeface="Times New Roman" panose="02020603050405020304" pitchFamily="18" charset="0"/>
                <a:cs typeface="Times New Roman" panose="02020603050405020304" pitchFamily="18" charset="0"/>
              </a:rPr>
              <a:t>1913 </a:t>
            </a:r>
            <a:r>
              <a:rPr lang="ru-RU" sz="2400" dirty="0" smtClean="0">
                <a:solidFill>
                  <a:prstClr val="white"/>
                </a:solidFill>
                <a:latin typeface="Times New Roman" panose="02020603050405020304" pitchFamily="18" charset="0"/>
                <a:cs typeface="Times New Roman" panose="02020603050405020304" pitchFamily="18" charset="0"/>
              </a:rPr>
              <a:t>р.</a:t>
            </a:r>
            <a:endParaRPr lang="ru-RU" sz="2400" dirty="0">
              <a:solidFill>
                <a:prstClr val="white"/>
              </a:solidFill>
              <a:latin typeface="Times New Roman" panose="02020603050405020304" pitchFamily="18" charset="0"/>
              <a:cs typeface="Times New Roman" panose="02020603050405020304" pitchFamily="18" charset="0"/>
            </a:endParaRPr>
          </a:p>
        </p:txBody>
      </p:sp>
      <p:pic>
        <p:nvPicPr>
          <p:cNvPr id="3074" name="Picture 2" descr="http://blog.img.pravda.com/images/doc/c/4/c42d2-img02788.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824" y="4188602"/>
            <a:ext cx="5169731" cy="227468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tretch>
            <a:fillRect/>
          </a:stretch>
        </p:blipFill>
        <p:spPr>
          <a:xfrm>
            <a:off x="-6668558" y="1331758"/>
            <a:ext cx="6443745" cy="5250284"/>
          </a:xfrm>
          <a:prstGeom prst="rect">
            <a:avLst/>
          </a:prstGeom>
          <a:ln w="19050">
            <a:noFill/>
          </a:ln>
          <a:effectLst/>
        </p:spPr>
      </p:pic>
      <p:pic>
        <p:nvPicPr>
          <p:cNvPr id="17" name="Picture 5"/>
          <p:cNvPicPr>
            <a:picLocks noChangeAspect="1"/>
          </p:cNvPicPr>
          <p:nvPr/>
        </p:nvPicPr>
        <p:blipFill rotWithShape="1">
          <a:blip r:embed="rId9">
            <a:extLst>
              <a:ext uri="{28A0092B-C50C-407E-A947-70E740481C1C}">
                <a14:useLocalDpi xmlns:a14="http://schemas.microsoft.com/office/drawing/2010/main" val="0"/>
              </a:ext>
            </a:extLst>
          </a:blip>
          <a:srcRect l="7172" t="1586" r="5049" b="7290"/>
          <a:stretch/>
        </p:blipFill>
        <p:spPr>
          <a:xfrm>
            <a:off x="12113392" y="1357604"/>
            <a:ext cx="5184576" cy="5383689"/>
          </a:xfrm>
          <a:prstGeom prst="rect">
            <a:avLst/>
          </a:prstGeom>
          <a:ln w="19050">
            <a:solidFill>
              <a:schemeClr val="bg2">
                <a:lumMod val="75000"/>
              </a:schemeClr>
            </a:solidFill>
          </a:ln>
          <a:effectLst/>
        </p:spPr>
      </p:pic>
      <p:pic>
        <p:nvPicPr>
          <p:cNvPr id="19"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1230" y="7821488"/>
            <a:ext cx="8655332" cy="4867219"/>
          </a:xfrm>
          <a:prstGeom prst="rect">
            <a:avLst/>
          </a:prstGeom>
          <a:ln w="19050">
            <a:solidFill>
              <a:schemeClr val="bg2">
                <a:lumMod val="75000"/>
              </a:schemeClr>
            </a:solidFill>
          </a:ln>
          <a:effectLst/>
        </p:spPr>
      </p:pic>
      <p:sp>
        <p:nvSpPr>
          <p:cNvPr id="2" name="Прямоугольник 1"/>
          <p:cNvSpPr/>
          <p:nvPr/>
        </p:nvSpPr>
        <p:spPr>
          <a:xfrm>
            <a:off x="4355976" y="5717423"/>
            <a:ext cx="1636666" cy="369332"/>
          </a:xfrm>
          <a:prstGeom prst="rect">
            <a:avLst/>
          </a:prstGeom>
        </p:spPr>
        <p:txBody>
          <a:bodyPr wrap="none">
            <a:spAutoFit/>
          </a:bodyPr>
          <a:lstStyle/>
          <a:p>
            <a:r>
              <a:rPr lang="uk-UA" i="1" dirty="0" smtClean="0">
                <a:solidFill>
                  <a:prstClr val="white"/>
                </a:solidFill>
                <a:latin typeface="Times New Roman" panose="02020603050405020304" pitchFamily="18" charset="0"/>
                <a:cs typeface="Times New Roman" panose="02020603050405020304" pitchFamily="18" charset="0"/>
              </a:rPr>
              <a:t>Курган </a:t>
            </a:r>
            <a:r>
              <a:rPr lang="uk-UA" i="1" dirty="0">
                <a:solidFill>
                  <a:prstClr val="white"/>
                </a:solidFill>
                <a:latin typeface="Times New Roman" panose="02020603050405020304" pitchFamily="18" charset="0"/>
                <a:cs typeface="Times New Roman" panose="02020603050405020304" pitchFamily="18" charset="0"/>
              </a:rPr>
              <a:t>Солоха</a:t>
            </a:r>
            <a:endParaRPr lang="uk-UA" i="1" dirty="0">
              <a:solidFill>
                <a:prstClr val="white"/>
              </a:solidFill>
            </a:endParaRPr>
          </a:p>
        </p:txBody>
      </p:sp>
    </p:spTree>
    <p:extLst>
      <p:ext uri="{BB962C8B-B14F-4D97-AF65-F5344CB8AC3E}">
        <p14:creationId xmlns:p14="http://schemas.microsoft.com/office/powerpoint/2010/main" val="3974087147"/>
      </p:ext>
    </p:extLst>
  </p:cSld>
  <p:clrMapOvr>
    <a:masterClrMapping/>
  </p:clrMapOvr>
  <mc:AlternateContent xmlns:mc="http://schemas.openxmlformats.org/markup-compatibility/2006" xmlns:p14="http://schemas.microsoft.com/office/powerpoint/2010/main">
    <mc:Choice Requires="p14">
      <p:transition spd="slow" p14:dur="4400" advTm="70462">
        <p14:honeycomb/>
      </p:transition>
    </mc:Choice>
    <mc:Fallback xmlns="">
      <p:transition spd="slow" advTm="70462">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withEffect">
                                  <p:stCondLst>
                                    <p:cond delay="0"/>
                                  </p:stCondLst>
                                  <p:childTnLst>
                                    <p:animScale>
                                      <p:cBhvr>
                                        <p:cTn id="6" dur="10" fill="hold"/>
                                        <p:tgtEl>
                                          <p:spTgt spid="18"/>
                                        </p:tgtEl>
                                      </p:cBhvr>
                                      <p:by x="25000" y="25000"/>
                                    </p:animScale>
                                  </p:childTnLst>
                                </p:cTn>
                              </p:par>
                            </p:childTnLst>
                          </p:cTn>
                        </p:par>
                        <p:par>
                          <p:cTn id="7" fill="hold">
                            <p:stCondLst>
                              <p:cond delay="10"/>
                            </p:stCondLst>
                            <p:childTnLst>
                              <p:par>
                                <p:cTn id="8" presetID="1"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
                            </p:stCondLst>
                            <p:childTnLst>
                              <p:par>
                                <p:cTn id="11" presetID="35" presetClass="path" presetSubtype="0" accel="50000" decel="50000" fill="hold" nodeType="afterEffect">
                                  <p:stCondLst>
                                    <p:cond delay="0"/>
                                  </p:stCondLst>
                                  <p:childTnLst>
                                    <p:animMotion origin="layout" path="M 1.0099 0 L 0.7658 -0.3044 " pathEditMode="fixed" rAng="0" ptsTypes="AA">
                                      <p:cBhvr>
                                        <p:cTn id="12" dur="2000" spd="-100000" fill="hold"/>
                                        <p:tgtEl>
                                          <p:spTgt spid="18"/>
                                        </p:tgtEl>
                                        <p:attrNameLst>
                                          <p:attrName>ppt_x</p:attrName>
                                          <p:attrName>ppt_y</p:attrName>
                                        </p:attrNameLst>
                                      </p:cBhvr>
                                      <p:rCtr x="-12205" y="-15231"/>
                                    </p:animMotion>
                                  </p:childTnLst>
                                </p:cTn>
                              </p:par>
                              <p:par>
                                <p:cTn id="13" presetID="6" presetClass="emph" presetSubtype="0" fill="hold" nodeType="withEffect">
                                  <p:stCondLst>
                                    <p:cond delay="0"/>
                                  </p:stCondLst>
                                  <p:childTnLst>
                                    <p:animScale>
                                      <p:cBhvr>
                                        <p:cTn id="14" dur="2000" fill="hold"/>
                                        <p:tgtEl>
                                          <p:spTgt spid="18"/>
                                        </p:tgtEl>
                                      </p:cBhvr>
                                      <p:by x="400000" y="400000"/>
                                    </p:animScale>
                                  </p:childTnLst>
                                </p:cTn>
                              </p:par>
                            </p:childTnLst>
                          </p:cTn>
                        </p:par>
                      </p:childTnLst>
                    </p:cTn>
                  </p:par>
                </p:childTnLst>
              </p:cTn>
              <p:nextCondLst>
                <p:cond evt="onClick" delay="0">
                  <p:tgtEl>
                    <p:spTgt spid="4"/>
                  </p:tgtEl>
                </p:cond>
              </p:nextCondLst>
            </p:seq>
            <p:seq concurrent="1" nextAc="seek">
              <p:cTn id="15" restart="whenNotActive" fill="hold" evtFilter="cancelBubble" nodeType="interactiveSeq">
                <p:stCondLst>
                  <p:cond evt="onClick" delay="0">
                    <p:tgtEl>
                      <p:spTgt spid="18"/>
                    </p:tgtEl>
                  </p:cond>
                </p:stCondLst>
                <p:endSync evt="end" delay="0">
                  <p:rtn val="all"/>
                </p:endSync>
                <p:childTnLst>
                  <p:par>
                    <p:cTn id="16" fill="hold">
                      <p:stCondLst>
                        <p:cond delay="0"/>
                      </p:stCondLst>
                      <p:childTnLst>
                        <p:par>
                          <p:cTn id="17" fill="hold">
                            <p:stCondLst>
                              <p:cond delay="0"/>
                            </p:stCondLst>
                            <p:childTnLst>
                              <p:par>
                                <p:cTn id="18" presetID="6" presetClass="emph" presetSubtype="0" fill="hold" nodeType="afterEffect">
                                  <p:stCondLst>
                                    <p:cond delay="0"/>
                                  </p:stCondLst>
                                  <p:childTnLst>
                                    <p:animScale>
                                      <p:cBhvr>
                                        <p:cTn id="19" dur="2000" fill="hold"/>
                                        <p:tgtEl>
                                          <p:spTgt spid="18"/>
                                        </p:tgtEl>
                                      </p:cBhvr>
                                      <p:by x="25000" y="25000"/>
                                    </p:animScale>
                                  </p:childTnLst>
                                </p:cTn>
                              </p:par>
                              <p:par>
                                <p:cTn id="20" presetID="35" presetClass="path" presetSubtype="0" accel="50000" decel="50000" fill="hold" nodeType="withEffect">
                                  <p:stCondLst>
                                    <p:cond delay="0"/>
                                  </p:stCondLst>
                                  <p:childTnLst>
                                    <p:animMotion origin="layout" path="M 1.0099 0 L 0.76389 -0.30949 " pathEditMode="fixed" rAng="0" ptsTypes="AA">
                                      <p:cBhvr>
                                        <p:cTn id="21" dur="2000" fill="hold"/>
                                        <p:tgtEl>
                                          <p:spTgt spid="18"/>
                                        </p:tgtEl>
                                        <p:attrNameLst>
                                          <p:attrName>ppt_x</p:attrName>
                                          <p:attrName>ppt_y</p:attrName>
                                        </p:attrNameLst>
                                      </p:cBhvr>
                                      <p:rCtr x="-12309" y="-15486"/>
                                    </p:animMotion>
                                  </p:childTnLst>
                                </p:cTn>
                              </p:par>
                            </p:childTnLst>
                          </p:cTn>
                        </p:par>
                        <p:par>
                          <p:cTn id="22" fill="hold">
                            <p:stCondLst>
                              <p:cond delay="2000"/>
                            </p:stCondLst>
                            <p:childTnLst>
                              <p:par>
                                <p:cTn id="23" presetID="1" presetClass="exit" presetSubtype="0" fill="hold" nodeType="afterEffect">
                                  <p:stCondLst>
                                    <p:cond delay="0"/>
                                  </p:stCondLst>
                                  <p:childTnLst>
                                    <p:set>
                                      <p:cBhvr>
                                        <p:cTn id="24" dur="1" fill="hold">
                                          <p:stCondLst>
                                            <p:cond delay="0"/>
                                          </p:stCondLst>
                                        </p:cTn>
                                        <p:tgtEl>
                                          <p:spTgt spid="18"/>
                                        </p:tgtEl>
                                        <p:attrNameLst>
                                          <p:attrName>style.visibility</p:attrName>
                                        </p:attrNameLst>
                                      </p:cBhvr>
                                      <p:to>
                                        <p:strVal val="hidden"/>
                                      </p:to>
                                    </p:set>
                                  </p:childTnLst>
                                </p:cTn>
                              </p:par>
                            </p:childTnLst>
                          </p:cTn>
                        </p:par>
                        <p:par>
                          <p:cTn id="25" fill="hold">
                            <p:stCondLst>
                              <p:cond delay="2000"/>
                            </p:stCondLst>
                            <p:childTnLst>
                              <p:par>
                                <p:cTn id="26" presetID="6" presetClass="emph" presetSubtype="0" fill="hold" nodeType="afterEffect">
                                  <p:stCondLst>
                                    <p:cond delay="0"/>
                                  </p:stCondLst>
                                  <p:childTnLst>
                                    <p:animScale>
                                      <p:cBhvr>
                                        <p:cTn id="27" dur="10" fill="hold"/>
                                        <p:tgtEl>
                                          <p:spTgt spid="18"/>
                                        </p:tgtEl>
                                      </p:cBhvr>
                                      <p:by x="400000" y="400000"/>
                                    </p:animScale>
                                  </p:childTnLst>
                                </p:cTn>
                              </p:par>
                            </p:childTnLst>
                          </p:cTn>
                        </p:par>
                      </p:childTnLst>
                    </p:cTn>
                  </p:par>
                </p:childTnLst>
              </p:cTn>
              <p:nextCondLst>
                <p:cond evt="onClick" delay="0">
                  <p:tgtEl>
                    <p:spTgt spid="18"/>
                  </p:tgtEl>
                </p:cond>
              </p:nextCondLst>
            </p:seq>
            <p:seq concurrent="1" nextAc="seek">
              <p:cTn id="28" restart="whenNotActive" fill="hold" evtFilter="cancelBubble" nodeType="interactiveSeq">
                <p:stCondLst>
                  <p:cond evt="onClick" delay="0">
                    <p:tgtEl>
                      <p:spTgt spid="17"/>
                    </p:tgtEl>
                  </p:cond>
                </p:stCondLst>
                <p:endSync evt="end" delay="0">
                  <p:rtn val="all"/>
                </p:endSync>
                <p:childTnLst>
                  <p:par>
                    <p:cTn id="29" fill="hold">
                      <p:stCondLst>
                        <p:cond delay="0"/>
                      </p:stCondLst>
                      <p:childTnLst>
                        <p:par>
                          <p:cTn id="30" fill="hold">
                            <p:stCondLst>
                              <p:cond delay="0"/>
                            </p:stCondLst>
                            <p:childTnLst>
                              <p:par>
                                <p:cTn id="31" presetID="6" presetClass="emph" presetSubtype="0" fill="hold" nodeType="afterEffect">
                                  <p:stCondLst>
                                    <p:cond delay="0"/>
                                  </p:stCondLst>
                                  <p:childTnLst>
                                    <p:animScale>
                                      <p:cBhvr>
                                        <p:cTn id="32" dur="2000" fill="hold"/>
                                        <p:tgtEl>
                                          <p:spTgt spid="17"/>
                                        </p:tgtEl>
                                      </p:cBhvr>
                                      <p:by x="25000" y="25000"/>
                                    </p:animScale>
                                  </p:childTnLst>
                                </p:cTn>
                              </p:par>
                              <p:par>
                                <p:cTn id="33" presetID="35" presetClass="path" presetSubtype="0" accel="50000" decel="50000" fill="hold" nodeType="withEffect">
                                  <p:stCondLst>
                                    <p:cond delay="0"/>
                                  </p:stCondLst>
                                  <p:childTnLst>
                                    <p:animMotion origin="layout" path="M -1.25972 -0.00139 L -1 -0.00139 " pathEditMode="relative" rAng="0" ptsTypes="AA">
                                      <p:cBhvr>
                                        <p:cTn id="34" dur="2000" spd="-100000" fill="hold"/>
                                        <p:tgtEl>
                                          <p:spTgt spid="17"/>
                                        </p:tgtEl>
                                        <p:attrNameLst>
                                          <p:attrName>ppt_x</p:attrName>
                                          <p:attrName>ppt_y</p:attrName>
                                        </p:attrNameLst>
                                      </p:cBhvr>
                                      <p:rCtr x="12986" y="0"/>
                                    </p:animMotion>
                                  </p:childTnLst>
                                </p:cTn>
                              </p:par>
                            </p:childTnLst>
                          </p:cTn>
                        </p:par>
                        <p:par>
                          <p:cTn id="35" fill="hold">
                            <p:stCondLst>
                              <p:cond delay="2000"/>
                            </p:stCondLst>
                            <p:childTnLst>
                              <p:par>
                                <p:cTn id="36" presetID="1" presetClass="exit" presetSubtype="0" fill="hold" nodeType="after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par>
                          <p:cTn id="38" fill="hold">
                            <p:stCondLst>
                              <p:cond delay="2000"/>
                            </p:stCondLst>
                            <p:childTnLst>
                              <p:par>
                                <p:cTn id="39" presetID="6" presetClass="emph" presetSubtype="0" fill="hold" nodeType="afterEffect">
                                  <p:stCondLst>
                                    <p:cond delay="0"/>
                                  </p:stCondLst>
                                  <p:childTnLst>
                                    <p:animScale>
                                      <p:cBhvr>
                                        <p:cTn id="40" dur="10" fill="hold"/>
                                        <p:tgtEl>
                                          <p:spTgt spid="17"/>
                                        </p:tgtEl>
                                      </p:cBhvr>
                                      <p:by x="400000" y="400000"/>
                                    </p:animScale>
                                  </p:childTnLst>
                                </p:cTn>
                              </p:par>
                            </p:childTnLst>
                          </p:cTn>
                        </p:par>
                      </p:childTnLst>
                    </p:cTn>
                  </p:par>
                </p:childTnLst>
              </p:cTn>
              <p:nextCondLst>
                <p:cond evt="onClick" delay="0">
                  <p:tgtEl>
                    <p:spTgt spid="17"/>
                  </p:tgtEl>
                </p:cond>
              </p:nextCondLst>
            </p:seq>
            <p:seq concurrent="1" nextAc="seek">
              <p:cTn id="41" restart="whenNotActive" fill="hold" evtFilter="cancelBubble" nodeType="interactiveSeq">
                <p:stCondLst>
                  <p:cond evt="onClick" delay="0">
                    <p:tgtEl>
                      <p:spTgt spid="6"/>
                    </p:tgtEl>
                  </p:cond>
                </p:stCondLst>
                <p:endSync evt="end" delay="0">
                  <p:rtn val="all"/>
                </p:endSync>
                <p:childTnLst>
                  <p:par>
                    <p:cTn id="42" fill="hold">
                      <p:stCondLst>
                        <p:cond delay="0"/>
                      </p:stCondLst>
                      <p:childTnLst>
                        <p:par>
                          <p:cTn id="43" fill="hold">
                            <p:stCondLst>
                              <p:cond delay="0"/>
                            </p:stCondLst>
                            <p:childTnLst>
                              <p:par>
                                <p:cTn id="44" presetID="6" presetClass="emph" presetSubtype="0" fill="hold" nodeType="clickEffect">
                                  <p:stCondLst>
                                    <p:cond delay="0"/>
                                  </p:stCondLst>
                                  <p:childTnLst>
                                    <p:animScale>
                                      <p:cBhvr>
                                        <p:cTn id="45" dur="10" fill="hold"/>
                                        <p:tgtEl>
                                          <p:spTgt spid="17"/>
                                        </p:tgtEl>
                                      </p:cBhvr>
                                      <p:by x="25000" y="25000"/>
                                    </p:animScale>
                                  </p:childTnLst>
                                </p:cTn>
                              </p:par>
                            </p:childTnLst>
                          </p:cTn>
                        </p:par>
                        <p:par>
                          <p:cTn id="46" fill="hold">
                            <p:stCondLst>
                              <p:cond delay="10"/>
                            </p:stCondLst>
                            <p:childTnLst>
                              <p:par>
                                <p:cTn id="47" presetID="1"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10"/>
                            </p:stCondLst>
                            <p:childTnLst>
                              <p:par>
                                <p:cTn id="50" presetID="63" presetClass="path" presetSubtype="0" accel="50000" decel="50000" fill="hold" nodeType="afterEffect">
                                  <p:stCondLst>
                                    <p:cond delay="0"/>
                                  </p:stCondLst>
                                  <p:childTnLst>
                                    <p:animMotion origin="layout" path="M -1 -0.00139 L -1.25972 -0.00139 " pathEditMode="relative" rAng="0" ptsTypes="AA">
                                      <p:cBhvr>
                                        <p:cTn id="51" dur="2000" spd="-100000" fill="hold"/>
                                        <p:tgtEl>
                                          <p:spTgt spid="17"/>
                                        </p:tgtEl>
                                        <p:attrNameLst>
                                          <p:attrName>ppt_x</p:attrName>
                                          <p:attrName>ppt_y</p:attrName>
                                        </p:attrNameLst>
                                      </p:cBhvr>
                                      <p:rCtr x="-12986" y="0"/>
                                    </p:animMotion>
                                  </p:childTnLst>
                                </p:cTn>
                              </p:par>
                              <p:par>
                                <p:cTn id="52" presetID="6" presetClass="emph" presetSubtype="0" fill="hold" nodeType="withEffect">
                                  <p:stCondLst>
                                    <p:cond delay="0"/>
                                  </p:stCondLst>
                                  <p:childTnLst>
                                    <p:animScale>
                                      <p:cBhvr>
                                        <p:cTn id="53" dur="2000" fill="hold"/>
                                        <p:tgtEl>
                                          <p:spTgt spid="17"/>
                                        </p:tgtEl>
                                      </p:cBhvr>
                                      <p:by x="400000" y="400000"/>
                                    </p:animScale>
                                  </p:childTnLst>
                                </p:cTn>
                              </p:par>
                            </p:childTnLst>
                          </p:cTn>
                        </p:par>
                      </p:childTnLst>
                    </p:cTn>
                  </p:par>
                </p:childTnLst>
              </p:cTn>
              <p:nextCondLst>
                <p:cond evt="onClick" delay="0">
                  <p:tgtEl>
                    <p:spTgt spid="6"/>
                  </p:tgtEl>
                </p:cond>
              </p:nextCondLst>
            </p:seq>
            <p:seq concurrent="1" nextAc="seek">
              <p:cTn id="54" restart="whenNotActive" fill="hold" evtFilter="cancelBubble" nodeType="interactiveSeq">
                <p:stCondLst>
                  <p:cond evt="onClick" delay="0">
                    <p:tgtEl>
                      <p:spTgt spid="19"/>
                    </p:tgtEl>
                  </p:cond>
                </p:stCondLst>
                <p:endSync evt="end" delay="0">
                  <p:rtn val="all"/>
                </p:endSync>
                <p:childTnLst>
                  <p:par>
                    <p:cTn id="55" fill="hold">
                      <p:stCondLst>
                        <p:cond delay="0"/>
                      </p:stCondLst>
                      <p:childTnLst>
                        <p:par>
                          <p:cTn id="56" fill="hold">
                            <p:stCondLst>
                              <p:cond delay="0"/>
                            </p:stCondLst>
                            <p:childTnLst>
                              <p:par>
                                <p:cTn id="57" presetID="6" presetClass="emph" presetSubtype="0" fill="hold" nodeType="afterEffect">
                                  <p:stCondLst>
                                    <p:cond delay="0"/>
                                  </p:stCondLst>
                                  <p:childTnLst>
                                    <p:animScale>
                                      <p:cBhvr>
                                        <p:cTn id="58" dur="2000" fill="hold"/>
                                        <p:tgtEl>
                                          <p:spTgt spid="19"/>
                                        </p:tgtEl>
                                      </p:cBhvr>
                                      <p:by x="25000" y="25000"/>
                                    </p:animScale>
                                  </p:childTnLst>
                                </p:cTn>
                              </p:par>
                              <p:par>
                                <p:cTn id="59" presetID="35" presetClass="path" presetSubtype="0" accel="50000" decel="50000" fill="hold" nodeType="withEffect">
                                  <p:stCondLst>
                                    <p:cond delay="0"/>
                                  </p:stCondLst>
                                  <p:childTnLst>
                                    <p:animMotion origin="layout" path="M 0.10434 -0.8956 L -0.14757 -0.5912 " pathEditMode="fixed" rAng="0" ptsTypes="AA">
                                      <p:cBhvr>
                                        <p:cTn id="60" dur="2000" fill="hold"/>
                                        <p:tgtEl>
                                          <p:spTgt spid="19"/>
                                        </p:tgtEl>
                                        <p:attrNameLst>
                                          <p:attrName>ppt_x</p:attrName>
                                          <p:attrName>ppt_y</p:attrName>
                                        </p:attrNameLst>
                                      </p:cBhvr>
                                      <p:rCtr x="-12604" y="15208"/>
                                    </p:animMotion>
                                  </p:childTnLst>
                                </p:cTn>
                              </p:par>
                            </p:childTnLst>
                          </p:cTn>
                        </p:par>
                        <p:par>
                          <p:cTn id="61" fill="hold">
                            <p:stCondLst>
                              <p:cond delay="2000"/>
                            </p:stCondLst>
                            <p:childTnLst>
                              <p:par>
                                <p:cTn id="62" presetID="1" presetClass="exit" presetSubtype="0" fill="hold" nodeType="afterEffect">
                                  <p:stCondLst>
                                    <p:cond delay="0"/>
                                  </p:stCondLst>
                                  <p:childTnLst>
                                    <p:set>
                                      <p:cBhvr>
                                        <p:cTn id="63" dur="1" fill="hold">
                                          <p:stCondLst>
                                            <p:cond delay="0"/>
                                          </p:stCondLst>
                                        </p:cTn>
                                        <p:tgtEl>
                                          <p:spTgt spid="19"/>
                                        </p:tgtEl>
                                        <p:attrNameLst>
                                          <p:attrName>style.visibility</p:attrName>
                                        </p:attrNameLst>
                                      </p:cBhvr>
                                      <p:to>
                                        <p:strVal val="hidden"/>
                                      </p:to>
                                    </p:set>
                                  </p:childTnLst>
                                </p:cTn>
                              </p:par>
                            </p:childTnLst>
                          </p:cTn>
                        </p:par>
                        <p:par>
                          <p:cTn id="64" fill="hold">
                            <p:stCondLst>
                              <p:cond delay="2000"/>
                            </p:stCondLst>
                            <p:childTnLst>
                              <p:par>
                                <p:cTn id="65" presetID="6" presetClass="emph" presetSubtype="0" fill="hold" nodeType="afterEffect">
                                  <p:stCondLst>
                                    <p:cond delay="0"/>
                                  </p:stCondLst>
                                  <p:childTnLst>
                                    <p:animScale>
                                      <p:cBhvr>
                                        <p:cTn id="66" dur="10" fill="hold"/>
                                        <p:tgtEl>
                                          <p:spTgt spid="19"/>
                                        </p:tgtEl>
                                      </p:cBhvr>
                                      <p:by x="400000" y="400000"/>
                                    </p:animScale>
                                  </p:childTnLst>
                                </p:cTn>
                              </p:par>
                            </p:childTnLst>
                          </p:cTn>
                        </p:par>
                      </p:childTnLst>
                    </p:cTn>
                  </p:par>
                </p:childTnLst>
              </p:cTn>
              <p:nextCondLst>
                <p:cond evt="onClick" delay="0">
                  <p:tgtEl>
                    <p:spTgt spid="19"/>
                  </p:tgtEl>
                </p:cond>
              </p:nextCondLst>
            </p:seq>
            <p:seq concurrent="1" nextAc="seek">
              <p:cTn id="67" restart="whenNotActive" fill="hold" evtFilter="cancelBubble" nodeType="interactiveSeq">
                <p:stCondLst>
                  <p:cond evt="onClick" delay="0">
                    <p:tgtEl>
                      <p:spTgt spid="5"/>
                    </p:tgtEl>
                  </p:cond>
                </p:stCondLst>
                <p:endSync evt="end" delay="0">
                  <p:rtn val="all"/>
                </p:endSync>
                <p:childTnLst>
                  <p:par>
                    <p:cTn id="68" fill="hold">
                      <p:stCondLst>
                        <p:cond delay="0"/>
                      </p:stCondLst>
                      <p:childTnLst>
                        <p:par>
                          <p:cTn id="69" fill="hold">
                            <p:stCondLst>
                              <p:cond delay="0"/>
                            </p:stCondLst>
                            <p:childTnLst>
                              <p:par>
                                <p:cTn id="70" presetID="6" presetClass="emph" presetSubtype="0" fill="hold" nodeType="clickEffect">
                                  <p:stCondLst>
                                    <p:cond delay="0"/>
                                  </p:stCondLst>
                                  <p:childTnLst>
                                    <p:animScale>
                                      <p:cBhvr>
                                        <p:cTn id="71" dur="10" fill="hold"/>
                                        <p:tgtEl>
                                          <p:spTgt spid="19"/>
                                        </p:tgtEl>
                                      </p:cBhvr>
                                      <p:by x="25000" y="25000"/>
                                    </p:animScale>
                                  </p:childTnLst>
                                </p:cTn>
                              </p:par>
                            </p:childTnLst>
                          </p:cTn>
                        </p:par>
                        <p:par>
                          <p:cTn id="72" fill="hold">
                            <p:stCondLst>
                              <p:cond delay="10"/>
                            </p:stCondLst>
                            <p:childTnLst>
                              <p:par>
                                <p:cTn id="73" presetID="1" presetClass="entr" presetSubtype="0"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par>
                          <p:cTn id="75" fill="hold">
                            <p:stCondLst>
                              <p:cond delay="10"/>
                            </p:stCondLst>
                            <p:childTnLst>
                              <p:par>
                                <p:cTn id="76" presetID="35" presetClass="path" presetSubtype="0" accel="50000" decel="50000" fill="hold" nodeType="afterEffect">
                                  <p:stCondLst>
                                    <p:cond delay="0"/>
                                  </p:stCondLst>
                                  <p:childTnLst>
                                    <p:animMotion origin="layout" path="M 0.10434 -0.8956 L -0.14757 -0.5912 " pathEditMode="fixed" rAng="0" ptsTypes="AA">
                                      <p:cBhvr>
                                        <p:cTn id="77" dur="2000" spd="-100000" fill="hold"/>
                                        <p:tgtEl>
                                          <p:spTgt spid="19"/>
                                        </p:tgtEl>
                                        <p:attrNameLst>
                                          <p:attrName>ppt_x</p:attrName>
                                          <p:attrName>ppt_y</p:attrName>
                                        </p:attrNameLst>
                                      </p:cBhvr>
                                      <p:rCtr x="-12604" y="15208"/>
                                    </p:animMotion>
                                  </p:childTnLst>
                                </p:cTn>
                              </p:par>
                              <p:par>
                                <p:cTn id="78" presetID="6" presetClass="emph" presetSubtype="0" fill="hold" nodeType="withEffect">
                                  <p:stCondLst>
                                    <p:cond delay="0"/>
                                  </p:stCondLst>
                                  <p:childTnLst>
                                    <p:animScale>
                                      <p:cBhvr>
                                        <p:cTn id="79" dur="2000" fill="hold"/>
                                        <p:tgtEl>
                                          <p:spTgt spid="19"/>
                                        </p:tgtEl>
                                      </p:cBhvr>
                                      <p:by x="400000" y="400000"/>
                                    </p:animScale>
                                  </p:childTnLst>
                                </p:cTn>
                              </p:par>
                            </p:childTnLst>
                          </p:cTn>
                        </p:par>
                      </p:childTnLst>
                    </p:cTn>
                  </p:par>
                </p:childTnLst>
              </p:cTn>
              <p:nextCondLst>
                <p:cond evt="onClick" delay="0">
                  <p:tgtEl>
                    <p:spTgt spid="5"/>
                  </p:tgtEl>
                </p:cond>
              </p:nextCondLst>
            </p:seq>
          </p:childTnLst>
        </p:cTn>
      </p:par>
    </p:tnLst>
  </p:timing>
  <p:extLst mod="1">
    <p:ext uri="{E180D4A7-C9FB-4DFB-919C-405C955672EB}">
      <p14:showEvtLst xmlns:p14="http://schemas.microsoft.com/office/powerpoint/2010/main">
        <p14:triggerEvt type="onClick" time="14301" objId="4"/>
        <p14:triggerEvt type="onClick" time="29883" objId="18"/>
        <p14:triggerEvt type="onClick" time="33086" objId="6"/>
        <p14:triggerEvt type="onClick" time="47902" objId="17"/>
        <p14:triggerEvt type="onClick" time="51384" objId="5"/>
        <p14:triggerEvt type="onClick" time="61570" objId="19"/>
      </p14:showEvtLst>
    </p:ext>
  </p:extLs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nip Diagonal Corner Rectangle 10"/>
          <p:cNvSpPr/>
          <p:nvPr/>
        </p:nvSpPr>
        <p:spPr>
          <a:xfrm>
            <a:off x="395536" y="253129"/>
            <a:ext cx="8496944" cy="6396366"/>
          </a:xfrm>
          <a:prstGeom prst="snip2DiagRect">
            <a:avLst/>
          </a:prstGeom>
          <a:gradFill flip="none" rotWithShape="1">
            <a:gsLst>
              <a:gs pos="0">
                <a:schemeClr val="bg1">
                  <a:alpha val="49000"/>
                </a:schemeClr>
              </a:gs>
              <a:gs pos="100000">
                <a:schemeClr val="bg1">
                  <a:alpha val="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307" y="3970407"/>
            <a:ext cx="2094641" cy="1570982"/>
          </a:xfrm>
          <a:prstGeom prst="rect">
            <a:avLst/>
          </a:prstGeom>
          <a:ln w="19050">
            <a:solidFill>
              <a:schemeClr val="bg2">
                <a:lumMod val="75000"/>
              </a:schemeClr>
            </a:solidFill>
          </a:ln>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307" y="1032746"/>
            <a:ext cx="2094642" cy="1316133"/>
          </a:xfrm>
          <a:prstGeom prst="rect">
            <a:avLst/>
          </a:prstGeom>
          <a:ln w="19050">
            <a:solidFill>
              <a:schemeClr val="bg2">
                <a:lumMod val="75000"/>
              </a:schemeClr>
            </a:solidFill>
          </a:ln>
          <a:effec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858" y="2376983"/>
            <a:ext cx="2101150" cy="1397848"/>
          </a:xfrm>
          <a:prstGeom prst="rect">
            <a:avLst/>
          </a:prstGeom>
          <a:ln w="19050">
            <a:solidFill>
              <a:schemeClr val="bg2">
                <a:lumMod val="75000"/>
              </a:schemeClr>
            </a:solidFill>
          </a:ln>
          <a:effectLst/>
        </p:spPr>
      </p:pic>
      <p:sp>
        <p:nvSpPr>
          <p:cNvPr id="14" name="TextBox 13"/>
          <p:cNvSpPr txBox="1"/>
          <p:nvPr/>
        </p:nvSpPr>
        <p:spPr>
          <a:xfrm>
            <a:off x="2215897" y="476672"/>
            <a:ext cx="6424260" cy="1200329"/>
          </a:xfrm>
          <a:prstGeom prst="rect">
            <a:avLst/>
          </a:prstGeom>
          <a:noFill/>
        </p:spPr>
        <p:txBody>
          <a:bodyPr wrap="square" rtlCol="0">
            <a:spAutoFit/>
          </a:bodyPr>
          <a:lstStyle/>
          <a:p>
            <a:pPr algn="ctr"/>
            <a:r>
              <a:rPr lang="uk-UA" sz="3600" b="1" dirty="0" smtClean="0">
                <a:solidFill>
                  <a:prstClr val="white"/>
                </a:solidFill>
                <a:latin typeface="Times New Roman" panose="02020603050405020304" pitchFamily="18" charset="0"/>
                <a:cs typeface="Times New Roman" panose="02020603050405020304" pitchFamily="18" charset="0"/>
              </a:rPr>
              <a:t>5.</a:t>
            </a:r>
            <a:r>
              <a:rPr lang="uk-UA" sz="3600" dirty="0" smtClean="0">
                <a:solidFill>
                  <a:prstClr val="white"/>
                </a:solidFill>
                <a:latin typeface="Times New Roman" panose="02020603050405020304" pitchFamily="18" charset="0"/>
                <a:cs typeface="Times New Roman" panose="02020603050405020304" pitchFamily="18" charset="0"/>
              </a:rPr>
              <a:t> Херсонес Таврійський. Сучасний вигляд</a:t>
            </a:r>
            <a:endParaRPr lang="en-US" sz="2800" b="1" dirty="0">
              <a:solidFill>
                <a:prstClr val="white"/>
              </a:solidFill>
              <a:latin typeface="Times New Roman" panose="02020603050405020304" pitchFamily="18" charset="0"/>
              <a:cs typeface="Times New Roman" panose="02020603050405020304" pitchFamily="18" charset="0"/>
            </a:endParaRPr>
          </a:p>
        </p:txBody>
      </p:sp>
      <p:pic>
        <p:nvPicPr>
          <p:cNvPr id="5122" name="Picture 2" descr="http://serg-klymenko.narod.ru/Other_World/Photo/Ukraine.Crimea/STx_4222-4224_small.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2" y="4287075"/>
            <a:ext cx="6170545" cy="202092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555776" y="1822698"/>
            <a:ext cx="5940365" cy="2246769"/>
          </a:xfrm>
          <a:prstGeom prst="rect">
            <a:avLst/>
          </a:prstGeom>
        </p:spPr>
        <p:txBody>
          <a:bodyPr wrap="square">
            <a:spAutoFit/>
          </a:bodyPr>
          <a:lstStyle/>
          <a:p>
            <a:pPr algn="ctr"/>
            <a:r>
              <a:rPr lang="uk-UA" sz="2800" dirty="0">
                <a:solidFill>
                  <a:prstClr val="white"/>
                </a:solidFill>
                <a:latin typeface="Times New Roman" panose="02020603050405020304" pitchFamily="18" charset="0"/>
                <a:cs typeface="Times New Roman" panose="02020603050405020304" pitchFamily="18" charset="0"/>
              </a:rPr>
              <a:t>Херсонес Таврійський був заснований 422–421 рр. до н. е. грецькими вихідцями з </a:t>
            </a:r>
            <a:r>
              <a:rPr lang="uk-UA" sz="2800" dirty="0" err="1" smtClean="0">
                <a:solidFill>
                  <a:prstClr val="white"/>
                </a:solidFill>
                <a:latin typeface="Times New Roman" panose="02020603050405020304" pitchFamily="18" charset="0"/>
                <a:cs typeface="Times New Roman" panose="02020603050405020304" pitchFamily="18" charset="0"/>
              </a:rPr>
              <a:t>Гераклеї</a:t>
            </a:r>
            <a:r>
              <a:rPr lang="uk-UA" sz="2800" dirty="0" smtClean="0">
                <a:solidFill>
                  <a:prstClr val="white"/>
                </a:solidFill>
                <a:latin typeface="Times New Roman" panose="02020603050405020304" pitchFamily="18" charset="0"/>
                <a:cs typeface="Times New Roman" panose="02020603050405020304" pitchFamily="18" charset="0"/>
              </a:rPr>
              <a:t> </a:t>
            </a:r>
            <a:r>
              <a:rPr lang="uk-UA" sz="2800" dirty="0" err="1">
                <a:solidFill>
                  <a:prstClr val="white"/>
                </a:solidFill>
                <a:latin typeface="Times New Roman" panose="02020603050405020304" pitchFamily="18" charset="0"/>
                <a:cs typeface="Times New Roman" panose="02020603050405020304" pitchFamily="18" charset="0"/>
              </a:rPr>
              <a:t>Понтійської</a:t>
            </a:r>
            <a:r>
              <a:rPr lang="uk-UA" sz="2800" dirty="0">
                <a:solidFill>
                  <a:prstClr val="white"/>
                </a:solidFill>
                <a:latin typeface="Times New Roman" panose="02020603050405020304" pitchFamily="18" charset="0"/>
                <a:cs typeface="Times New Roman" panose="02020603050405020304" pitchFamily="18" charset="0"/>
              </a:rPr>
              <a:t> як грецька колонія на північному </a:t>
            </a:r>
            <a:r>
              <a:rPr lang="uk-UA" sz="2800" dirty="0" smtClean="0">
                <a:solidFill>
                  <a:prstClr val="white"/>
                </a:solidFill>
                <a:latin typeface="Times New Roman" panose="02020603050405020304" pitchFamily="18" charset="0"/>
                <a:cs typeface="Times New Roman" panose="02020603050405020304" pitchFamily="18" charset="0"/>
              </a:rPr>
              <a:t>узбережжі Чорного </a:t>
            </a:r>
            <a:r>
              <a:rPr lang="uk-UA" sz="2800" dirty="0">
                <a:solidFill>
                  <a:prstClr val="white"/>
                </a:solidFill>
                <a:latin typeface="Times New Roman" panose="02020603050405020304" pitchFamily="18" charset="0"/>
                <a:cs typeface="Times New Roman" panose="02020603050405020304" pitchFamily="18" charset="0"/>
              </a:rPr>
              <a:t>моря</a:t>
            </a:r>
          </a:p>
        </p:txBody>
      </p:sp>
      <p:pic>
        <p:nvPicPr>
          <p:cNvPr id="18" name="Picture 17"/>
          <p:cNvPicPr>
            <a:picLocks noChangeAspect="1"/>
          </p:cNvPicPr>
          <p:nvPr/>
        </p:nvPicPr>
        <p:blipFill>
          <a:blip r:embed="rId7">
            <a:extLst>
              <a:ext uri="{BEBA8EAE-BF5A-486C-A8C5-ECC9F3942E4B}">
                <a14:imgProps xmlns:a14="http://schemas.microsoft.com/office/drawing/2010/main">
                  <a14:imgLayer r:embed="rId8">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9556747" y="548680"/>
            <a:ext cx="9543279" cy="6286996"/>
          </a:xfrm>
          <a:prstGeom prst="rect">
            <a:avLst/>
          </a:prstGeom>
          <a:ln w="19050">
            <a:noFill/>
          </a:ln>
          <a:effectLst/>
        </p:spPr>
      </p:pic>
      <p:pic>
        <p:nvPicPr>
          <p:cNvPr id="17" name="Picture 5"/>
          <p:cNvPicPr>
            <a:picLocks noChangeAspect="1"/>
          </p:cNvPicPr>
          <p:nvPr/>
        </p:nvPicPr>
        <p:blipFill>
          <a:blip r:embed="rId9">
            <a:extLst>
              <a:ext uri="{BEBA8EAE-BF5A-486C-A8C5-ECC9F3942E4B}">
                <a14:imgProps xmlns:a14="http://schemas.microsoft.com/office/drawing/2010/main">
                  <a14:imgLayer r:embed="rId10">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137907" y="462115"/>
            <a:ext cx="9133113" cy="6076056"/>
          </a:xfrm>
          <a:prstGeom prst="rect">
            <a:avLst/>
          </a:prstGeom>
          <a:ln w="19050">
            <a:solidFill>
              <a:schemeClr val="bg2">
                <a:lumMod val="75000"/>
              </a:schemeClr>
            </a:solidFill>
          </a:ln>
          <a:effectLst/>
        </p:spPr>
      </p:pic>
      <p:pic>
        <p:nvPicPr>
          <p:cNvPr id="19"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4586" y="8109520"/>
            <a:ext cx="8773483" cy="6580112"/>
          </a:xfrm>
          <a:prstGeom prst="rect">
            <a:avLst/>
          </a:prstGeom>
          <a:ln w="19050">
            <a:solidFill>
              <a:schemeClr val="bg2">
                <a:lumMod val="75000"/>
              </a:schemeClr>
            </a:solidFill>
          </a:ln>
          <a:effectLst/>
        </p:spPr>
      </p:pic>
    </p:spTree>
    <p:extLst>
      <p:ext uri="{BB962C8B-B14F-4D97-AF65-F5344CB8AC3E}">
        <p14:creationId xmlns:p14="http://schemas.microsoft.com/office/powerpoint/2010/main" val="3794685423"/>
      </p:ext>
    </p:extLst>
  </p:cSld>
  <p:clrMapOvr>
    <a:masterClrMapping/>
  </p:clrMapOvr>
  <mc:AlternateContent xmlns:mc="http://schemas.openxmlformats.org/markup-compatibility/2006" xmlns:p14="http://schemas.microsoft.com/office/powerpoint/2010/main">
    <mc:Choice Requires="p14">
      <p:transition spd="slow" p14:dur="4400" advTm="72699">
        <p14:honeycomb/>
      </p:transition>
    </mc:Choice>
    <mc:Fallback xmlns="">
      <p:transition spd="slow" advTm="72699">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withEffect">
                                  <p:stCondLst>
                                    <p:cond delay="0"/>
                                  </p:stCondLst>
                                  <p:childTnLst>
                                    <p:animScale>
                                      <p:cBhvr>
                                        <p:cTn id="6" dur="10" fill="hold"/>
                                        <p:tgtEl>
                                          <p:spTgt spid="18"/>
                                        </p:tgtEl>
                                      </p:cBhvr>
                                      <p:by x="25000" y="25000"/>
                                    </p:animScale>
                                  </p:childTnLst>
                                </p:cTn>
                              </p:par>
                            </p:childTnLst>
                          </p:cTn>
                        </p:par>
                        <p:par>
                          <p:cTn id="7" fill="hold">
                            <p:stCondLst>
                              <p:cond delay="10"/>
                            </p:stCondLst>
                            <p:childTnLst>
                              <p:par>
                                <p:cTn id="8" presetID="1"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
                            </p:stCondLst>
                            <p:childTnLst>
                              <p:par>
                                <p:cTn id="11" presetID="35" presetClass="path" presetSubtype="0" accel="50000" decel="50000" fill="hold" nodeType="afterEffect">
                                  <p:stCondLst>
                                    <p:cond delay="0"/>
                                  </p:stCondLst>
                                  <p:childTnLst>
                                    <p:animMotion origin="layout" path="M 1.0099 0 L 0.7658 -0.3044 " pathEditMode="fixed" rAng="0" ptsTypes="AA">
                                      <p:cBhvr>
                                        <p:cTn id="12" dur="2000" spd="-100000" fill="hold"/>
                                        <p:tgtEl>
                                          <p:spTgt spid="18"/>
                                        </p:tgtEl>
                                        <p:attrNameLst>
                                          <p:attrName>ppt_x</p:attrName>
                                          <p:attrName>ppt_y</p:attrName>
                                        </p:attrNameLst>
                                      </p:cBhvr>
                                      <p:rCtr x="-12205" y="-15231"/>
                                    </p:animMotion>
                                  </p:childTnLst>
                                </p:cTn>
                              </p:par>
                              <p:par>
                                <p:cTn id="13" presetID="6" presetClass="emph" presetSubtype="0" fill="hold" nodeType="withEffect">
                                  <p:stCondLst>
                                    <p:cond delay="0"/>
                                  </p:stCondLst>
                                  <p:childTnLst>
                                    <p:animScale>
                                      <p:cBhvr>
                                        <p:cTn id="14" dur="2000" fill="hold"/>
                                        <p:tgtEl>
                                          <p:spTgt spid="18"/>
                                        </p:tgtEl>
                                      </p:cBhvr>
                                      <p:by x="400000" y="400000"/>
                                    </p:animScale>
                                  </p:childTnLst>
                                </p:cTn>
                              </p:par>
                            </p:childTnLst>
                          </p:cTn>
                        </p:par>
                      </p:childTnLst>
                    </p:cTn>
                  </p:par>
                </p:childTnLst>
              </p:cTn>
              <p:nextCondLst>
                <p:cond evt="onClick" delay="0">
                  <p:tgtEl>
                    <p:spTgt spid="4"/>
                  </p:tgtEl>
                </p:cond>
              </p:nextCondLst>
            </p:seq>
            <p:seq concurrent="1" nextAc="seek">
              <p:cTn id="15" restart="whenNotActive" fill="hold" evtFilter="cancelBubble" nodeType="interactiveSeq">
                <p:stCondLst>
                  <p:cond evt="onClick" delay="0">
                    <p:tgtEl>
                      <p:spTgt spid="18"/>
                    </p:tgtEl>
                  </p:cond>
                </p:stCondLst>
                <p:endSync evt="end" delay="0">
                  <p:rtn val="all"/>
                </p:endSync>
                <p:childTnLst>
                  <p:par>
                    <p:cTn id="16" fill="hold">
                      <p:stCondLst>
                        <p:cond delay="0"/>
                      </p:stCondLst>
                      <p:childTnLst>
                        <p:par>
                          <p:cTn id="17" fill="hold">
                            <p:stCondLst>
                              <p:cond delay="0"/>
                            </p:stCondLst>
                            <p:childTnLst>
                              <p:par>
                                <p:cTn id="18" presetID="6" presetClass="emph" presetSubtype="0" fill="hold" nodeType="afterEffect">
                                  <p:stCondLst>
                                    <p:cond delay="0"/>
                                  </p:stCondLst>
                                  <p:childTnLst>
                                    <p:animScale>
                                      <p:cBhvr>
                                        <p:cTn id="19" dur="2000" fill="hold"/>
                                        <p:tgtEl>
                                          <p:spTgt spid="18"/>
                                        </p:tgtEl>
                                      </p:cBhvr>
                                      <p:by x="25000" y="25000"/>
                                    </p:animScale>
                                  </p:childTnLst>
                                </p:cTn>
                              </p:par>
                              <p:par>
                                <p:cTn id="20" presetID="35" presetClass="path" presetSubtype="0" accel="50000" decel="50000" fill="hold" nodeType="withEffect">
                                  <p:stCondLst>
                                    <p:cond delay="0"/>
                                  </p:stCondLst>
                                  <p:childTnLst>
                                    <p:animMotion origin="layout" path="M 1.0099 0 L 0.76389 -0.30949 " pathEditMode="fixed" rAng="0" ptsTypes="AA">
                                      <p:cBhvr>
                                        <p:cTn id="21" dur="2000" fill="hold"/>
                                        <p:tgtEl>
                                          <p:spTgt spid="18"/>
                                        </p:tgtEl>
                                        <p:attrNameLst>
                                          <p:attrName>ppt_x</p:attrName>
                                          <p:attrName>ppt_y</p:attrName>
                                        </p:attrNameLst>
                                      </p:cBhvr>
                                      <p:rCtr x="-12309" y="-15486"/>
                                    </p:animMotion>
                                  </p:childTnLst>
                                </p:cTn>
                              </p:par>
                            </p:childTnLst>
                          </p:cTn>
                        </p:par>
                        <p:par>
                          <p:cTn id="22" fill="hold">
                            <p:stCondLst>
                              <p:cond delay="2000"/>
                            </p:stCondLst>
                            <p:childTnLst>
                              <p:par>
                                <p:cTn id="23" presetID="1" presetClass="exit" presetSubtype="0" fill="hold" nodeType="afterEffect">
                                  <p:stCondLst>
                                    <p:cond delay="0"/>
                                  </p:stCondLst>
                                  <p:childTnLst>
                                    <p:set>
                                      <p:cBhvr>
                                        <p:cTn id="24" dur="1" fill="hold">
                                          <p:stCondLst>
                                            <p:cond delay="0"/>
                                          </p:stCondLst>
                                        </p:cTn>
                                        <p:tgtEl>
                                          <p:spTgt spid="18"/>
                                        </p:tgtEl>
                                        <p:attrNameLst>
                                          <p:attrName>style.visibility</p:attrName>
                                        </p:attrNameLst>
                                      </p:cBhvr>
                                      <p:to>
                                        <p:strVal val="hidden"/>
                                      </p:to>
                                    </p:set>
                                  </p:childTnLst>
                                </p:cTn>
                              </p:par>
                            </p:childTnLst>
                          </p:cTn>
                        </p:par>
                        <p:par>
                          <p:cTn id="25" fill="hold">
                            <p:stCondLst>
                              <p:cond delay="2000"/>
                            </p:stCondLst>
                            <p:childTnLst>
                              <p:par>
                                <p:cTn id="26" presetID="6" presetClass="emph" presetSubtype="0" fill="hold" nodeType="afterEffect">
                                  <p:stCondLst>
                                    <p:cond delay="0"/>
                                  </p:stCondLst>
                                  <p:childTnLst>
                                    <p:animScale>
                                      <p:cBhvr>
                                        <p:cTn id="27" dur="10" fill="hold"/>
                                        <p:tgtEl>
                                          <p:spTgt spid="18"/>
                                        </p:tgtEl>
                                      </p:cBhvr>
                                      <p:by x="400000" y="400000"/>
                                    </p:animScale>
                                  </p:childTnLst>
                                </p:cTn>
                              </p:par>
                            </p:childTnLst>
                          </p:cTn>
                        </p:par>
                      </p:childTnLst>
                    </p:cTn>
                  </p:par>
                </p:childTnLst>
              </p:cTn>
              <p:nextCondLst>
                <p:cond evt="onClick" delay="0">
                  <p:tgtEl>
                    <p:spTgt spid="18"/>
                  </p:tgtEl>
                </p:cond>
              </p:nextCondLst>
            </p:seq>
            <p:seq concurrent="1" nextAc="seek">
              <p:cTn id="28" restart="whenNotActive" fill="hold" evtFilter="cancelBubble" nodeType="interactiveSeq">
                <p:stCondLst>
                  <p:cond evt="onClick" delay="0">
                    <p:tgtEl>
                      <p:spTgt spid="17"/>
                    </p:tgtEl>
                  </p:cond>
                </p:stCondLst>
                <p:endSync evt="end" delay="0">
                  <p:rtn val="all"/>
                </p:endSync>
                <p:childTnLst>
                  <p:par>
                    <p:cTn id="29" fill="hold">
                      <p:stCondLst>
                        <p:cond delay="0"/>
                      </p:stCondLst>
                      <p:childTnLst>
                        <p:par>
                          <p:cTn id="30" fill="hold">
                            <p:stCondLst>
                              <p:cond delay="0"/>
                            </p:stCondLst>
                            <p:childTnLst>
                              <p:par>
                                <p:cTn id="31" presetID="6" presetClass="emph" presetSubtype="0" fill="hold" nodeType="afterEffect">
                                  <p:stCondLst>
                                    <p:cond delay="0"/>
                                  </p:stCondLst>
                                  <p:childTnLst>
                                    <p:animScale>
                                      <p:cBhvr>
                                        <p:cTn id="32" dur="2000" fill="hold"/>
                                        <p:tgtEl>
                                          <p:spTgt spid="17"/>
                                        </p:tgtEl>
                                      </p:cBhvr>
                                      <p:by x="25000" y="25000"/>
                                    </p:animScale>
                                  </p:childTnLst>
                                </p:cTn>
                              </p:par>
                              <p:par>
                                <p:cTn id="33" presetID="35" presetClass="path" presetSubtype="0" accel="50000" decel="50000" fill="hold" nodeType="withEffect">
                                  <p:stCondLst>
                                    <p:cond delay="0"/>
                                  </p:stCondLst>
                                  <p:childTnLst>
                                    <p:animMotion origin="layout" path="M -1.25972 -0.00139 L -1 -0.00139 " pathEditMode="relative" rAng="0" ptsTypes="AA">
                                      <p:cBhvr>
                                        <p:cTn id="34" dur="2000" spd="-100000" fill="hold"/>
                                        <p:tgtEl>
                                          <p:spTgt spid="17"/>
                                        </p:tgtEl>
                                        <p:attrNameLst>
                                          <p:attrName>ppt_x</p:attrName>
                                          <p:attrName>ppt_y</p:attrName>
                                        </p:attrNameLst>
                                      </p:cBhvr>
                                      <p:rCtr x="12986" y="0"/>
                                    </p:animMotion>
                                  </p:childTnLst>
                                </p:cTn>
                              </p:par>
                            </p:childTnLst>
                          </p:cTn>
                        </p:par>
                        <p:par>
                          <p:cTn id="35" fill="hold">
                            <p:stCondLst>
                              <p:cond delay="2000"/>
                            </p:stCondLst>
                            <p:childTnLst>
                              <p:par>
                                <p:cTn id="36" presetID="1" presetClass="exit" presetSubtype="0" fill="hold" nodeType="after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par>
                          <p:cTn id="38" fill="hold">
                            <p:stCondLst>
                              <p:cond delay="2000"/>
                            </p:stCondLst>
                            <p:childTnLst>
                              <p:par>
                                <p:cTn id="39" presetID="6" presetClass="emph" presetSubtype="0" fill="hold" nodeType="afterEffect">
                                  <p:stCondLst>
                                    <p:cond delay="0"/>
                                  </p:stCondLst>
                                  <p:childTnLst>
                                    <p:animScale>
                                      <p:cBhvr>
                                        <p:cTn id="40" dur="10" fill="hold"/>
                                        <p:tgtEl>
                                          <p:spTgt spid="17"/>
                                        </p:tgtEl>
                                      </p:cBhvr>
                                      <p:by x="400000" y="400000"/>
                                    </p:animScale>
                                  </p:childTnLst>
                                </p:cTn>
                              </p:par>
                            </p:childTnLst>
                          </p:cTn>
                        </p:par>
                      </p:childTnLst>
                    </p:cTn>
                  </p:par>
                </p:childTnLst>
              </p:cTn>
              <p:nextCondLst>
                <p:cond evt="onClick" delay="0">
                  <p:tgtEl>
                    <p:spTgt spid="17"/>
                  </p:tgtEl>
                </p:cond>
              </p:nextCondLst>
            </p:seq>
            <p:seq concurrent="1" nextAc="seek">
              <p:cTn id="41" restart="whenNotActive" fill="hold" evtFilter="cancelBubble" nodeType="interactiveSeq">
                <p:stCondLst>
                  <p:cond evt="onClick" delay="0">
                    <p:tgtEl>
                      <p:spTgt spid="6"/>
                    </p:tgtEl>
                  </p:cond>
                </p:stCondLst>
                <p:endSync evt="end" delay="0">
                  <p:rtn val="all"/>
                </p:endSync>
                <p:childTnLst>
                  <p:par>
                    <p:cTn id="42" fill="hold">
                      <p:stCondLst>
                        <p:cond delay="0"/>
                      </p:stCondLst>
                      <p:childTnLst>
                        <p:par>
                          <p:cTn id="43" fill="hold">
                            <p:stCondLst>
                              <p:cond delay="0"/>
                            </p:stCondLst>
                            <p:childTnLst>
                              <p:par>
                                <p:cTn id="44" presetID="6" presetClass="emph" presetSubtype="0" fill="hold" nodeType="clickEffect">
                                  <p:stCondLst>
                                    <p:cond delay="0"/>
                                  </p:stCondLst>
                                  <p:childTnLst>
                                    <p:animScale>
                                      <p:cBhvr>
                                        <p:cTn id="45" dur="10" fill="hold"/>
                                        <p:tgtEl>
                                          <p:spTgt spid="17"/>
                                        </p:tgtEl>
                                      </p:cBhvr>
                                      <p:by x="25000" y="25000"/>
                                    </p:animScale>
                                  </p:childTnLst>
                                </p:cTn>
                              </p:par>
                            </p:childTnLst>
                          </p:cTn>
                        </p:par>
                        <p:par>
                          <p:cTn id="46" fill="hold">
                            <p:stCondLst>
                              <p:cond delay="10"/>
                            </p:stCondLst>
                            <p:childTnLst>
                              <p:par>
                                <p:cTn id="47" presetID="1"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10"/>
                            </p:stCondLst>
                            <p:childTnLst>
                              <p:par>
                                <p:cTn id="50" presetID="63" presetClass="path" presetSubtype="0" accel="50000" decel="50000" fill="hold" nodeType="afterEffect">
                                  <p:stCondLst>
                                    <p:cond delay="0"/>
                                  </p:stCondLst>
                                  <p:childTnLst>
                                    <p:animMotion origin="layout" path="M -1 -0.00139 L -1.25972 -0.00139 " pathEditMode="relative" rAng="0" ptsTypes="AA">
                                      <p:cBhvr>
                                        <p:cTn id="51" dur="2000" spd="-100000" fill="hold"/>
                                        <p:tgtEl>
                                          <p:spTgt spid="17"/>
                                        </p:tgtEl>
                                        <p:attrNameLst>
                                          <p:attrName>ppt_x</p:attrName>
                                          <p:attrName>ppt_y</p:attrName>
                                        </p:attrNameLst>
                                      </p:cBhvr>
                                      <p:rCtr x="-12986" y="0"/>
                                    </p:animMotion>
                                  </p:childTnLst>
                                </p:cTn>
                              </p:par>
                              <p:par>
                                <p:cTn id="52" presetID="6" presetClass="emph" presetSubtype="0" fill="hold" nodeType="withEffect">
                                  <p:stCondLst>
                                    <p:cond delay="0"/>
                                  </p:stCondLst>
                                  <p:childTnLst>
                                    <p:animScale>
                                      <p:cBhvr>
                                        <p:cTn id="53" dur="2000" fill="hold"/>
                                        <p:tgtEl>
                                          <p:spTgt spid="17"/>
                                        </p:tgtEl>
                                      </p:cBhvr>
                                      <p:by x="400000" y="400000"/>
                                    </p:animScale>
                                  </p:childTnLst>
                                </p:cTn>
                              </p:par>
                            </p:childTnLst>
                          </p:cTn>
                        </p:par>
                      </p:childTnLst>
                    </p:cTn>
                  </p:par>
                </p:childTnLst>
              </p:cTn>
              <p:nextCondLst>
                <p:cond evt="onClick" delay="0">
                  <p:tgtEl>
                    <p:spTgt spid="6"/>
                  </p:tgtEl>
                </p:cond>
              </p:nextCondLst>
            </p:seq>
            <p:seq concurrent="1" nextAc="seek">
              <p:cTn id="54" restart="whenNotActive" fill="hold" evtFilter="cancelBubble" nodeType="interactiveSeq">
                <p:stCondLst>
                  <p:cond evt="onClick" delay="0">
                    <p:tgtEl>
                      <p:spTgt spid="19"/>
                    </p:tgtEl>
                  </p:cond>
                </p:stCondLst>
                <p:endSync evt="end" delay="0">
                  <p:rtn val="all"/>
                </p:endSync>
                <p:childTnLst>
                  <p:par>
                    <p:cTn id="55" fill="hold">
                      <p:stCondLst>
                        <p:cond delay="0"/>
                      </p:stCondLst>
                      <p:childTnLst>
                        <p:par>
                          <p:cTn id="56" fill="hold">
                            <p:stCondLst>
                              <p:cond delay="0"/>
                            </p:stCondLst>
                            <p:childTnLst>
                              <p:par>
                                <p:cTn id="57" presetID="6" presetClass="emph" presetSubtype="0" fill="hold" nodeType="afterEffect">
                                  <p:stCondLst>
                                    <p:cond delay="0"/>
                                  </p:stCondLst>
                                  <p:childTnLst>
                                    <p:animScale>
                                      <p:cBhvr>
                                        <p:cTn id="58" dur="2000" fill="hold"/>
                                        <p:tgtEl>
                                          <p:spTgt spid="19"/>
                                        </p:tgtEl>
                                      </p:cBhvr>
                                      <p:by x="25000" y="25000"/>
                                    </p:animScale>
                                  </p:childTnLst>
                                </p:cTn>
                              </p:par>
                              <p:par>
                                <p:cTn id="59" presetID="35" presetClass="path" presetSubtype="0" accel="50000" decel="50000" fill="hold" nodeType="withEffect">
                                  <p:stCondLst>
                                    <p:cond delay="0"/>
                                  </p:stCondLst>
                                  <p:childTnLst>
                                    <p:animMotion origin="layout" path="M 0.10434 -1.10833 L -0.14757 -0.80393 " pathEditMode="fixed" rAng="0" ptsTypes="AA">
                                      <p:cBhvr>
                                        <p:cTn id="60" dur="2000" fill="hold"/>
                                        <p:tgtEl>
                                          <p:spTgt spid="19"/>
                                        </p:tgtEl>
                                        <p:attrNameLst>
                                          <p:attrName>ppt_x</p:attrName>
                                          <p:attrName>ppt_y</p:attrName>
                                        </p:attrNameLst>
                                      </p:cBhvr>
                                      <p:rCtr x="-12604" y="15208"/>
                                    </p:animMotion>
                                  </p:childTnLst>
                                </p:cTn>
                              </p:par>
                            </p:childTnLst>
                          </p:cTn>
                        </p:par>
                        <p:par>
                          <p:cTn id="61" fill="hold">
                            <p:stCondLst>
                              <p:cond delay="2000"/>
                            </p:stCondLst>
                            <p:childTnLst>
                              <p:par>
                                <p:cTn id="62" presetID="1" presetClass="exit" presetSubtype="0" fill="hold" nodeType="afterEffect">
                                  <p:stCondLst>
                                    <p:cond delay="0"/>
                                  </p:stCondLst>
                                  <p:childTnLst>
                                    <p:set>
                                      <p:cBhvr>
                                        <p:cTn id="63" dur="1" fill="hold">
                                          <p:stCondLst>
                                            <p:cond delay="0"/>
                                          </p:stCondLst>
                                        </p:cTn>
                                        <p:tgtEl>
                                          <p:spTgt spid="19"/>
                                        </p:tgtEl>
                                        <p:attrNameLst>
                                          <p:attrName>style.visibility</p:attrName>
                                        </p:attrNameLst>
                                      </p:cBhvr>
                                      <p:to>
                                        <p:strVal val="hidden"/>
                                      </p:to>
                                    </p:set>
                                  </p:childTnLst>
                                </p:cTn>
                              </p:par>
                            </p:childTnLst>
                          </p:cTn>
                        </p:par>
                        <p:par>
                          <p:cTn id="64" fill="hold">
                            <p:stCondLst>
                              <p:cond delay="2000"/>
                            </p:stCondLst>
                            <p:childTnLst>
                              <p:par>
                                <p:cTn id="65" presetID="6" presetClass="emph" presetSubtype="0" fill="hold" nodeType="afterEffect">
                                  <p:stCondLst>
                                    <p:cond delay="0"/>
                                  </p:stCondLst>
                                  <p:childTnLst>
                                    <p:animScale>
                                      <p:cBhvr>
                                        <p:cTn id="66" dur="10" fill="hold"/>
                                        <p:tgtEl>
                                          <p:spTgt spid="19"/>
                                        </p:tgtEl>
                                      </p:cBhvr>
                                      <p:by x="400000" y="400000"/>
                                    </p:animScale>
                                  </p:childTnLst>
                                </p:cTn>
                              </p:par>
                            </p:childTnLst>
                          </p:cTn>
                        </p:par>
                      </p:childTnLst>
                    </p:cTn>
                  </p:par>
                </p:childTnLst>
              </p:cTn>
              <p:nextCondLst>
                <p:cond evt="onClick" delay="0">
                  <p:tgtEl>
                    <p:spTgt spid="19"/>
                  </p:tgtEl>
                </p:cond>
              </p:nextCondLst>
            </p:seq>
            <p:seq concurrent="1" nextAc="seek">
              <p:cTn id="67" restart="whenNotActive" fill="hold" evtFilter="cancelBubble" nodeType="interactiveSeq">
                <p:stCondLst>
                  <p:cond evt="onClick" delay="0">
                    <p:tgtEl>
                      <p:spTgt spid="5"/>
                    </p:tgtEl>
                  </p:cond>
                </p:stCondLst>
                <p:endSync evt="end" delay="0">
                  <p:rtn val="all"/>
                </p:endSync>
                <p:childTnLst>
                  <p:par>
                    <p:cTn id="68" fill="hold">
                      <p:stCondLst>
                        <p:cond delay="0"/>
                      </p:stCondLst>
                      <p:childTnLst>
                        <p:par>
                          <p:cTn id="69" fill="hold">
                            <p:stCondLst>
                              <p:cond delay="0"/>
                            </p:stCondLst>
                            <p:childTnLst>
                              <p:par>
                                <p:cTn id="70" presetID="6" presetClass="emph" presetSubtype="0" fill="hold" nodeType="clickEffect">
                                  <p:stCondLst>
                                    <p:cond delay="0"/>
                                  </p:stCondLst>
                                  <p:childTnLst>
                                    <p:animScale>
                                      <p:cBhvr>
                                        <p:cTn id="71" dur="10" fill="hold"/>
                                        <p:tgtEl>
                                          <p:spTgt spid="19"/>
                                        </p:tgtEl>
                                      </p:cBhvr>
                                      <p:by x="25000" y="25000"/>
                                    </p:animScale>
                                  </p:childTnLst>
                                </p:cTn>
                              </p:par>
                            </p:childTnLst>
                          </p:cTn>
                        </p:par>
                        <p:par>
                          <p:cTn id="72" fill="hold">
                            <p:stCondLst>
                              <p:cond delay="10"/>
                            </p:stCondLst>
                            <p:childTnLst>
                              <p:par>
                                <p:cTn id="73" presetID="1" presetClass="entr" presetSubtype="0"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par>
                          <p:cTn id="75" fill="hold">
                            <p:stCondLst>
                              <p:cond delay="10"/>
                            </p:stCondLst>
                            <p:childTnLst>
                              <p:par>
                                <p:cTn id="76" presetID="35" presetClass="path" presetSubtype="0" accel="50000" decel="50000" fill="hold" nodeType="afterEffect">
                                  <p:stCondLst>
                                    <p:cond delay="0"/>
                                  </p:stCondLst>
                                  <p:childTnLst>
                                    <p:animMotion origin="layout" path="M 0.10434 -1.10833 L -0.14757 -0.80393 " pathEditMode="fixed" rAng="0" ptsTypes="AA">
                                      <p:cBhvr>
                                        <p:cTn id="77" dur="2000" spd="-100000" fill="hold"/>
                                        <p:tgtEl>
                                          <p:spTgt spid="19"/>
                                        </p:tgtEl>
                                        <p:attrNameLst>
                                          <p:attrName>ppt_x</p:attrName>
                                          <p:attrName>ppt_y</p:attrName>
                                        </p:attrNameLst>
                                      </p:cBhvr>
                                      <p:rCtr x="-12604" y="15208"/>
                                    </p:animMotion>
                                  </p:childTnLst>
                                </p:cTn>
                              </p:par>
                              <p:par>
                                <p:cTn id="78" presetID="6" presetClass="emph" presetSubtype="0" fill="hold" nodeType="withEffect">
                                  <p:stCondLst>
                                    <p:cond delay="0"/>
                                  </p:stCondLst>
                                  <p:childTnLst>
                                    <p:animScale>
                                      <p:cBhvr>
                                        <p:cTn id="79" dur="2000" fill="hold"/>
                                        <p:tgtEl>
                                          <p:spTgt spid="19"/>
                                        </p:tgtEl>
                                      </p:cBhvr>
                                      <p:by x="400000" y="400000"/>
                                    </p:animScale>
                                  </p:childTnLst>
                                </p:cTn>
                              </p:par>
                            </p:childTnLst>
                          </p:cTn>
                        </p:par>
                      </p:childTnLst>
                    </p:cTn>
                  </p:par>
                </p:childTnLst>
              </p:cTn>
              <p:nextCondLst>
                <p:cond evt="onClick" delay="0">
                  <p:tgtEl>
                    <p:spTgt spid="5"/>
                  </p:tgtEl>
                </p:cond>
              </p:nextCondLst>
            </p:seq>
          </p:childTnLst>
        </p:cTn>
      </p:par>
    </p:tnLst>
  </p:timing>
  <p:extLst mod="1">
    <p:ext uri="{E180D4A7-C9FB-4DFB-919C-405C955672EB}">
      <p14:showEvtLst xmlns:p14="http://schemas.microsoft.com/office/powerpoint/2010/main">
        <p14:triggerEvt type="onClick" time="8608" objId="4"/>
        <p14:triggerEvt type="onClick" time="28403" objId="18"/>
        <p14:triggerEvt type="onClick" time="31443" objId="6"/>
        <p14:triggerEvt type="onClick" time="47058" objId="17"/>
        <p14:triggerEvt type="onClick" time="49873" objId="5"/>
        <p14:triggerEvt type="onClick" time="61792" objId="19"/>
      </p14:showEvtLst>
    </p:ext>
  </p:extLs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nip Diagonal Corner Rectangle 10"/>
          <p:cNvSpPr/>
          <p:nvPr/>
        </p:nvSpPr>
        <p:spPr>
          <a:xfrm>
            <a:off x="395536" y="-30799"/>
            <a:ext cx="8496944" cy="6568969"/>
          </a:xfrm>
          <a:prstGeom prst="snip2DiagRect">
            <a:avLst/>
          </a:prstGeom>
          <a:gradFill flip="none" rotWithShape="1">
            <a:gsLst>
              <a:gs pos="0">
                <a:schemeClr val="bg1">
                  <a:alpha val="49000"/>
                </a:schemeClr>
              </a:gs>
              <a:gs pos="100000">
                <a:schemeClr val="bg1">
                  <a:alpha val="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491" y="3510223"/>
            <a:ext cx="1140513" cy="1811137"/>
          </a:xfrm>
          <a:prstGeom prst="rect">
            <a:avLst/>
          </a:prstGeom>
          <a:ln w="19050">
            <a:solidFill>
              <a:schemeClr val="bg2">
                <a:lumMod val="75000"/>
              </a:schemeClr>
            </a:solidFill>
          </a:ln>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6" y="250170"/>
            <a:ext cx="1068141" cy="1603214"/>
          </a:xfrm>
          <a:prstGeom prst="rect">
            <a:avLst/>
          </a:prstGeom>
          <a:ln w="19050">
            <a:solidFill>
              <a:schemeClr val="bg2">
                <a:lumMod val="75000"/>
              </a:schemeClr>
            </a:solidFill>
          </a:ln>
          <a:effec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491" y="2204864"/>
            <a:ext cx="1134904" cy="1041841"/>
          </a:xfrm>
          <a:prstGeom prst="rect">
            <a:avLst/>
          </a:prstGeom>
          <a:ln w="19050">
            <a:solidFill>
              <a:schemeClr val="bg2">
                <a:lumMod val="75000"/>
              </a:schemeClr>
            </a:solidFill>
          </a:ln>
          <a:effectLst/>
        </p:spPr>
      </p:pic>
      <p:sp>
        <p:nvSpPr>
          <p:cNvPr id="14" name="TextBox 13"/>
          <p:cNvSpPr txBox="1"/>
          <p:nvPr/>
        </p:nvSpPr>
        <p:spPr>
          <a:xfrm>
            <a:off x="2215897" y="153506"/>
            <a:ext cx="6424260" cy="646331"/>
          </a:xfrm>
          <a:prstGeom prst="rect">
            <a:avLst/>
          </a:prstGeom>
          <a:noFill/>
        </p:spPr>
        <p:txBody>
          <a:bodyPr wrap="square" rtlCol="0">
            <a:spAutoFit/>
          </a:bodyPr>
          <a:lstStyle/>
          <a:p>
            <a:pPr algn="ctr"/>
            <a:r>
              <a:rPr lang="uk-UA" sz="3600" b="1" dirty="0" smtClean="0">
                <a:solidFill>
                  <a:prstClr val="white"/>
                </a:solidFill>
                <a:latin typeface="Times New Roman" panose="02020603050405020304" pitchFamily="18" charset="0"/>
                <a:cs typeface="Times New Roman" panose="02020603050405020304" pitchFamily="18" charset="0"/>
              </a:rPr>
              <a:t>6.</a:t>
            </a:r>
            <a:r>
              <a:rPr lang="uk-UA" sz="3600" dirty="0" smtClean="0">
                <a:solidFill>
                  <a:prstClr val="white"/>
                </a:solidFill>
                <a:latin typeface="Times New Roman" panose="02020603050405020304" pitchFamily="18" charset="0"/>
                <a:cs typeface="Times New Roman" panose="02020603050405020304" pitchFamily="18" charset="0"/>
              </a:rPr>
              <a:t> Збруцький ідол</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3347864" y="1276912"/>
            <a:ext cx="4464496" cy="4647426"/>
          </a:xfrm>
          <a:prstGeom prst="rect">
            <a:avLst/>
          </a:prstGeom>
        </p:spPr>
        <p:txBody>
          <a:bodyPr wrap="square">
            <a:spAutoFit/>
          </a:bodyPr>
          <a:lstStyle/>
          <a:p>
            <a:pPr algn="ctr"/>
            <a:r>
              <a:rPr lang="ru-RU" sz="2400" dirty="0">
                <a:solidFill>
                  <a:prstClr val="white"/>
                </a:solidFill>
                <a:latin typeface="Times New Roman" panose="02020603050405020304" pitchFamily="18" charset="0"/>
                <a:cs typeface="Times New Roman" panose="02020603050405020304" pitchFamily="18" charset="0"/>
              </a:rPr>
              <a:t>(</a:t>
            </a:r>
            <a:r>
              <a:rPr lang="ru-RU" sz="2400" dirty="0" err="1">
                <a:solidFill>
                  <a:prstClr val="white"/>
                </a:solidFill>
                <a:latin typeface="Times New Roman" panose="02020603050405020304" pitchFamily="18" charset="0"/>
                <a:cs typeface="Times New Roman" panose="02020603050405020304" pitchFamily="18" charset="0"/>
              </a:rPr>
              <a:t>бл</a:t>
            </a:r>
            <a:r>
              <a:rPr lang="ru-RU" sz="2400" dirty="0">
                <a:solidFill>
                  <a:prstClr val="white"/>
                </a:solidFill>
                <a:latin typeface="Times New Roman" panose="02020603050405020304" pitchFamily="18" charset="0"/>
                <a:cs typeface="Times New Roman" panose="02020603050405020304" pitchFamily="18" charset="0"/>
              </a:rPr>
              <a:t>. </a:t>
            </a:r>
            <a:r>
              <a:rPr lang="ru-RU" sz="2400" dirty="0" smtClean="0">
                <a:solidFill>
                  <a:prstClr val="white"/>
                </a:solidFill>
                <a:latin typeface="Times New Roman" panose="02020603050405020304" pitchFamily="18" charset="0"/>
                <a:cs typeface="Times New Roman" panose="02020603050405020304" pitchFamily="18" charset="0"/>
              </a:rPr>
              <a:t>IX— </a:t>
            </a:r>
            <a:r>
              <a:rPr lang="en-US" sz="2400" dirty="0" smtClean="0">
                <a:solidFill>
                  <a:prstClr val="white"/>
                </a:solidFill>
                <a:latin typeface="Times New Roman" panose="02020603050405020304" pitchFamily="18" charset="0"/>
                <a:cs typeface="Times New Roman" panose="02020603050405020304" pitchFamily="18" charset="0"/>
              </a:rPr>
              <a:t>XV</a:t>
            </a:r>
            <a:r>
              <a:rPr lang="ru-RU" sz="2400" dirty="0" smtClean="0">
                <a:solidFill>
                  <a:prstClr val="white"/>
                </a:solidFill>
                <a:latin typeface="Times New Roman" panose="02020603050405020304" pitchFamily="18" charset="0"/>
                <a:cs typeface="Times New Roman" panose="02020603050405020304" pitchFamily="18" charset="0"/>
              </a:rPr>
              <a:t> </a:t>
            </a:r>
            <a:r>
              <a:rPr lang="ru-RU" sz="2400" dirty="0" err="1">
                <a:solidFill>
                  <a:prstClr val="white"/>
                </a:solidFill>
                <a:latin typeface="Times New Roman" panose="02020603050405020304" pitchFamily="18" charset="0"/>
                <a:cs typeface="Times New Roman" panose="02020603050405020304" pitchFamily="18" charset="0"/>
              </a:rPr>
              <a:t>століття</a:t>
            </a:r>
            <a:r>
              <a:rPr lang="ru-RU" sz="2400" dirty="0">
                <a:solidFill>
                  <a:prstClr val="white"/>
                </a:solidFill>
                <a:latin typeface="Times New Roman" panose="02020603050405020304" pitchFamily="18" charset="0"/>
                <a:cs typeface="Times New Roman" panose="02020603050405020304" pitchFamily="18" charset="0"/>
              </a:rPr>
              <a:t> </a:t>
            </a:r>
            <a:r>
              <a:rPr lang="ru-RU" sz="2400" dirty="0" smtClean="0">
                <a:solidFill>
                  <a:prstClr val="white"/>
                </a:solidFill>
                <a:latin typeface="Times New Roman" panose="02020603050405020304" pitchFamily="18" charset="0"/>
                <a:cs typeface="Times New Roman" panose="02020603050405020304" pitchFamily="18" charset="0"/>
              </a:rPr>
              <a:t>                (</a:t>
            </a:r>
            <a:r>
              <a:rPr lang="ru-RU" sz="2400" dirty="0">
                <a:solidFill>
                  <a:prstClr val="white"/>
                </a:solidFill>
                <a:latin typeface="Times New Roman" panose="02020603050405020304" pitchFamily="18" charset="0"/>
                <a:cs typeface="Times New Roman" panose="02020603050405020304" pitchFamily="18" charset="0"/>
              </a:rPr>
              <a:t>за </a:t>
            </a:r>
            <a:r>
              <a:rPr lang="ru-RU" sz="2400" dirty="0" err="1">
                <a:solidFill>
                  <a:prstClr val="white"/>
                </a:solidFill>
                <a:latin typeface="Times New Roman" panose="02020603050405020304" pitchFamily="18" charset="0"/>
                <a:cs typeface="Times New Roman" panose="02020603050405020304" pitchFamily="18" charset="0"/>
              </a:rPr>
              <a:t>різними</a:t>
            </a:r>
            <a:r>
              <a:rPr lang="ru-RU" sz="2400" dirty="0">
                <a:solidFill>
                  <a:prstClr val="white"/>
                </a:solidFill>
                <a:latin typeface="Times New Roman" panose="02020603050405020304" pitchFamily="18" charset="0"/>
                <a:cs typeface="Times New Roman" panose="02020603050405020304" pitchFamily="18" charset="0"/>
              </a:rPr>
              <a:t> </a:t>
            </a:r>
            <a:r>
              <a:rPr lang="ru-RU" sz="2400" dirty="0" err="1">
                <a:solidFill>
                  <a:prstClr val="white"/>
                </a:solidFill>
                <a:latin typeface="Times New Roman" panose="02020603050405020304" pitchFamily="18" charset="0"/>
                <a:cs typeface="Times New Roman" panose="02020603050405020304" pitchFamily="18" charset="0"/>
              </a:rPr>
              <a:t>оцінками</a:t>
            </a:r>
            <a:r>
              <a:rPr lang="ru-RU" sz="2400" dirty="0" smtClean="0">
                <a:solidFill>
                  <a:prstClr val="white"/>
                </a:solidFill>
                <a:latin typeface="Times New Roman" panose="02020603050405020304" pitchFamily="18" charset="0"/>
                <a:cs typeface="Times New Roman" panose="02020603050405020304" pitchFamily="18" charset="0"/>
              </a:rPr>
              <a:t>)</a:t>
            </a:r>
            <a:r>
              <a:rPr lang="uk-UA" sz="2400" dirty="0">
                <a:solidFill>
                  <a:prstClr val="white"/>
                </a:solidFill>
                <a:latin typeface="Times New Roman" panose="02020603050405020304" pitchFamily="18" charset="0"/>
                <a:cs typeface="Times New Roman" panose="02020603050405020304" pitchFamily="18" charset="0"/>
              </a:rPr>
              <a:t>.</a:t>
            </a:r>
            <a:r>
              <a:rPr lang="ru-RU" sz="2400" dirty="0" smtClean="0">
                <a:solidFill>
                  <a:prstClr val="white"/>
                </a:solidFill>
                <a:latin typeface="Times New Roman" panose="02020603050405020304" pitchFamily="18" charset="0"/>
                <a:cs typeface="Times New Roman" panose="02020603050405020304" pitchFamily="18" charset="0"/>
              </a:rPr>
              <a:t> </a:t>
            </a:r>
            <a:r>
              <a:rPr lang="vi-VN" sz="2400" b="1" dirty="0" smtClean="0">
                <a:solidFill>
                  <a:prstClr val="white"/>
                </a:solidFill>
                <a:latin typeface="Times New Roman" panose="02020603050405020304" pitchFamily="18" charset="0"/>
                <a:cs typeface="Times New Roman" panose="02020603050405020304" pitchFamily="18" charset="0"/>
              </a:rPr>
              <a:t>Збруча́нський </a:t>
            </a:r>
            <a:r>
              <a:rPr lang="vi-VN" sz="2400" b="1" dirty="0">
                <a:solidFill>
                  <a:prstClr val="white"/>
                </a:solidFill>
                <a:latin typeface="Times New Roman" panose="02020603050405020304" pitchFamily="18" charset="0"/>
                <a:cs typeface="Times New Roman" panose="02020603050405020304" pitchFamily="18" charset="0"/>
              </a:rPr>
              <a:t>і́дол</a:t>
            </a:r>
            <a:r>
              <a:rPr lang="vi-VN" sz="2400" dirty="0">
                <a:solidFill>
                  <a:prstClr val="white"/>
                </a:solidFill>
                <a:latin typeface="Times New Roman" panose="02020603050405020304" pitchFamily="18" charset="0"/>
                <a:cs typeface="Times New Roman" panose="02020603050405020304" pitchFamily="18" charset="0"/>
              </a:rPr>
              <a:t>, іноді </a:t>
            </a:r>
            <a:r>
              <a:rPr lang="vi-VN" sz="2400" b="1" dirty="0">
                <a:solidFill>
                  <a:prstClr val="white"/>
                </a:solidFill>
                <a:latin typeface="Times New Roman" panose="02020603050405020304" pitchFamily="18" charset="0"/>
                <a:cs typeface="Times New Roman" panose="02020603050405020304" pitchFamily="18" charset="0"/>
              </a:rPr>
              <a:t>Збручанський </a:t>
            </a:r>
            <a:r>
              <a:rPr lang="vi-VN" sz="2400" b="1" dirty="0" smtClean="0">
                <a:solidFill>
                  <a:prstClr val="white"/>
                </a:solidFill>
                <a:latin typeface="Times New Roman" panose="02020603050405020304" pitchFamily="18" charset="0"/>
                <a:cs typeface="Times New Roman" panose="02020603050405020304" pitchFamily="18" charset="0"/>
              </a:rPr>
              <a:t>Світовид</a:t>
            </a:r>
            <a:r>
              <a:rPr lang="uk-UA" sz="2400" b="1" dirty="0" smtClean="0">
                <a:solidFill>
                  <a:prstClr val="white"/>
                </a:solidFill>
                <a:latin typeface="Times New Roman" panose="02020603050405020304" pitchFamily="18" charset="0"/>
                <a:cs typeface="Times New Roman" panose="02020603050405020304" pitchFamily="18" charset="0"/>
              </a:rPr>
              <a:t>,</a:t>
            </a:r>
            <a:r>
              <a:rPr lang="vi-VN" sz="2800" baseline="30000" dirty="0" smtClean="0">
                <a:solidFill>
                  <a:prstClr val="white"/>
                </a:solidFill>
                <a:latin typeface="Times New Roman" panose="02020603050405020304" pitchFamily="18" charset="0"/>
                <a:cs typeface="Times New Roman" panose="02020603050405020304" pitchFamily="18" charset="0"/>
                <a:hlinkClick r:id="rId6"/>
              </a:rPr>
              <a:t>[</a:t>
            </a:r>
            <a:r>
              <a:rPr lang="vi-VN" sz="2800" dirty="0" smtClean="0">
                <a:solidFill>
                  <a:prstClr val="white"/>
                </a:solidFill>
                <a:latin typeface="Times New Roman" panose="02020603050405020304" pitchFamily="18" charset="0"/>
                <a:cs typeface="Times New Roman" panose="02020603050405020304" pitchFamily="18" charset="0"/>
              </a:rPr>
              <a:t> </a:t>
            </a:r>
            <a:r>
              <a:rPr lang="vi-VN" sz="2400" dirty="0" smtClean="0">
                <a:solidFill>
                  <a:prstClr val="white"/>
                </a:solidFill>
                <a:latin typeface="Times New Roman" panose="02020603050405020304" pitchFamily="18" charset="0"/>
                <a:cs typeface="Times New Roman" panose="02020603050405020304" pitchFamily="18" charset="0"/>
              </a:rPr>
              <a:t>зображує слов'янсько</a:t>
            </a:r>
            <a:r>
              <a:rPr lang="uk-UA" sz="2400" dirty="0" smtClean="0">
                <a:solidFill>
                  <a:prstClr val="white"/>
                </a:solidFill>
                <a:latin typeface="Times New Roman" panose="02020603050405020304" pitchFamily="18" charset="0"/>
                <a:cs typeface="Times New Roman" panose="02020603050405020304" pitchFamily="18" charset="0"/>
              </a:rPr>
              <a:t>го  </a:t>
            </a:r>
            <a:r>
              <a:rPr lang="vi-VN" sz="2400" dirty="0" smtClean="0">
                <a:solidFill>
                  <a:prstClr val="white"/>
                </a:solidFill>
                <a:latin typeface="Times New Roman" panose="02020603050405020304" pitchFamily="18" charset="0"/>
                <a:cs typeface="Times New Roman" panose="02020603050405020304" pitchFamily="18" charset="0"/>
              </a:rPr>
              <a:t>бога</a:t>
            </a:r>
            <a:r>
              <a:rPr lang="vi-VN" sz="2400" dirty="0">
                <a:solidFill>
                  <a:prstClr val="white"/>
                </a:solidFill>
                <a:latin typeface="Times New Roman" panose="02020603050405020304" pitchFamily="18" charset="0"/>
                <a:cs typeface="Times New Roman" panose="02020603050405020304" pitchFamily="18" charset="0"/>
              </a:rPr>
              <a:t> </a:t>
            </a:r>
            <a:r>
              <a:rPr lang="vi-VN" sz="2400" dirty="0" smtClean="0">
                <a:solidFill>
                  <a:prstClr val="white"/>
                </a:solidFill>
                <a:latin typeface="Times New Roman" panose="02020603050405020304" pitchFamily="18" charset="0"/>
                <a:cs typeface="Times New Roman" panose="02020603050405020304" pitchFamily="18" charset="0"/>
              </a:rPr>
              <a:t>Рода-Світовида</a:t>
            </a:r>
            <a:r>
              <a:rPr lang="uk-UA" sz="2400" dirty="0" smtClean="0">
                <a:solidFill>
                  <a:prstClr val="white"/>
                </a:solidFill>
                <a:latin typeface="Times New Roman" panose="02020603050405020304" pitchFamily="18" charset="0"/>
                <a:cs typeface="Times New Roman" panose="02020603050405020304" pitchFamily="18" charset="0"/>
              </a:rPr>
              <a:t>.</a:t>
            </a:r>
            <a:r>
              <a:rPr lang="vi-VN" sz="2400" dirty="0" smtClean="0">
                <a:solidFill>
                  <a:prstClr val="white"/>
                </a:solidFill>
                <a:latin typeface="Times New Roman" panose="02020603050405020304" pitchFamily="18" charset="0"/>
                <a:cs typeface="Times New Roman" panose="02020603050405020304" pitchFamily="18" charset="0"/>
              </a:rPr>
              <a:t> </a:t>
            </a:r>
            <a:r>
              <a:rPr lang="uk-UA" sz="2400" dirty="0" smtClean="0">
                <a:solidFill>
                  <a:prstClr val="white"/>
                </a:solidFill>
                <a:latin typeface="Times New Roman" panose="02020603050405020304" pitchFamily="18" charset="0"/>
                <a:cs typeface="Times New Roman" panose="02020603050405020304" pitchFamily="18" charset="0"/>
              </a:rPr>
              <a:t>Скульптура </a:t>
            </a:r>
            <a:r>
              <a:rPr lang="vi-VN" sz="2400" dirty="0" smtClean="0">
                <a:solidFill>
                  <a:prstClr val="white"/>
                </a:solidFill>
                <a:latin typeface="Times New Roman" panose="02020603050405020304" pitchFamily="18" charset="0"/>
                <a:cs typeface="Times New Roman" panose="02020603050405020304" pitchFamily="18" charset="0"/>
              </a:rPr>
              <a:t>знайдена </a:t>
            </a:r>
            <a:r>
              <a:rPr lang="vi-VN" sz="2400" dirty="0">
                <a:solidFill>
                  <a:prstClr val="white"/>
                </a:solidFill>
                <a:latin typeface="Times New Roman" panose="02020603050405020304" pitchFamily="18" charset="0"/>
                <a:cs typeface="Times New Roman" panose="02020603050405020304" pitchFamily="18" charset="0"/>
              </a:rPr>
              <a:t>біля села Личківці </a:t>
            </a:r>
            <a:r>
              <a:rPr lang="vi-VN" sz="2400" dirty="0" smtClean="0">
                <a:solidFill>
                  <a:prstClr val="white"/>
                </a:solidFill>
                <a:latin typeface="Times New Roman" panose="02020603050405020304" pitchFamily="18" charset="0"/>
                <a:cs typeface="Times New Roman" panose="02020603050405020304" pitchFamily="18" charset="0"/>
              </a:rPr>
              <a:t>коло</a:t>
            </a:r>
            <a:r>
              <a:rPr lang="uk-UA" sz="2400" dirty="0" smtClean="0">
                <a:solidFill>
                  <a:prstClr val="white"/>
                </a:solidFill>
                <a:latin typeface="Times New Roman" panose="02020603050405020304" pitchFamily="18" charset="0"/>
                <a:cs typeface="Times New Roman" panose="02020603050405020304" pitchFamily="18" charset="0"/>
              </a:rPr>
              <a:t> </a:t>
            </a:r>
            <a:r>
              <a:rPr lang="vi-VN" sz="2400" dirty="0" smtClean="0">
                <a:solidFill>
                  <a:prstClr val="white"/>
                </a:solidFill>
                <a:latin typeface="Times New Roman" panose="02020603050405020304" pitchFamily="18" charset="0"/>
                <a:cs typeface="Times New Roman" panose="02020603050405020304" pitchFamily="18" charset="0"/>
              </a:rPr>
              <a:t>Гусятина</a:t>
            </a:r>
            <a:r>
              <a:rPr lang="uk-UA" sz="2400" dirty="0" smtClean="0">
                <a:solidFill>
                  <a:prstClr val="white"/>
                </a:solidFill>
                <a:latin typeface="Times New Roman" panose="02020603050405020304" pitchFamily="18" charset="0"/>
                <a:cs typeface="Times New Roman" panose="02020603050405020304" pitchFamily="18" charset="0"/>
              </a:rPr>
              <a:t> </a:t>
            </a:r>
            <a:r>
              <a:rPr lang="vi-VN" sz="2400" dirty="0" smtClean="0">
                <a:solidFill>
                  <a:prstClr val="white"/>
                </a:solidFill>
                <a:latin typeface="Times New Roman" panose="02020603050405020304" pitchFamily="18" charset="0"/>
                <a:cs typeface="Times New Roman" panose="02020603050405020304" pitchFamily="18" charset="0"/>
              </a:rPr>
              <a:t>в річці</a:t>
            </a:r>
            <a:r>
              <a:rPr lang="vi-VN" sz="2400" dirty="0">
                <a:solidFill>
                  <a:prstClr val="white"/>
                </a:solidFill>
                <a:latin typeface="Times New Roman" panose="02020603050405020304" pitchFamily="18" charset="0"/>
                <a:cs typeface="Times New Roman" panose="02020603050405020304" pitchFamily="18" charset="0"/>
              </a:rPr>
              <a:t> </a:t>
            </a:r>
            <a:r>
              <a:rPr lang="vi-VN" sz="2400" dirty="0" smtClean="0">
                <a:solidFill>
                  <a:prstClr val="white"/>
                </a:solidFill>
                <a:latin typeface="Times New Roman" panose="02020603050405020304" pitchFamily="18" charset="0"/>
                <a:cs typeface="Times New Roman" panose="02020603050405020304" pitchFamily="18" charset="0"/>
              </a:rPr>
              <a:t>Збруч</a:t>
            </a:r>
            <a:r>
              <a:rPr lang="vi-VN" sz="2400" dirty="0">
                <a:solidFill>
                  <a:prstClr val="white"/>
                </a:solidFill>
                <a:latin typeface="Times New Roman" panose="02020603050405020304" pitchFamily="18" charset="0"/>
                <a:cs typeface="Times New Roman" panose="02020603050405020304" pitchFamily="18" charset="0"/>
              </a:rPr>
              <a:t> (</a:t>
            </a:r>
            <a:r>
              <a:rPr lang="vi-VN" sz="2400" i="1" dirty="0">
                <a:solidFill>
                  <a:prstClr val="white"/>
                </a:solidFill>
                <a:latin typeface="Times New Roman" panose="02020603050405020304" pitchFamily="18" charset="0"/>
                <a:cs typeface="Times New Roman" panose="02020603050405020304" pitchFamily="18" charset="0"/>
              </a:rPr>
              <a:t>притока </a:t>
            </a:r>
            <a:r>
              <a:rPr lang="vi-VN" sz="2400" i="1" dirty="0" smtClean="0">
                <a:solidFill>
                  <a:prstClr val="white"/>
                </a:solidFill>
                <a:latin typeface="Times New Roman" panose="02020603050405020304" pitchFamily="18" charset="0"/>
                <a:cs typeface="Times New Roman" panose="02020603050405020304" pitchFamily="18" charset="0"/>
              </a:rPr>
              <a:t>Дністр</a:t>
            </a:r>
            <a:r>
              <a:rPr lang="uk-UA" sz="2400" i="1" dirty="0" smtClean="0">
                <a:solidFill>
                  <a:prstClr val="white"/>
                </a:solidFill>
                <a:latin typeface="Times New Roman" panose="02020603050405020304" pitchFamily="18" charset="0"/>
                <a:cs typeface="Times New Roman" panose="02020603050405020304" pitchFamily="18" charset="0"/>
              </a:rPr>
              <a:t>а</a:t>
            </a:r>
            <a:r>
              <a:rPr lang="vi-VN" sz="2400" dirty="0" smtClean="0">
                <a:solidFill>
                  <a:prstClr val="white"/>
                </a:solidFill>
                <a:latin typeface="Times New Roman" panose="02020603050405020304" pitchFamily="18" charset="0"/>
                <a:cs typeface="Times New Roman" panose="02020603050405020304" pitchFamily="18" charset="0"/>
              </a:rPr>
              <a:t>) </a:t>
            </a:r>
            <a:r>
              <a:rPr lang="uk-UA" sz="2400" dirty="0" smtClean="0">
                <a:solidFill>
                  <a:prstClr val="white"/>
                </a:solidFill>
                <a:latin typeface="Times New Roman" panose="02020603050405020304" pitchFamily="18" charset="0"/>
                <a:cs typeface="Times New Roman" panose="02020603050405020304" pitchFamily="18" charset="0"/>
              </a:rPr>
              <a:t>у</a:t>
            </a:r>
            <a:r>
              <a:rPr lang="vi-VN" sz="2400" dirty="0">
                <a:solidFill>
                  <a:prstClr val="white"/>
                </a:solidFill>
                <a:latin typeface="Times New Roman" panose="02020603050405020304" pitchFamily="18" charset="0"/>
                <a:cs typeface="Times New Roman" panose="02020603050405020304" pitchFamily="18" charset="0"/>
              </a:rPr>
              <a:t> 1848 році. </a:t>
            </a:r>
            <a:r>
              <a:rPr lang="uk-UA" sz="2400" dirty="0" smtClean="0">
                <a:solidFill>
                  <a:prstClr val="white"/>
                </a:solidFill>
                <a:latin typeface="Times New Roman" panose="02020603050405020304" pitchFamily="18" charset="0"/>
                <a:cs typeface="Times New Roman" panose="02020603050405020304" pitchFamily="18" charset="0"/>
              </a:rPr>
              <a:t>З</a:t>
            </a:r>
            <a:r>
              <a:rPr lang="vi-VN" sz="2400" dirty="0" smtClean="0">
                <a:solidFill>
                  <a:prstClr val="white"/>
                </a:solidFill>
                <a:latin typeface="Times New Roman" panose="02020603050405020304" pitchFamily="18" charset="0"/>
                <a:cs typeface="Times New Roman" panose="02020603050405020304" pitchFamily="18" charset="0"/>
              </a:rPr>
              <a:t>берігається </a:t>
            </a:r>
            <a:r>
              <a:rPr lang="vi-VN" sz="2400" dirty="0">
                <a:solidFill>
                  <a:prstClr val="white"/>
                </a:solidFill>
                <a:latin typeface="Times New Roman" panose="02020603050405020304" pitchFamily="18" charset="0"/>
                <a:cs typeface="Times New Roman" panose="02020603050405020304" pitchFamily="18" charset="0"/>
              </a:rPr>
              <a:t>в Краківському археологічному </a:t>
            </a:r>
            <a:r>
              <a:rPr lang="vi-VN" sz="2400" dirty="0" smtClean="0">
                <a:solidFill>
                  <a:prstClr val="white"/>
                </a:solidFill>
                <a:latin typeface="Times New Roman" panose="02020603050405020304" pitchFamily="18" charset="0"/>
                <a:cs typeface="Times New Roman" panose="02020603050405020304" pitchFamily="18" charset="0"/>
              </a:rPr>
              <a:t>музеї.</a:t>
            </a:r>
            <a:endParaRPr lang="uk-UA" sz="2400" dirty="0">
              <a:solidFill>
                <a:prstClr val="white"/>
              </a:solidFill>
              <a:latin typeface="Times New Roman" panose="02020603050405020304" pitchFamily="18" charset="0"/>
              <a:cs typeface="Times New Roman" panose="02020603050405020304" pitchFamily="18" charset="0"/>
            </a:endParaRPr>
          </a:p>
        </p:txBody>
      </p:sp>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29200" y="30305"/>
            <a:ext cx="4716441" cy="7079087"/>
          </a:xfrm>
          <a:prstGeom prst="rect">
            <a:avLst/>
          </a:prstGeom>
          <a:ln w="19050">
            <a:noFill/>
          </a:ln>
          <a:effectLst/>
        </p:spPr>
      </p:pic>
      <p:pic>
        <p:nvPicPr>
          <p:cNvPr id="17"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196736" y="304210"/>
            <a:ext cx="6984776" cy="6412025"/>
          </a:xfrm>
          <a:prstGeom prst="rect">
            <a:avLst/>
          </a:prstGeom>
          <a:ln w="19050">
            <a:solidFill>
              <a:schemeClr val="bg2">
                <a:lumMod val="75000"/>
              </a:schemeClr>
            </a:solidFill>
          </a:ln>
          <a:effectLst/>
        </p:spPr>
      </p:pic>
      <p:pic>
        <p:nvPicPr>
          <p:cNvPr id="19"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6843340"/>
            <a:ext cx="4556453" cy="6663904"/>
          </a:xfrm>
          <a:prstGeom prst="rect">
            <a:avLst/>
          </a:prstGeom>
          <a:ln w="19050">
            <a:solidFill>
              <a:schemeClr val="bg2">
                <a:lumMod val="75000"/>
              </a:schemeClr>
            </a:solidFill>
          </a:ln>
          <a:effectLst/>
        </p:spPr>
      </p:pic>
    </p:spTree>
    <p:extLst>
      <p:ext uri="{BB962C8B-B14F-4D97-AF65-F5344CB8AC3E}">
        <p14:creationId xmlns:p14="http://schemas.microsoft.com/office/powerpoint/2010/main" val="744191305"/>
      </p:ext>
    </p:extLst>
  </p:cSld>
  <p:clrMapOvr>
    <a:masterClrMapping/>
  </p:clrMapOvr>
  <mc:AlternateContent xmlns:mc="http://schemas.openxmlformats.org/markup-compatibility/2006" xmlns:p14="http://schemas.microsoft.com/office/powerpoint/2010/main">
    <mc:Choice Requires="p14">
      <p:transition spd="slow" p14:dur="4400" advTm="67883">
        <p14:honeycomb/>
      </p:transition>
    </mc:Choice>
    <mc:Fallback xmlns="">
      <p:transition spd="slow" advTm="67883">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withEffect">
                                  <p:stCondLst>
                                    <p:cond delay="0"/>
                                  </p:stCondLst>
                                  <p:childTnLst>
                                    <p:animScale>
                                      <p:cBhvr>
                                        <p:cTn id="6" dur="10" fill="hold"/>
                                        <p:tgtEl>
                                          <p:spTgt spid="18"/>
                                        </p:tgtEl>
                                      </p:cBhvr>
                                      <p:by x="25000" y="25000"/>
                                    </p:animScale>
                                  </p:childTnLst>
                                </p:cTn>
                              </p:par>
                            </p:childTnLst>
                          </p:cTn>
                        </p:par>
                        <p:par>
                          <p:cTn id="7" fill="hold">
                            <p:stCondLst>
                              <p:cond delay="10"/>
                            </p:stCondLst>
                            <p:childTnLst>
                              <p:par>
                                <p:cTn id="8" presetID="1"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
                            </p:stCondLst>
                            <p:childTnLst>
                              <p:par>
                                <p:cTn id="11" presetID="35" presetClass="path" presetSubtype="0" accel="50000" decel="50000" fill="hold" nodeType="afterEffect">
                                  <p:stCondLst>
                                    <p:cond delay="0"/>
                                  </p:stCondLst>
                                  <p:childTnLst>
                                    <p:animMotion origin="layout" path="M 1.0099 0 L 0.7658 -0.3044 " pathEditMode="fixed" rAng="0" ptsTypes="AA">
                                      <p:cBhvr>
                                        <p:cTn id="12" dur="2000" spd="-100000" fill="hold"/>
                                        <p:tgtEl>
                                          <p:spTgt spid="18"/>
                                        </p:tgtEl>
                                        <p:attrNameLst>
                                          <p:attrName>ppt_x</p:attrName>
                                          <p:attrName>ppt_y</p:attrName>
                                        </p:attrNameLst>
                                      </p:cBhvr>
                                      <p:rCtr x="-12205" y="-15231"/>
                                    </p:animMotion>
                                  </p:childTnLst>
                                </p:cTn>
                              </p:par>
                              <p:par>
                                <p:cTn id="13" presetID="6" presetClass="emph" presetSubtype="0" fill="hold" nodeType="withEffect">
                                  <p:stCondLst>
                                    <p:cond delay="0"/>
                                  </p:stCondLst>
                                  <p:childTnLst>
                                    <p:animScale>
                                      <p:cBhvr>
                                        <p:cTn id="14" dur="2000" fill="hold"/>
                                        <p:tgtEl>
                                          <p:spTgt spid="18"/>
                                        </p:tgtEl>
                                      </p:cBhvr>
                                      <p:by x="400000" y="400000"/>
                                    </p:animScale>
                                  </p:childTnLst>
                                </p:cTn>
                              </p:par>
                            </p:childTnLst>
                          </p:cTn>
                        </p:par>
                      </p:childTnLst>
                    </p:cTn>
                  </p:par>
                </p:childTnLst>
              </p:cTn>
              <p:nextCondLst>
                <p:cond evt="onClick" delay="0">
                  <p:tgtEl>
                    <p:spTgt spid="4"/>
                  </p:tgtEl>
                </p:cond>
              </p:nextCondLst>
            </p:seq>
            <p:seq concurrent="1" nextAc="seek">
              <p:cTn id="15" restart="whenNotActive" fill="hold" evtFilter="cancelBubble" nodeType="interactiveSeq">
                <p:stCondLst>
                  <p:cond evt="onClick" delay="0">
                    <p:tgtEl>
                      <p:spTgt spid="18"/>
                    </p:tgtEl>
                  </p:cond>
                </p:stCondLst>
                <p:endSync evt="end" delay="0">
                  <p:rtn val="all"/>
                </p:endSync>
                <p:childTnLst>
                  <p:par>
                    <p:cTn id="16" fill="hold">
                      <p:stCondLst>
                        <p:cond delay="0"/>
                      </p:stCondLst>
                      <p:childTnLst>
                        <p:par>
                          <p:cTn id="17" fill="hold">
                            <p:stCondLst>
                              <p:cond delay="0"/>
                            </p:stCondLst>
                            <p:childTnLst>
                              <p:par>
                                <p:cTn id="18" presetID="6" presetClass="emph" presetSubtype="0" fill="hold" nodeType="afterEffect">
                                  <p:stCondLst>
                                    <p:cond delay="0"/>
                                  </p:stCondLst>
                                  <p:childTnLst>
                                    <p:animScale>
                                      <p:cBhvr>
                                        <p:cTn id="19" dur="2000" fill="hold"/>
                                        <p:tgtEl>
                                          <p:spTgt spid="18"/>
                                        </p:tgtEl>
                                      </p:cBhvr>
                                      <p:by x="25000" y="25000"/>
                                    </p:animScale>
                                  </p:childTnLst>
                                </p:cTn>
                              </p:par>
                              <p:par>
                                <p:cTn id="20" presetID="35" presetClass="path" presetSubtype="0" accel="50000" decel="50000" fill="hold" nodeType="withEffect">
                                  <p:stCondLst>
                                    <p:cond delay="0"/>
                                  </p:stCondLst>
                                  <p:childTnLst>
                                    <p:animMotion origin="layout" path="M 1.0099 0 L 0.76389 -0.30949 " pathEditMode="fixed" rAng="0" ptsTypes="AA">
                                      <p:cBhvr>
                                        <p:cTn id="21" dur="2000" fill="hold"/>
                                        <p:tgtEl>
                                          <p:spTgt spid="18"/>
                                        </p:tgtEl>
                                        <p:attrNameLst>
                                          <p:attrName>ppt_x</p:attrName>
                                          <p:attrName>ppt_y</p:attrName>
                                        </p:attrNameLst>
                                      </p:cBhvr>
                                      <p:rCtr x="-12309" y="-15486"/>
                                    </p:animMotion>
                                  </p:childTnLst>
                                </p:cTn>
                              </p:par>
                            </p:childTnLst>
                          </p:cTn>
                        </p:par>
                        <p:par>
                          <p:cTn id="22" fill="hold">
                            <p:stCondLst>
                              <p:cond delay="2000"/>
                            </p:stCondLst>
                            <p:childTnLst>
                              <p:par>
                                <p:cTn id="23" presetID="1" presetClass="exit" presetSubtype="0" fill="hold" nodeType="afterEffect">
                                  <p:stCondLst>
                                    <p:cond delay="0"/>
                                  </p:stCondLst>
                                  <p:childTnLst>
                                    <p:set>
                                      <p:cBhvr>
                                        <p:cTn id="24" dur="1" fill="hold">
                                          <p:stCondLst>
                                            <p:cond delay="0"/>
                                          </p:stCondLst>
                                        </p:cTn>
                                        <p:tgtEl>
                                          <p:spTgt spid="18"/>
                                        </p:tgtEl>
                                        <p:attrNameLst>
                                          <p:attrName>style.visibility</p:attrName>
                                        </p:attrNameLst>
                                      </p:cBhvr>
                                      <p:to>
                                        <p:strVal val="hidden"/>
                                      </p:to>
                                    </p:set>
                                  </p:childTnLst>
                                </p:cTn>
                              </p:par>
                            </p:childTnLst>
                          </p:cTn>
                        </p:par>
                        <p:par>
                          <p:cTn id="25" fill="hold">
                            <p:stCondLst>
                              <p:cond delay="2000"/>
                            </p:stCondLst>
                            <p:childTnLst>
                              <p:par>
                                <p:cTn id="26" presetID="6" presetClass="emph" presetSubtype="0" fill="hold" nodeType="afterEffect">
                                  <p:stCondLst>
                                    <p:cond delay="0"/>
                                  </p:stCondLst>
                                  <p:childTnLst>
                                    <p:animScale>
                                      <p:cBhvr>
                                        <p:cTn id="27" dur="10" fill="hold"/>
                                        <p:tgtEl>
                                          <p:spTgt spid="18"/>
                                        </p:tgtEl>
                                      </p:cBhvr>
                                      <p:by x="400000" y="400000"/>
                                    </p:animScale>
                                  </p:childTnLst>
                                </p:cTn>
                              </p:par>
                            </p:childTnLst>
                          </p:cTn>
                        </p:par>
                      </p:childTnLst>
                    </p:cTn>
                  </p:par>
                </p:childTnLst>
              </p:cTn>
              <p:nextCondLst>
                <p:cond evt="onClick" delay="0">
                  <p:tgtEl>
                    <p:spTgt spid="18"/>
                  </p:tgtEl>
                </p:cond>
              </p:nextCondLst>
            </p:seq>
            <p:seq concurrent="1" nextAc="seek">
              <p:cTn id="28" restart="whenNotActive" fill="hold" evtFilter="cancelBubble" nodeType="interactiveSeq">
                <p:stCondLst>
                  <p:cond evt="onClick" delay="0">
                    <p:tgtEl>
                      <p:spTgt spid="17"/>
                    </p:tgtEl>
                  </p:cond>
                </p:stCondLst>
                <p:endSync evt="end" delay="0">
                  <p:rtn val="all"/>
                </p:endSync>
                <p:childTnLst>
                  <p:par>
                    <p:cTn id="29" fill="hold">
                      <p:stCondLst>
                        <p:cond delay="0"/>
                      </p:stCondLst>
                      <p:childTnLst>
                        <p:par>
                          <p:cTn id="30" fill="hold">
                            <p:stCondLst>
                              <p:cond delay="0"/>
                            </p:stCondLst>
                            <p:childTnLst>
                              <p:par>
                                <p:cTn id="31" presetID="6" presetClass="emph" presetSubtype="0" fill="hold" nodeType="afterEffect">
                                  <p:stCondLst>
                                    <p:cond delay="0"/>
                                  </p:stCondLst>
                                  <p:childTnLst>
                                    <p:animScale>
                                      <p:cBhvr>
                                        <p:cTn id="32" dur="2000" fill="hold"/>
                                        <p:tgtEl>
                                          <p:spTgt spid="17"/>
                                        </p:tgtEl>
                                      </p:cBhvr>
                                      <p:by x="25000" y="25000"/>
                                    </p:animScale>
                                  </p:childTnLst>
                                </p:cTn>
                              </p:par>
                              <p:par>
                                <p:cTn id="33" presetID="35" presetClass="path" presetSubtype="0" accel="50000" decel="50000" fill="hold" nodeType="withEffect">
                                  <p:stCondLst>
                                    <p:cond delay="0"/>
                                  </p:stCondLst>
                                  <p:childTnLst>
                                    <p:animMotion origin="layout" path="M -1.25972 -0.00139 L -1 -0.00139 " pathEditMode="relative" rAng="0" ptsTypes="AA">
                                      <p:cBhvr>
                                        <p:cTn id="34" dur="2000" spd="-100000" fill="hold"/>
                                        <p:tgtEl>
                                          <p:spTgt spid="17"/>
                                        </p:tgtEl>
                                        <p:attrNameLst>
                                          <p:attrName>ppt_x</p:attrName>
                                          <p:attrName>ppt_y</p:attrName>
                                        </p:attrNameLst>
                                      </p:cBhvr>
                                      <p:rCtr x="12986" y="0"/>
                                    </p:animMotion>
                                  </p:childTnLst>
                                </p:cTn>
                              </p:par>
                            </p:childTnLst>
                          </p:cTn>
                        </p:par>
                        <p:par>
                          <p:cTn id="35" fill="hold">
                            <p:stCondLst>
                              <p:cond delay="2000"/>
                            </p:stCondLst>
                            <p:childTnLst>
                              <p:par>
                                <p:cTn id="36" presetID="1" presetClass="exit" presetSubtype="0" fill="hold" nodeType="afterEffect">
                                  <p:stCondLst>
                                    <p:cond delay="0"/>
                                  </p:stCondLst>
                                  <p:childTnLst>
                                    <p:set>
                                      <p:cBhvr>
                                        <p:cTn id="37" dur="1" fill="hold">
                                          <p:stCondLst>
                                            <p:cond delay="0"/>
                                          </p:stCondLst>
                                        </p:cTn>
                                        <p:tgtEl>
                                          <p:spTgt spid="17"/>
                                        </p:tgtEl>
                                        <p:attrNameLst>
                                          <p:attrName>style.visibility</p:attrName>
                                        </p:attrNameLst>
                                      </p:cBhvr>
                                      <p:to>
                                        <p:strVal val="hidden"/>
                                      </p:to>
                                    </p:set>
                                  </p:childTnLst>
                                </p:cTn>
                              </p:par>
                            </p:childTnLst>
                          </p:cTn>
                        </p:par>
                        <p:par>
                          <p:cTn id="38" fill="hold">
                            <p:stCondLst>
                              <p:cond delay="2000"/>
                            </p:stCondLst>
                            <p:childTnLst>
                              <p:par>
                                <p:cTn id="39" presetID="6" presetClass="emph" presetSubtype="0" fill="hold" nodeType="afterEffect">
                                  <p:stCondLst>
                                    <p:cond delay="0"/>
                                  </p:stCondLst>
                                  <p:childTnLst>
                                    <p:animScale>
                                      <p:cBhvr>
                                        <p:cTn id="40" dur="10" fill="hold"/>
                                        <p:tgtEl>
                                          <p:spTgt spid="17"/>
                                        </p:tgtEl>
                                      </p:cBhvr>
                                      <p:by x="400000" y="400000"/>
                                    </p:animScale>
                                  </p:childTnLst>
                                </p:cTn>
                              </p:par>
                            </p:childTnLst>
                          </p:cTn>
                        </p:par>
                      </p:childTnLst>
                    </p:cTn>
                  </p:par>
                </p:childTnLst>
              </p:cTn>
              <p:nextCondLst>
                <p:cond evt="onClick" delay="0">
                  <p:tgtEl>
                    <p:spTgt spid="17"/>
                  </p:tgtEl>
                </p:cond>
              </p:nextCondLst>
            </p:seq>
            <p:seq concurrent="1" nextAc="seek">
              <p:cTn id="41" restart="whenNotActive" fill="hold" evtFilter="cancelBubble" nodeType="interactiveSeq">
                <p:stCondLst>
                  <p:cond evt="onClick" delay="0">
                    <p:tgtEl>
                      <p:spTgt spid="6"/>
                    </p:tgtEl>
                  </p:cond>
                </p:stCondLst>
                <p:endSync evt="end" delay="0">
                  <p:rtn val="all"/>
                </p:endSync>
                <p:childTnLst>
                  <p:par>
                    <p:cTn id="42" fill="hold">
                      <p:stCondLst>
                        <p:cond delay="0"/>
                      </p:stCondLst>
                      <p:childTnLst>
                        <p:par>
                          <p:cTn id="43" fill="hold">
                            <p:stCondLst>
                              <p:cond delay="0"/>
                            </p:stCondLst>
                            <p:childTnLst>
                              <p:par>
                                <p:cTn id="44" presetID="6" presetClass="emph" presetSubtype="0" fill="hold" nodeType="clickEffect">
                                  <p:stCondLst>
                                    <p:cond delay="0"/>
                                  </p:stCondLst>
                                  <p:childTnLst>
                                    <p:animScale>
                                      <p:cBhvr>
                                        <p:cTn id="45" dur="10" fill="hold"/>
                                        <p:tgtEl>
                                          <p:spTgt spid="17"/>
                                        </p:tgtEl>
                                      </p:cBhvr>
                                      <p:by x="25000" y="25000"/>
                                    </p:animScale>
                                  </p:childTnLst>
                                </p:cTn>
                              </p:par>
                            </p:childTnLst>
                          </p:cTn>
                        </p:par>
                        <p:par>
                          <p:cTn id="46" fill="hold">
                            <p:stCondLst>
                              <p:cond delay="10"/>
                            </p:stCondLst>
                            <p:childTnLst>
                              <p:par>
                                <p:cTn id="47" presetID="1"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10"/>
                            </p:stCondLst>
                            <p:childTnLst>
                              <p:par>
                                <p:cTn id="50" presetID="63" presetClass="path" presetSubtype="0" accel="50000" decel="50000" fill="hold" nodeType="afterEffect">
                                  <p:stCondLst>
                                    <p:cond delay="0"/>
                                  </p:stCondLst>
                                  <p:childTnLst>
                                    <p:animMotion origin="layout" path="M -1 -0.00139 L -1.25972 -0.00139 " pathEditMode="relative" rAng="0" ptsTypes="AA">
                                      <p:cBhvr>
                                        <p:cTn id="51" dur="2000" spd="-100000" fill="hold"/>
                                        <p:tgtEl>
                                          <p:spTgt spid="17"/>
                                        </p:tgtEl>
                                        <p:attrNameLst>
                                          <p:attrName>ppt_x</p:attrName>
                                          <p:attrName>ppt_y</p:attrName>
                                        </p:attrNameLst>
                                      </p:cBhvr>
                                      <p:rCtr x="-12986" y="0"/>
                                    </p:animMotion>
                                  </p:childTnLst>
                                </p:cTn>
                              </p:par>
                              <p:par>
                                <p:cTn id="52" presetID="6" presetClass="emph" presetSubtype="0" fill="hold" nodeType="withEffect">
                                  <p:stCondLst>
                                    <p:cond delay="0"/>
                                  </p:stCondLst>
                                  <p:childTnLst>
                                    <p:animScale>
                                      <p:cBhvr>
                                        <p:cTn id="53" dur="2000" fill="hold"/>
                                        <p:tgtEl>
                                          <p:spTgt spid="17"/>
                                        </p:tgtEl>
                                      </p:cBhvr>
                                      <p:by x="400000" y="400000"/>
                                    </p:animScale>
                                  </p:childTnLst>
                                </p:cTn>
                              </p:par>
                            </p:childTnLst>
                          </p:cTn>
                        </p:par>
                      </p:childTnLst>
                    </p:cTn>
                  </p:par>
                </p:childTnLst>
              </p:cTn>
              <p:nextCondLst>
                <p:cond evt="onClick" delay="0">
                  <p:tgtEl>
                    <p:spTgt spid="6"/>
                  </p:tgtEl>
                </p:cond>
              </p:nextCondLst>
            </p:seq>
            <p:seq concurrent="1" nextAc="seek">
              <p:cTn id="54" restart="whenNotActive" fill="hold" evtFilter="cancelBubble" nodeType="interactiveSeq">
                <p:stCondLst>
                  <p:cond evt="onClick" delay="0">
                    <p:tgtEl>
                      <p:spTgt spid="19"/>
                    </p:tgtEl>
                  </p:cond>
                </p:stCondLst>
                <p:endSync evt="end" delay="0">
                  <p:rtn val="all"/>
                </p:endSync>
                <p:childTnLst>
                  <p:par>
                    <p:cTn id="55" fill="hold">
                      <p:stCondLst>
                        <p:cond delay="0"/>
                      </p:stCondLst>
                      <p:childTnLst>
                        <p:par>
                          <p:cTn id="56" fill="hold">
                            <p:stCondLst>
                              <p:cond delay="0"/>
                            </p:stCondLst>
                            <p:childTnLst>
                              <p:par>
                                <p:cTn id="57" presetID="6" presetClass="emph" presetSubtype="0" fill="hold" nodeType="afterEffect">
                                  <p:stCondLst>
                                    <p:cond delay="0"/>
                                  </p:stCondLst>
                                  <p:childTnLst>
                                    <p:animScale>
                                      <p:cBhvr>
                                        <p:cTn id="58" dur="2000" fill="hold"/>
                                        <p:tgtEl>
                                          <p:spTgt spid="19"/>
                                        </p:tgtEl>
                                      </p:cBhvr>
                                      <p:by x="25000" y="25000"/>
                                    </p:animScale>
                                  </p:childTnLst>
                                </p:cTn>
                              </p:par>
                              <p:par>
                                <p:cTn id="59" presetID="35" presetClass="path" presetSubtype="0" accel="50000" decel="50000" fill="hold" nodeType="withEffect">
                                  <p:stCondLst>
                                    <p:cond delay="0"/>
                                  </p:stCondLst>
                                  <p:childTnLst>
                                    <p:animMotion origin="layout" path="M 0.10434 -0.8956 L -0.14757 -0.5912 " pathEditMode="fixed" rAng="0" ptsTypes="AA">
                                      <p:cBhvr>
                                        <p:cTn id="60" dur="2000" fill="hold"/>
                                        <p:tgtEl>
                                          <p:spTgt spid="19"/>
                                        </p:tgtEl>
                                        <p:attrNameLst>
                                          <p:attrName>ppt_x</p:attrName>
                                          <p:attrName>ppt_y</p:attrName>
                                        </p:attrNameLst>
                                      </p:cBhvr>
                                      <p:rCtr x="-12604" y="15208"/>
                                    </p:animMotion>
                                  </p:childTnLst>
                                </p:cTn>
                              </p:par>
                            </p:childTnLst>
                          </p:cTn>
                        </p:par>
                        <p:par>
                          <p:cTn id="61" fill="hold">
                            <p:stCondLst>
                              <p:cond delay="2000"/>
                            </p:stCondLst>
                            <p:childTnLst>
                              <p:par>
                                <p:cTn id="62" presetID="1" presetClass="exit" presetSubtype="0" fill="hold" nodeType="afterEffect">
                                  <p:stCondLst>
                                    <p:cond delay="0"/>
                                  </p:stCondLst>
                                  <p:childTnLst>
                                    <p:set>
                                      <p:cBhvr>
                                        <p:cTn id="63" dur="1" fill="hold">
                                          <p:stCondLst>
                                            <p:cond delay="0"/>
                                          </p:stCondLst>
                                        </p:cTn>
                                        <p:tgtEl>
                                          <p:spTgt spid="19"/>
                                        </p:tgtEl>
                                        <p:attrNameLst>
                                          <p:attrName>style.visibility</p:attrName>
                                        </p:attrNameLst>
                                      </p:cBhvr>
                                      <p:to>
                                        <p:strVal val="hidden"/>
                                      </p:to>
                                    </p:set>
                                  </p:childTnLst>
                                </p:cTn>
                              </p:par>
                            </p:childTnLst>
                          </p:cTn>
                        </p:par>
                        <p:par>
                          <p:cTn id="64" fill="hold">
                            <p:stCondLst>
                              <p:cond delay="2000"/>
                            </p:stCondLst>
                            <p:childTnLst>
                              <p:par>
                                <p:cTn id="65" presetID="6" presetClass="emph" presetSubtype="0" fill="hold" nodeType="afterEffect">
                                  <p:stCondLst>
                                    <p:cond delay="0"/>
                                  </p:stCondLst>
                                  <p:childTnLst>
                                    <p:animScale>
                                      <p:cBhvr>
                                        <p:cTn id="66" dur="10" fill="hold"/>
                                        <p:tgtEl>
                                          <p:spTgt spid="19"/>
                                        </p:tgtEl>
                                      </p:cBhvr>
                                      <p:by x="400000" y="400000"/>
                                    </p:animScale>
                                  </p:childTnLst>
                                </p:cTn>
                              </p:par>
                            </p:childTnLst>
                          </p:cTn>
                        </p:par>
                      </p:childTnLst>
                    </p:cTn>
                  </p:par>
                </p:childTnLst>
              </p:cTn>
              <p:nextCondLst>
                <p:cond evt="onClick" delay="0">
                  <p:tgtEl>
                    <p:spTgt spid="19"/>
                  </p:tgtEl>
                </p:cond>
              </p:nextCondLst>
            </p:seq>
            <p:seq concurrent="1" nextAc="seek">
              <p:cTn id="67" restart="whenNotActive" fill="hold" evtFilter="cancelBubble" nodeType="interactiveSeq">
                <p:stCondLst>
                  <p:cond evt="onClick" delay="0">
                    <p:tgtEl>
                      <p:spTgt spid="5"/>
                    </p:tgtEl>
                  </p:cond>
                </p:stCondLst>
                <p:endSync evt="end" delay="0">
                  <p:rtn val="all"/>
                </p:endSync>
                <p:childTnLst>
                  <p:par>
                    <p:cTn id="68" fill="hold">
                      <p:stCondLst>
                        <p:cond delay="0"/>
                      </p:stCondLst>
                      <p:childTnLst>
                        <p:par>
                          <p:cTn id="69" fill="hold">
                            <p:stCondLst>
                              <p:cond delay="0"/>
                            </p:stCondLst>
                            <p:childTnLst>
                              <p:par>
                                <p:cTn id="70" presetID="6" presetClass="emph" presetSubtype="0" fill="hold" nodeType="clickEffect">
                                  <p:stCondLst>
                                    <p:cond delay="0"/>
                                  </p:stCondLst>
                                  <p:childTnLst>
                                    <p:animScale>
                                      <p:cBhvr>
                                        <p:cTn id="71" dur="10" fill="hold"/>
                                        <p:tgtEl>
                                          <p:spTgt spid="19"/>
                                        </p:tgtEl>
                                      </p:cBhvr>
                                      <p:by x="25000" y="25000"/>
                                    </p:animScale>
                                  </p:childTnLst>
                                </p:cTn>
                              </p:par>
                            </p:childTnLst>
                          </p:cTn>
                        </p:par>
                        <p:par>
                          <p:cTn id="72" fill="hold">
                            <p:stCondLst>
                              <p:cond delay="10"/>
                            </p:stCondLst>
                            <p:childTnLst>
                              <p:par>
                                <p:cTn id="73" presetID="1" presetClass="entr" presetSubtype="0"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par>
                          <p:cTn id="75" fill="hold">
                            <p:stCondLst>
                              <p:cond delay="10"/>
                            </p:stCondLst>
                            <p:childTnLst>
                              <p:par>
                                <p:cTn id="76" presetID="35" presetClass="path" presetSubtype="0" accel="50000" decel="50000" fill="hold" nodeType="afterEffect">
                                  <p:stCondLst>
                                    <p:cond delay="0"/>
                                  </p:stCondLst>
                                  <p:childTnLst>
                                    <p:animMotion origin="layout" path="M 0.10434 -0.8956 L -0.14757 -0.5912 " pathEditMode="fixed" rAng="0" ptsTypes="AA">
                                      <p:cBhvr>
                                        <p:cTn id="77" dur="2000" spd="-100000" fill="hold"/>
                                        <p:tgtEl>
                                          <p:spTgt spid="19"/>
                                        </p:tgtEl>
                                        <p:attrNameLst>
                                          <p:attrName>ppt_x</p:attrName>
                                          <p:attrName>ppt_y</p:attrName>
                                        </p:attrNameLst>
                                      </p:cBhvr>
                                      <p:rCtr x="-12604" y="15208"/>
                                    </p:animMotion>
                                  </p:childTnLst>
                                </p:cTn>
                              </p:par>
                              <p:par>
                                <p:cTn id="78" presetID="6" presetClass="emph" presetSubtype="0" fill="hold" nodeType="withEffect">
                                  <p:stCondLst>
                                    <p:cond delay="0"/>
                                  </p:stCondLst>
                                  <p:childTnLst>
                                    <p:animScale>
                                      <p:cBhvr>
                                        <p:cTn id="79" dur="2000" fill="hold"/>
                                        <p:tgtEl>
                                          <p:spTgt spid="19"/>
                                        </p:tgtEl>
                                      </p:cBhvr>
                                      <p:by x="400000" y="400000"/>
                                    </p:animScale>
                                  </p:childTnLst>
                                </p:cTn>
                              </p:par>
                            </p:childTnLst>
                          </p:cTn>
                        </p:par>
                      </p:childTnLst>
                    </p:cTn>
                  </p:par>
                </p:childTnLst>
              </p:cTn>
              <p:nextCondLst>
                <p:cond evt="onClick" delay="0">
                  <p:tgtEl>
                    <p:spTgt spid="5"/>
                  </p:tgtEl>
                </p:cond>
              </p:nextCondLst>
            </p:seq>
          </p:childTnLst>
        </p:cTn>
      </p:par>
    </p:tnLst>
  </p:timing>
  <p:extLst mod="1">
    <p:ext uri="{E180D4A7-C9FB-4DFB-919C-405C955672EB}">
      <p14:showEvtLst xmlns:p14="http://schemas.microsoft.com/office/powerpoint/2010/main">
        <p14:triggerEvt type="onClick" time="19228" objId="4"/>
        <p14:triggerEvt type="onClick" time="27862" objId="18"/>
        <p14:triggerEvt type="onClick" time="30634" objId="6"/>
        <p14:triggerEvt type="onClick" time="43083" objId="17"/>
        <p14:triggerEvt type="onClick" time="47056" objId="5"/>
        <p14:triggerEvt type="onClick" time="62254" objId="19"/>
      </p14:showEvtLst>
    </p:ext>
  </p:extLs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55" y="-31652"/>
            <a:ext cx="9144001" cy="6889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0935" t="1515" b="4924"/>
          <a:stretch/>
        </p:blipFill>
        <p:spPr bwMode="auto">
          <a:xfrm>
            <a:off x="1835696" y="1844825"/>
            <a:ext cx="7293050" cy="5013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835696" y="4005064"/>
            <a:ext cx="1224136" cy="1631216"/>
          </a:xfrm>
          <a:prstGeom prst="rect">
            <a:avLst/>
          </a:prstGeom>
          <a:noFill/>
        </p:spPr>
        <p:txBody>
          <a:bodyPr wrap="square" rtlCol="0">
            <a:spAutoFit/>
          </a:bodyPr>
          <a:lstStyle/>
          <a:p>
            <a:pPr algn="ctr"/>
            <a:r>
              <a:rPr lang="uk-UA" b="1" dirty="0" smtClean="0">
                <a:solidFill>
                  <a:srgbClr val="C00000"/>
                </a:solidFill>
                <a:latin typeface="Times New Roman" panose="02020603050405020304" pitchFamily="18" charset="0"/>
                <a:cs typeface="Times New Roman" panose="02020603050405020304" pitchFamily="18" charset="0"/>
              </a:rPr>
              <a:t>Для перегляду </a:t>
            </a:r>
            <a:r>
              <a:rPr lang="uk-UA" b="1" dirty="0" err="1" smtClean="0">
                <a:solidFill>
                  <a:srgbClr val="C00000"/>
                </a:solidFill>
                <a:latin typeface="Times New Roman" panose="02020603050405020304" pitchFamily="18" charset="0"/>
                <a:cs typeface="Times New Roman" panose="02020603050405020304" pitchFamily="18" charset="0"/>
              </a:rPr>
              <a:t>песоналійнатисніть</a:t>
            </a:r>
            <a:r>
              <a:rPr lang="uk-UA" b="1" dirty="0" smtClean="0">
                <a:solidFill>
                  <a:srgbClr val="C00000"/>
                </a:solidFill>
                <a:latin typeface="Times New Roman" panose="02020603050405020304" pitchFamily="18" charset="0"/>
                <a:cs typeface="Times New Roman" panose="02020603050405020304" pitchFamily="18" charset="0"/>
              </a:rPr>
              <a:t> </a:t>
            </a:r>
            <a:r>
              <a:rPr lang="uk-UA" sz="1400" b="1" dirty="0" smtClean="0">
                <a:solidFill>
                  <a:srgbClr val="0070C0"/>
                </a:solidFill>
                <a:latin typeface="Times New Roman" panose="02020603050405020304" pitchFamily="18" charset="0"/>
                <a:cs typeface="Times New Roman" panose="02020603050405020304" pitchFamily="18" charset="0"/>
              </a:rPr>
              <a:t>(бажано з колонками)</a:t>
            </a:r>
            <a:endParaRPr lang="uk-UA" sz="1400" b="1" dirty="0">
              <a:solidFill>
                <a:srgbClr val="0070C0"/>
              </a:solidFill>
              <a:latin typeface="Times New Roman" panose="02020603050405020304" pitchFamily="18" charset="0"/>
              <a:cs typeface="Times New Roman" panose="02020603050405020304" pitchFamily="18" charset="0"/>
            </a:endParaRPr>
          </a:p>
        </p:txBody>
      </p:sp>
      <p:cxnSp>
        <p:nvCxnSpPr>
          <p:cNvPr id="4" name="Прямая соединительная линия 3"/>
          <p:cNvCxnSpPr/>
          <p:nvPr/>
        </p:nvCxnSpPr>
        <p:spPr>
          <a:xfrm>
            <a:off x="2843808" y="4351413"/>
            <a:ext cx="2638413"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6" name="Прямая со стрелкой 5"/>
          <p:cNvCxnSpPr/>
          <p:nvPr/>
        </p:nvCxnSpPr>
        <p:spPr>
          <a:xfrm>
            <a:off x="5482221" y="4351413"/>
            <a:ext cx="0" cy="94979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0111795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Николай\Documents\ЗНО-2017 Осн. сесія Історія України\Гиф анимация Море на закате_files\image_86120715174103989187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 y="2924944"/>
            <a:ext cx="9144001" cy="3933056"/>
          </a:xfrm>
          <a:prstGeom prst="rect">
            <a:avLst/>
          </a:prstGeom>
          <a:noFill/>
          <a:extLst>
            <a:ext uri="{909E8E84-426E-40DD-AFC4-6F175D3DCCD1}">
              <a14:hiddenFill xmlns:a14="http://schemas.microsoft.com/office/drawing/2010/main">
                <a:solidFill>
                  <a:srgbClr val="FFFFFF"/>
                </a:solidFill>
              </a14:hiddenFill>
            </a:ext>
          </a:extLst>
        </p:spPr>
      </p:pic>
      <p:pic>
        <p:nvPicPr>
          <p:cNvPr id="3095" name="Picture 23" descr="http://www.wallgrad.ru/_ph/4/1280551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861"/>
            <a:ext cx="9149476" cy="4504259"/>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1835696" y="2642772"/>
            <a:ext cx="5087738" cy="3785652"/>
          </a:xfrm>
          <a:prstGeom prst="rect">
            <a:avLst/>
          </a:prstGeom>
          <a:noFill/>
          <a:ln>
            <a:noFill/>
          </a:ln>
        </p:spPr>
        <p:txBody>
          <a:bodyPr wrap="none" lIns="91440" tIns="45720" rIns="91440" bIns="45720">
            <a:spAutoFit/>
          </a:bodyPr>
          <a:lstStyle/>
          <a:p>
            <a:pPr algn="ctr">
              <a:defRPr/>
            </a:pPr>
            <a:r>
              <a:rPr lang="ru-RU" sz="6000" b="1" cap="all" dirty="0" err="1">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ДЯКУємо</a:t>
            </a:r>
            <a:r>
              <a:rPr lang="ru-RU" sz="6000" b="1" cap="all" dirty="0">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 </a:t>
            </a:r>
          </a:p>
          <a:p>
            <a:pPr algn="ctr">
              <a:defRPr/>
            </a:pPr>
            <a:r>
              <a:rPr lang="ru-RU" sz="6000" b="1" cap="all" dirty="0">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ЗА УВАГУ </a:t>
            </a:r>
            <a:endParaRPr lang="ru-RU" sz="6000" b="1" cap="all" dirty="0" smtClean="0">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endParaRPr>
          </a:p>
          <a:p>
            <a:pPr algn="ctr">
              <a:defRPr/>
            </a:pPr>
            <a:r>
              <a:rPr lang="ru-RU" sz="6000" b="1" cap="all" dirty="0" smtClean="0">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і </a:t>
            </a:r>
            <a:r>
              <a:rPr lang="ru-RU" sz="6000" b="1" cap="all" dirty="0" err="1">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бажаємо</a:t>
            </a:r>
            <a:r>
              <a:rPr lang="ru-RU" sz="6000" b="1" cap="all" dirty="0">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 </a:t>
            </a:r>
            <a:endParaRPr lang="ru-RU" sz="6000" b="1" cap="all" dirty="0" smtClean="0">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endParaRPr>
          </a:p>
          <a:p>
            <a:pPr algn="ctr">
              <a:defRPr/>
            </a:pPr>
            <a:r>
              <a:rPr lang="ru-RU" sz="6000" b="1" cap="all" dirty="0" err="1" smtClean="0">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успіхів</a:t>
            </a:r>
            <a:r>
              <a:rPr lang="ru-RU" sz="6000" b="1" cap="all" dirty="0" smtClean="0">
                <a:ln w="0"/>
                <a:solidFill>
                  <a:prstClr val="white"/>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a:t>
            </a:r>
            <a:endParaRPr lang="ru-RU" sz="6000" b="1" dirty="0">
              <a:ln w="18415" cmpd="sng">
                <a:solidFill>
                  <a:srgbClr val="FFFFFF"/>
                </a:solidFill>
                <a:prstDash val="solid"/>
              </a:ln>
              <a:solidFill>
                <a:prstClr val="white"/>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pic>
        <p:nvPicPr>
          <p:cNvPr id="23" name="Picture 22" descr="http://www.playcast.ru/uploads/2016/06/05/18890655.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866273"/>
            <a:ext cx="2241362" cy="198666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http://img-fotki.yandex.ru/get/6431/186213537.47/0_862e7_f8e21616_M.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23528" y="2166580"/>
            <a:ext cx="2117646" cy="992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503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18"/>
                                        </p:tgtEl>
                                        <p:attrNameLst>
                                          <p:attrName>style.visibility</p:attrName>
                                        </p:attrNameLst>
                                      </p:cBhvr>
                                      <p:to>
                                        <p:strVal val="visible"/>
                                      </p:to>
                                    </p:set>
                                    <p:anim calcmode="lin" valueType="num">
                                      <p:cBhvr>
                                        <p:cTn id="7" dur="12000" fill="hold"/>
                                        <p:tgtEl>
                                          <p:spTgt spid="18"/>
                                        </p:tgtEl>
                                        <p:attrNameLst>
                                          <p:attrName>ppt_w</p:attrName>
                                        </p:attrNameLst>
                                      </p:cBhvr>
                                      <p:tavLst>
                                        <p:tav tm="0">
                                          <p:val>
                                            <p:fltVal val="0"/>
                                          </p:val>
                                        </p:tav>
                                        <p:tav tm="100000">
                                          <p:val>
                                            <p:strVal val="#ppt_w"/>
                                          </p:val>
                                        </p:tav>
                                      </p:tavLst>
                                    </p:anim>
                                    <p:anim calcmode="lin" valueType="num">
                                      <p:cBhvr>
                                        <p:cTn id="8" dur="12000" fill="hold"/>
                                        <p:tgtEl>
                                          <p:spTgt spid="18"/>
                                        </p:tgtEl>
                                        <p:attrNameLst>
                                          <p:attrName>ppt_h</p:attrName>
                                        </p:attrNameLst>
                                      </p:cBhvr>
                                      <p:tavLst>
                                        <p:tav tm="0">
                                          <p:val>
                                            <p:fltVal val="0"/>
                                          </p:val>
                                        </p:tav>
                                        <p:tav tm="100000">
                                          <p:val>
                                            <p:strVal val="#ppt_h"/>
                                          </p:val>
                                        </p:tav>
                                      </p:tavLst>
                                    </p:anim>
                                    <p:animEffect transition="in" filter="fade">
                                      <p:cBhvr>
                                        <p:cTn id="9" dur="1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a:graphicFrameLocks/>
          </p:cNvGraphicFramePr>
          <p:nvPr>
            <p:extLst>
              <p:ext uri="{D42A27DB-BD31-4B8C-83A1-F6EECF244321}">
                <p14:modId xmlns:p14="http://schemas.microsoft.com/office/powerpoint/2010/main" val="998845279"/>
              </p:ext>
            </p:extLst>
          </p:nvPr>
        </p:nvGraphicFramePr>
        <p:xfrm>
          <a:off x="251520" y="332656"/>
          <a:ext cx="8640960" cy="61926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55029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fade">
                                      <p:cBhvr>
                                        <p:cTn id="7" dur="1000"/>
                                        <p:tgtEl>
                                          <p:spTgt spid="3">
                                            <p:graphicEl>
                                              <a:chart seriesIdx="-3" categoryIdx="-3" bldStep="gridLegend"/>
                                            </p:graphicEl>
                                          </p:spTgt>
                                        </p:tgtEl>
                                      </p:cBhvr>
                                    </p:animEffect>
                                    <p:anim calcmode="lin" valueType="num">
                                      <p:cBhvr>
                                        <p:cTn id="8" dur="1000" fill="hold"/>
                                        <p:tgtEl>
                                          <p:spTgt spid="3">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3">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graphicEl>
                                              <a:chart seriesIdx="0" categoryIdx="0" bldStep="ptInCategory"/>
                                            </p:graphicEl>
                                          </p:spTgt>
                                        </p:tgtEl>
                                        <p:attrNameLst>
                                          <p:attrName>style.visibility</p:attrName>
                                        </p:attrNameLst>
                                      </p:cBhvr>
                                      <p:to>
                                        <p:strVal val="visible"/>
                                      </p:to>
                                    </p:set>
                                    <p:animEffect transition="in" filter="fade">
                                      <p:cBhvr>
                                        <p:cTn id="13" dur="1000"/>
                                        <p:tgtEl>
                                          <p:spTgt spid="3">
                                            <p:graphicEl>
                                              <a:chart seriesIdx="0" categoryIdx="0" bldStep="ptInCategory"/>
                                            </p:graphicEl>
                                          </p:spTgt>
                                        </p:tgtEl>
                                      </p:cBhvr>
                                    </p:animEffect>
                                    <p:anim calcmode="lin" valueType="num">
                                      <p:cBhvr>
                                        <p:cTn id="14" dur="1000" fill="hold"/>
                                        <p:tgtEl>
                                          <p:spTgt spid="3">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p:cTn id="15" dur="1000" fill="hold"/>
                                        <p:tgtEl>
                                          <p:spTgt spid="3">
                                            <p:graphicEl>
                                              <a:chart seriesIdx="0" categoryIdx="0" bldStep="ptInCategory"/>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graphicEl>
                                              <a:chart seriesIdx="1" categoryIdx="0" bldStep="ptInCategory"/>
                                            </p:graphicEl>
                                          </p:spTgt>
                                        </p:tgtEl>
                                        <p:attrNameLst>
                                          <p:attrName>style.visibility</p:attrName>
                                        </p:attrNameLst>
                                      </p:cBhvr>
                                      <p:to>
                                        <p:strVal val="visible"/>
                                      </p:to>
                                    </p:set>
                                    <p:animEffect transition="in" filter="fade">
                                      <p:cBhvr>
                                        <p:cTn id="19" dur="1000"/>
                                        <p:tgtEl>
                                          <p:spTgt spid="3">
                                            <p:graphicEl>
                                              <a:chart seriesIdx="1" categoryIdx="0" bldStep="ptInCategory"/>
                                            </p:graphicEl>
                                          </p:spTgt>
                                        </p:tgtEl>
                                      </p:cBhvr>
                                    </p:animEffect>
                                    <p:anim calcmode="lin" valueType="num">
                                      <p:cBhvr>
                                        <p:cTn id="20" dur="1000" fill="hold"/>
                                        <p:tgtEl>
                                          <p:spTgt spid="3">
                                            <p:graphicEl>
                                              <a:chart seriesIdx="1" categoryIdx="0" bldStep="ptInCategory"/>
                                            </p:graphicEl>
                                          </p:spTgt>
                                        </p:tgtEl>
                                        <p:attrNameLst>
                                          <p:attrName>ppt_x</p:attrName>
                                        </p:attrNameLst>
                                      </p:cBhvr>
                                      <p:tavLst>
                                        <p:tav tm="0">
                                          <p:val>
                                            <p:strVal val="#ppt_x"/>
                                          </p:val>
                                        </p:tav>
                                        <p:tav tm="100000">
                                          <p:val>
                                            <p:strVal val="#ppt_x"/>
                                          </p:val>
                                        </p:tav>
                                      </p:tavLst>
                                    </p:anim>
                                    <p:anim calcmode="lin" valueType="num">
                                      <p:cBhvr>
                                        <p:cTn id="21" dur="1000" fill="hold"/>
                                        <p:tgtEl>
                                          <p:spTgt spid="3">
                                            <p:graphicEl>
                                              <a:chart seriesIdx="1" categoryIdx="0" bldStep="ptInCategory"/>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
                                            <p:graphicEl>
                                              <a:chart seriesIdx="0" categoryIdx="1" bldStep="ptInCategory"/>
                                            </p:graphicEl>
                                          </p:spTgt>
                                        </p:tgtEl>
                                        <p:attrNameLst>
                                          <p:attrName>style.visibility</p:attrName>
                                        </p:attrNameLst>
                                      </p:cBhvr>
                                      <p:to>
                                        <p:strVal val="visible"/>
                                      </p:to>
                                    </p:set>
                                    <p:animEffect transition="in" filter="fade">
                                      <p:cBhvr>
                                        <p:cTn id="25" dur="1000"/>
                                        <p:tgtEl>
                                          <p:spTgt spid="3">
                                            <p:graphicEl>
                                              <a:chart seriesIdx="0" categoryIdx="1" bldStep="ptInCategory"/>
                                            </p:graphicEl>
                                          </p:spTgt>
                                        </p:tgtEl>
                                      </p:cBhvr>
                                    </p:animEffect>
                                    <p:anim calcmode="lin" valueType="num">
                                      <p:cBhvr>
                                        <p:cTn id="26" dur="1000" fill="hold"/>
                                        <p:tgtEl>
                                          <p:spTgt spid="3">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p:cTn id="27" dur="1000" fill="hold"/>
                                        <p:tgtEl>
                                          <p:spTgt spid="3">
                                            <p:graphicEl>
                                              <a:chart seriesIdx="0" categoryIdx="1" bldStep="ptInCategory"/>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
                                            <p:graphicEl>
                                              <a:chart seriesIdx="1" categoryIdx="1" bldStep="ptInCategory"/>
                                            </p:graphicEl>
                                          </p:spTgt>
                                        </p:tgtEl>
                                        <p:attrNameLst>
                                          <p:attrName>style.visibility</p:attrName>
                                        </p:attrNameLst>
                                      </p:cBhvr>
                                      <p:to>
                                        <p:strVal val="visible"/>
                                      </p:to>
                                    </p:set>
                                    <p:animEffect transition="in" filter="fade">
                                      <p:cBhvr>
                                        <p:cTn id="31" dur="1000"/>
                                        <p:tgtEl>
                                          <p:spTgt spid="3">
                                            <p:graphicEl>
                                              <a:chart seriesIdx="1" categoryIdx="1" bldStep="ptInCategory"/>
                                            </p:graphicEl>
                                          </p:spTgt>
                                        </p:tgtEl>
                                      </p:cBhvr>
                                    </p:animEffect>
                                    <p:anim calcmode="lin" valueType="num">
                                      <p:cBhvr>
                                        <p:cTn id="32" dur="1000" fill="hold"/>
                                        <p:tgtEl>
                                          <p:spTgt spid="3">
                                            <p:graphicEl>
                                              <a:chart seriesIdx="1" categoryIdx="1" bldStep="ptInCategory"/>
                                            </p:graphicEl>
                                          </p:spTgt>
                                        </p:tgtEl>
                                        <p:attrNameLst>
                                          <p:attrName>ppt_x</p:attrName>
                                        </p:attrNameLst>
                                      </p:cBhvr>
                                      <p:tavLst>
                                        <p:tav tm="0">
                                          <p:val>
                                            <p:strVal val="#ppt_x"/>
                                          </p:val>
                                        </p:tav>
                                        <p:tav tm="100000">
                                          <p:val>
                                            <p:strVal val="#ppt_x"/>
                                          </p:val>
                                        </p:tav>
                                      </p:tavLst>
                                    </p:anim>
                                    <p:anim calcmode="lin" valueType="num">
                                      <p:cBhvr>
                                        <p:cTn id="33" dur="1000" fill="hold"/>
                                        <p:tgtEl>
                                          <p:spTgt spid="3">
                                            <p:graphicEl>
                                              <a:chart seriesIdx="1" categoryIdx="1" bldStep="ptInCategory"/>
                                            </p:graphic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
                                            <p:graphicEl>
                                              <a:chart seriesIdx="0" categoryIdx="2" bldStep="ptInCategory"/>
                                            </p:graphicEl>
                                          </p:spTgt>
                                        </p:tgtEl>
                                        <p:attrNameLst>
                                          <p:attrName>style.visibility</p:attrName>
                                        </p:attrNameLst>
                                      </p:cBhvr>
                                      <p:to>
                                        <p:strVal val="visible"/>
                                      </p:to>
                                    </p:set>
                                    <p:animEffect transition="in" filter="fade">
                                      <p:cBhvr>
                                        <p:cTn id="37" dur="1000"/>
                                        <p:tgtEl>
                                          <p:spTgt spid="3">
                                            <p:graphicEl>
                                              <a:chart seriesIdx="0" categoryIdx="2" bldStep="ptInCategory"/>
                                            </p:graphicEl>
                                          </p:spTgt>
                                        </p:tgtEl>
                                      </p:cBhvr>
                                    </p:animEffect>
                                    <p:anim calcmode="lin" valueType="num">
                                      <p:cBhvr>
                                        <p:cTn id="38" dur="1000" fill="hold"/>
                                        <p:tgtEl>
                                          <p:spTgt spid="3">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p:cTn id="39" dur="1000" fill="hold"/>
                                        <p:tgtEl>
                                          <p:spTgt spid="3">
                                            <p:graphicEl>
                                              <a:chart seriesIdx="0" categoryIdx="2" bldStep="ptInCategory"/>
                                            </p:graphic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
                                            <p:graphicEl>
                                              <a:chart seriesIdx="1" categoryIdx="2" bldStep="ptInCategory"/>
                                            </p:graphicEl>
                                          </p:spTgt>
                                        </p:tgtEl>
                                        <p:attrNameLst>
                                          <p:attrName>style.visibility</p:attrName>
                                        </p:attrNameLst>
                                      </p:cBhvr>
                                      <p:to>
                                        <p:strVal val="visible"/>
                                      </p:to>
                                    </p:set>
                                    <p:animEffect transition="in" filter="fade">
                                      <p:cBhvr>
                                        <p:cTn id="43" dur="1000"/>
                                        <p:tgtEl>
                                          <p:spTgt spid="3">
                                            <p:graphicEl>
                                              <a:chart seriesIdx="1" categoryIdx="2" bldStep="ptInCategory"/>
                                            </p:graphicEl>
                                          </p:spTgt>
                                        </p:tgtEl>
                                      </p:cBhvr>
                                    </p:animEffect>
                                    <p:anim calcmode="lin" valueType="num">
                                      <p:cBhvr>
                                        <p:cTn id="44" dur="1000" fill="hold"/>
                                        <p:tgtEl>
                                          <p:spTgt spid="3">
                                            <p:graphicEl>
                                              <a:chart seriesIdx="1" categoryIdx="2" bldStep="ptInCategory"/>
                                            </p:graphicEl>
                                          </p:spTgt>
                                        </p:tgtEl>
                                        <p:attrNameLst>
                                          <p:attrName>ppt_x</p:attrName>
                                        </p:attrNameLst>
                                      </p:cBhvr>
                                      <p:tavLst>
                                        <p:tav tm="0">
                                          <p:val>
                                            <p:strVal val="#ppt_x"/>
                                          </p:val>
                                        </p:tav>
                                        <p:tav tm="100000">
                                          <p:val>
                                            <p:strVal val="#ppt_x"/>
                                          </p:val>
                                        </p:tav>
                                      </p:tavLst>
                                    </p:anim>
                                    <p:anim calcmode="lin" valueType="num">
                                      <p:cBhvr>
                                        <p:cTn id="45" dur="1000" fill="hold"/>
                                        <p:tgtEl>
                                          <p:spTgt spid="3">
                                            <p:graphicEl>
                                              <a:chart seriesIdx="1" categoryIdx="2" bldStep="ptInCategory"/>
                                            </p:graphicEl>
                                          </p:spTgt>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3">
                                            <p:graphicEl>
                                              <a:chart seriesIdx="0" categoryIdx="3" bldStep="ptInCategory"/>
                                            </p:graphicEl>
                                          </p:spTgt>
                                        </p:tgtEl>
                                        <p:attrNameLst>
                                          <p:attrName>style.visibility</p:attrName>
                                        </p:attrNameLst>
                                      </p:cBhvr>
                                      <p:to>
                                        <p:strVal val="visible"/>
                                      </p:to>
                                    </p:set>
                                    <p:animEffect transition="in" filter="fade">
                                      <p:cBhvr>
                                        <p:cTn id="49" dur="1000"/>
                                        <p:tgtEl>
                                          <p:spTgt spid="3">
                                            <p:graphicEl>
                                              <a:chart seriesIdx="0" categoryIdx="3" bldStep="ptInCategory"/>
                                            </p:graphicEl>
                                          </p:spTgt>
                                        </p:tgtEl>
                                      </p:cBhvr>
                                    </p:animEffect>
                                    <p:anim calcmode="lin" valueType="num">
                                      <p:cBhvr>
                                        <p:cTn id="50" dur="1000" fill="hold"/>
                                        <p:tgtEl>
                                          <p:spTgt spid="3">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p:cTn id="51" dur="1000" fill="hold"/>
                                        <p:tgtEl>
                                          <p:spTgt spid="3">
                                            <p:graphicEl>
                                              <a:chart seriesIdx="0" categoryIdx="3" bldStep="ptInCategory"/>
                                            </p:graphicEl>
                                          </p:spTgt>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3">
                                            <p:graphicEl>
                                              <a:chart seriesIdx="1" categoryIdx="3" bldStep="ptInCategory"/>
                                            </p:graphicEl>
                                          </p:spTgt>
                                        </p:tgtEl>
                                        <p:attrNameLst>
                                          <p:attrName>style.visibility</p:attrName>
                                        </p:attrNameLst>
                                      </p:cBhvr>
                                      <p:to>
                                        <p:strVal val="visible"/>
                                      </p:to>
                                    </p:set>
                                    <p:animEffect transition="in" filter="fade">
                                      <p:cBhvr>
                                        <p:cTn id="55" dur="1000"/>
                                        <p:tgtEl>
                                          <p:spTgt spid="3">
                                            <p:graphicEl>
                                              <a:chart seriesIdx="1" categoryIdx="3" bldStep="ptInCategory"/>
                                            </p:graphicEl>
                                          </p:spTgt>
                                        </p:tgtEl>
                                      </p:cBhvr>
                                    </p:animEffect>
                                    <p:anim calcmode="lin" valueType="num">
                                      <p:cBhvr>
                                        <p:cTn id="56" dur="1000" fill="hold"/>
                                        <p:tgtEl>
                                          <p:spTgt spid="3">
                                            <p:graphicEl>
                                              <a:chart seriesIdx="1" categoryIdx="3" bldStep="ptInCategory"/>
                                            </p:graphicEl>
                                          </p:spTgt>
                                        </p:tgtEl>
                                        <p:attrNameLst>
                                          <p:attrName>ppt_x</p:attrName>
                                        </p:attrNameLst>
                                      </p:cBhvr>
                                      <p:tavLst>
                                        <p:tav tm="0">
                                          <p:val>
                                            <p:strVal val="#ppt_x"/>
                                          </p:val>
                                        </p:tav>
                                        <p:tav tm="100000">
                                          <p:val>
                                            <p:strVal val="#ppt_x"/>
                                          </p:val>
                                        </p:tav>
                                      </p:tavLst>
                                    </p:anim>
                                    <p:anim calcmode="lin" valueType="num">
                                      <p:cBhvr>
                                        <p:cTn id="57" dur="1000" fill="hold"/>
                                        <p:tgtEl>
                                          <p:spTgt spid="3">
                                            <p:graphicEl>
                                              <a:chart seriesIdx="1" categoryIdx="3" bldStep="ptInCategory"/>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El"/>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a:graphicFrameLocks/>
          </p:cNvGraphicFramePr>
          <p:nvPr>
            <p:extLst>
              <p:ext uri="{D42A27DB-BD31-4B8C-83A1-F6EECF244321}">
                <p14:modId xmlns:p14="http://schemas.microsoft.com/office/powerpoint/2010/main" val="2884479530"/>
              </p:ext>
            </p:extLst>
          </p:nvPr>
        </p:nvGraphicFramePr>
        <p:xfrm>
          <a:off x="107504" y="116632"/>
          <a:ext cx="8928992" cy="66247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82736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fade">
                                      <p:cBhvr>
                                        <p:cTn id="7" dur="1000"/>
                                        <p:tgtEl>
                                          <p:spTgt spid="3">
                                            <p:graphicEl>
                                              <a:chart seriesIdx="-3" categoryIdx="-3" bldStep="gridLegend"/>
                                            </p:graphicEl>
                                          </p:spTgt>
                                        </p:tgtEl>
                                      </p:cBhvr>
                                    </p:animEffect>
                                    <p:anim calcmode="lin" valueType="num">
                                      <p:cBhvr>
                                        <p:cTn id="8" dur="1000" fill="hold"/>
                                        <p:tgtEl>
                                          <p:spTgt spid="3">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3">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graphicEl>
                                              <a:chart seriesIdx="-4" categoryIdx="0" bldStep="category"/>
                                            </p:graphicEl>
                                          </p:spTgt>
                                        </p:tgtEl>
                                        <p:attrNameLst>
                                          <p:attrName>style.visibility</p:attrName>
                                        </p:attrNameLst>
                                      </p:cBhvr>
                                      <p:to>
                                        <p:strVal val="visible"/>
                                      </p:to>
                                    </p:set>
                                    <p:animEffect transition="in" filter="fade">
                                      <p:cBhvr>
                                        <p:cTn id="13" dur="1000"/>
                                        <p:tgtEl>
                                          <p:spTgt spid="3">
                                            <p:graphicEl>
                                              <a:chart seriesIdx="-4" categoryIdx="0" bldStep="category"/>
                                            </p:graphicEl>
                                          </p:spTgt>
                                        </p:tgtEl>
                                      </p:cBhvr>
                                    </p:animEffect>
                                    <p:anim calcmode="lin" valueType="num">
                                      <p:cBhvr>
                                        <p:cTn id="14" dur="1000" fill="hold"/>
                                        <p:tgtEl>
                                          <p:spTgt spid="3">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p:cTn id="15" dur="1000" fill="hold"/>
                                        <p:tgtEl>
                                          <p:spTgt spid="3">
                                            <p:graphicEl>
                                              <a:chart seriesIdx="-4" categoryIdx="0" bldStep="category"/>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graphicEl>
                                              <a:chart seriesIdx="-4" categoryIdx="1" bldStep="category"/>
                                            </p:graphicEl>
                                          </p:spTgt>
                                        </p:tgtEl>
                                        <p:attrNameLst>
                                          <p:attrName>style.visibility</p:attrName>
                                        </p:attrNameLst>
                                      </p:cBhvr>
                                      <p:to>
                                        <p:strVal val="visible"/>
                                      </p:to>
                                    </p:set>
                                    <p:animEffect transition="in" filter="fade">
                                      <p:cBhvr>
                                        <p:cTn id="19" dur="1000"/>
                                        <p:tgtEl>
                                          <p:spTgt spid="3">
                                            <p:graphicEl>
                                              <a:chart seriesIdx="-4" categoryIdx="1" bldStep="category"/>
                                            </p:graphicEl>
                                          </p:spTgt>
                                        </p:tgtEl>
                                      </p:cBhvr>
                                    </p:animEffect>
                                    <p:anim calcmode="lin" valueType="num">
                                      <p:cBhvr>
                                        <p:cTn id="20" dur="1000" fill="hold"/>
                                        <p:tgtEl>
                                          <p:spTgt spid="3">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p:cTn id="21" dur="1000" fill="hold"/>
                                        <p:tgtEl>
                                          <p:spTgt spid="3">
                                            <p:graphicEl>
                                              <a:chart seriesIdx="-4" categoryIdx="1" bldStep="category"/>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
                                            <p:graphicEl>
                                              <a:chart seriesIdx="-4" categoryIdx="2" bldStep="category"/>
                                            </p:graphicEl>
                                          </p:spTgt>
                                        </p:tgtEl>
                                        <p:attrNameLst>
                                          <p:attrName>style.visibility</p:attrName>
                                        </p:attrNameLst>
                                      </p:cBhvr>
                                      <p:to>
                                        <p:strVal val="visible"/>
                                      </p:to>
                                    </p:set>
                                    <p:animEffect transition="in" filter="fade">
                                      <p:cBhvr>
                                        <p:cTn id="25" dur="1000"/>
                                        <p:tgtEl>
                                          <p:spTgt spid="3">
                                            <p:graphicEl>
                                              <a:chart seriesIdx="-4" categoryIdx="2" bldStep="category"/>
                                            </p:graphicEl>
                                          </p:spTgt>
                                        </p:tgtEl>
                                      </p:cBhvr>
                                    </p:animEffect>
                                    <p:anim calcmode="lin" valueType="num">
                                      <p:cBhvr>
                                        <p:cTn id="26" dur="1000" fill="hold"/>
                                        <p:tgtEl>
                                          <p:spTgt spid="3">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p:cTn id="27" dur="1000" fill="hold"/>
                                        <p:tgtEl>
                                          <p:spTgt spid="3">
                                            <p:graphicEl>
                                              <a:chart seriesIdx="-4" categoryIdx="2" bldStep="category"/>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
                                            <p:graphicEl>
                                              <a:chart seriesIdx="-4" categoryIdx="3" bldStep="category"/>
                                            </p:graphicEl>
                                          </p:spTgt>
                                        </p:tgtEl>
                                        <p:attrNameLst>
                                          <p:attrName>style.visibility</p:attrName>
                                        </p:attrNameLst>
                                      </p:cBhvr>
                                      <p:to>
                                        <p:strVal val="visible"/>
                                      </p:to>
                                    </p:set>
                                    <p:animEffect transition="in" filter="fade">
                                      <p:cBhvr>
                                        <p:cTn id="31" dur="1000"/>
                                        <p:tgtEl>
                                          <p:spTgt spid="3">
                                            <p:graphicEl>
                                              <a:chart seriesIdx="-4" categoryIdx="3" bldStep="category"/>
                                            </p:graphicEl>
                                          </p:spTgt>
                                        </p:tgtEl>
                                      </p:cBhvr>
                                    </p:animEffect>
                                    <p:anim calcmode="lin" valueType="num">
                                      <p:cBhvr>
                                        <p:cTn id="32" dur="1000" fill="hold"/>
                                        <p:tgtEl>
                                          <p:spTgt spid="3">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p:cTn id="33" dur="1000" fill="hold"/>
                                        <p:tgtEl>
                                          <p:spTgt spid="3">
                                            <p:graphicEl>
                                              <a:chart seriesIdx="-4" categoryIdx="3" bldStep="category"/>
                                            </p:graphic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
                                            <p:graphicEl>
                                              <a:chart seriesIdx="-4" categoryIdx="4" bldStep="category"/>
                                            </p:graphicEl>
                                          </p:spTgt>
                                        </p:tgtEl>
                                        <p:attrNameLst>
                                          <p:attrName>style.visibility</p:attrName>
                                        </p:attrNameLst>
                                      </p:cBhvr>
                                      <p:to>
                                        <p:strVal val="visible"/>
                                      </p:to>
                                    </p:set>
                                    <p:animEffect transition="in" filter="fade">
                                      <p:cBhvr>
                                        <p:cTn id="37" dur="1000"/>
                                        <p:tgtEl>
                                          <p:spTgt spid="3">
                                            <p:graphicEl>
                                              <a:chart seriesIdx="-4" categoryIdx="4" bldStep="category"/>
                                            </p:graphicEl>
                                          </p:spTgt>
                                        </p:tgtEl>
                                      </p:cBhvr>
                                    </p:animEffect>
                                    <p:anim calcmode="lin" valueType="num">
                                      <p:cBhvr>
                                        <p:cTn id="38" dur="1000" fill="hold"/>
                                        <p:tgtEl>
                                          <p:spTgt spid="3">
                                            <p:graphicEl>
                                              <a:chart seriesIdx="-4" categoryIdx="4" bldStep="category"/>
                                            </p:graphicEl>
                                          </p:spTgt>
                                        </p:tgtEl>
                                        <p:attrNameLst>
                                          <p:attrName>ppt_x</p:attrName>
                                        </p:attrNameLst>
                                      </p:cBhvr>
                                      <p:tavLst>
                                        <p:tav tm="0">
                                          <p:val>
                                            <p:strVal val="#ppt_x"/>
                                          </p:val>
                                        </p:tav>
                                        <p:tav tm="100000">
                                          <p:val>
                                            <p:strVal val="#ppt_x"/>
                                          </p:val>
                                        </p:tav>
                                      </p:tavLst>
                                    </p:anim>
                                    <p:anim calcmode="lin" valueType="num">
                                      <p:cBhvr>
                                        <p:cTn id="39" dur="1000" fill="hold"/>
                                        <p:tgtEl>
                                          <p:spTgt spid="3">
                                            <p:graphicEl>
                                              <a:chart seriesIdx="-4" categoryIdx="4" bldStep="category"/>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a:graphicFrameLocks/>
          </p:cNvGraphicFramePr>
          <p:nvPr>
            <p:extLst>
              <p:ext uri="{D42A27DB-BD31-4B8C-83A1-F6EECF244321}">
                <p14:modId xmlns:p14="http://schemas.microsoft.com/office/powerpoint/2010/main" val="1613036754"/>
              </p:ext>
            </p:extLst>
          </p:nvPr>
        </p:nvGraphicFramePr>
        <p:xfrm>
          <a:off x="323528" y="190002"/>
          <a:ext cx="8712968" cy="64087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Диаграмма 7"/>
          <p:cNvGraphicFramePr>
            <a:graphicFrameLocks/>
          </p:cNvGraphicFramePr>
          <p:nvPr>
            <p:extLst>
              <p:ext uri="{D42A27DB-BD31-4B8C-83A1-F6EECF244321}">
                <p14:modId xmlns:p14="http://schemas.microsoft.com/office/powerpoint/2010/main" val="1505513180"/>
              </p:ext>
            </p:extLst>
          </p:nvPr>
        </p:nvGraphicFramePr>
        <p:xfrm>
          <a:off x="4572000" y="1412776"/>
          <a:ext cx="4308929" cy="2108144"/>
        </p:xfrm>
        <a:graphic>
          <a:graphicData uri="http://schemas.openxmlformats.org/drawingml/2006/chart">
            <c:chart xmlns:c="http://schemas.openxmlformats.org/drawingml/2006/chart" xmlns:r="http://schemas.openxmlformats.org/officeDocument/2006/relationships" r:id="rId3"/>
          </a:graphicData>
        </a:graphic>
      </p:graphicFrame>
      <p:cxnSp>
        <p:nvCxnSpPr>
          <p:cNvPr id="10" name="Прямая со стрелкой 9"/>
          <p:cNvCxnSpPr/>
          <p:nvPr/>
        </p:nvCxnSpPr>
        <p:spPr>
          <a:xfrm flipV="1">
            <a:off x="5724128" y="3394358"/>
            <a:ext cx="0"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flipV="1">
            <a:off x="6660232" y="3394358"/>
            <a:ext cx="0" cy="125877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1" name="Прямая со стрелкой 20"/>
          <p:cNvCxnSpPr/>
          <p:nvPr/>
        </p:nvCxnSpPr>
        <p:spPr>
          <a:xfrm flipV="1">
            <a:off x="7596336" y="3394358"/>
            <a:ext cx="0" cy="1402794"/>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132989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1000"/>
                                        <p:tgtEl>
                                          <p:spTgt spid="4">
                                            <p:graphicEl>
                                              <a:chart seriesIdx="-3" categoryIdx="-3" bldStep="gridLegend"/>
                                            </p:graphicEl>
                                          </p:spTgt>
                                        </p:tgtEl>
                                      </p:cBhvr>
                                    </p:animEffect>
                                    <p:anim calcmode="lin" valueType="num">
                                      <p:cBhvr>
                                        <p:cTn id="8" dur="1000" fill="hold"/>
                                        <p:tgtEl>
                                          <p:spTgt spid="4">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graphicEl>
                                              <a:chart seriesIdx="0" categoryIdx="0" bldStep="ptInSeries"/>
                                            </p:graphicEl>
                                          </p:spTgt>
                                        </p:tgtEl>
                                        <p:attrNameLst>
                                          <p:attrName>style.visibility</p:attrName>
                                        </p:attrNameLst>
                                      </p:cBhvr>
                                      <p:to>
                                        <p:strVal val="visible"/>
                                      </p:to>
                                    </p:set>
                                    <p:animEffect transition="in" filter="fade">
                                      <p:cBhvr>
                                        <p:cTn id="13" dur="1000"/>
                                        <p:tgtEl>
                                          <p:spTgt spid="4">
                                            <p:graphicEl>
                                              <a:chart seriesIdx="0" categoryIdx="0" bldStep="ptInSeries"/>
                                            </p:graphicEl>
                                          </p:spTgt>
                                        </p:tgtEl>
                                      </p:cBhvr>
                                    </p:animEffect>
                                    <p:anim calcmode="lin" valueType="num">
                                      <p:cBhvr>
                                        <p:cTn id="14" dur="1000" fill="hold"/>
                                        <p:tgtEl>
                                          <p:spTgt spid="4">
                                            <p:graphicEl>
                                              <a:chart seriesIdx="0" categoryIdx="0" bldStep="ptInSeries"/>
                                            </p:graphicEl>
                                          </p:spTgt>
                                        </p:tgtEl>
                                        <p:attrNameLst>
                                          <p:attrName>ppt_x</p:attrName>
                                        </p:attrNameLst>
                                      </p:cBhvr>
                                      <p:tavLst>
                                        <p:tav tm="0">
                                          <p:val>
                                            <p:strVal val="#ppt_x"/>
                                          </p:val>
                                        </p:tav>
                                        <p:tav tm="100000">
                                          <p:val>
                                            <p:strVal val="#ppt_x"/>
                                          </p:val>
                                        </p:tav>
                                      </p:tavLst>
                                    </p:anim>
                                    <p:anim calcmode="lin" valueType="num">
                                      <p:cBhvr>
                                        <p:cTn id="15" dur="1000" fill="hold"/>
                                        <p:tgtEl>
                                          <p:spTgt spid="4">
                                            <p:graphicEl>
                                              <a:chart seriesIdx="0" categoryIdx="0" bldStep="ptInSeries"/>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graphicEl>
                                              <a:chart seriesIdx="0" categoryIdx="1" bldStep="ptInSeries"/>
                                            </p:graphicEl>
                                          </p:spTgt>
                                        </p:tgtEl>
                                        <p:attrNameLst>
                                          <p:attrName>style.visibility</p:attrName>
                                        </p:attrNameLst>
                                      </p:cBhvr>
                                      <p:to>
                                        <p:strVal val="visible"/>
                                      </p:to>
                                    </p:set>
                                    <p:animEffect transition="in" filter="fade">
                                      <p:cBhvr>
                                        <p:cTn id="19" dur="1000"/>
                                        <p:tgtEl>
                                          <p:spTgt spid="4">
                                            <p:graphicEl>
                                              <a:chart seriesIdx="0" categoryIdx="1" bldStep="ptInSeries"/>
                                            </p:graphicEl>
                                          </p:spTgt>
                                        </p:tgtEl>
                                      </p:cBhvr>
                                    </p:animEffect>
                                    <p:anim calcmode="lin" valueType="num">
                                      <p:cBhvr>
                                        <p:cTn id="20" dur="1000" fill="hold"/>
                                        <p:tgtEl>
                                          <p:spTgt spid="4">
                                            <p:graphicEl>
                                              <a:chart seriesIdx="0" categoryIdx="1" bldStep="ptInSeries"/>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chart seriesIdx="0" categoryIdx="1" bldStep="ptInSeries"/>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graphicEl>
                                              <a:chart seriesIdx="1" categoryIdx="0" bldStep="ptInSeries"/>
                                            </p:graphicEl>
                                          </p:spTgt>
                                        </p:tgtEl>
                                        <p:attrNameLst>
                                          <p:attrName>style.visibility</p:attrName>
                                        </p:attrNameLst>
                                      </p:cBhvr>
                                      <p:to>
                                        <p:strVal val="visible"/>
                                      </p:to>
                                    </p:set>
                                    <p:animEffect transition="in" filter="fade">
                                      <p:cBhvr>
                                        <p:cTn id="25" dur="1000"/>
                                        <p:tgtEl>
                                          <p:spTgt spid="4">
                                            <p:graphicEl>
                                              <a:chart seriesIdx="1" categoryIdx="0" bldStep="ptInSeries"/>
                                            </p:graphicEl>
                                          </p:spTgt>
                                        </p:tgtEl>
                                      </p:cBhvr>
                                    </p:animEffect>
                                    <p:anim calcmode="lin" valueType="num">
                                      <p:cBhvr>
                                        <p:cTn id="26" dur="1000" fill="hold"/>
                                        <p:tgtEl>
                                          <p:spTgt spid="4">
                                            <p:graphicEl>
                                              <a:chart seriesIdx="1" categoryIdx="0" bldStep="ptInSeries"/>
                                            </p:graphicEl>
                                          </p:spTgt>
                                        </p:tgtEl>
                                        <p:attrNameLst>
                                          <p:attrName>ppt_x</p:attrName>
                                        </p:attrNameLst>
                                      </p:cBhvr>
                                      <p:tavLst>
                                        <p:tav tm="0">
                                          <p:val>
                                            <p:strVal val="#ppt_x"/>
                                          </p:val>
                                        </p:tav>
                                        <p:tav tm="100000">
                                          <p:val>
                                            <p:strVal val="#ppt_x"/>
                                          </p:val>
                                        </p:tav>
                                      </p:tavLst>
                                    </p:anim>
                                    <p:anim calcmode="lin" valueType="num">
                                      <p:cBhvr>
                                        <p:cTn id="27" dur="1000" fill="hold"/>
                                        <p:tgtEl>
                                          <p:spTgt spid="4">
                                            <p:graphicEl>
                                              <a:chart seriesIdx="1" categoryIdx="0" bldStep="ptInSeries"/>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
                                            <p:graphicEl>
                                              <a:chart seriesIdx="1" categoryIdx="1" bldStep="ptInSeries"/>
                                            </p:graphicEl>
                                          </p:spTgt>
                                        </p:tgtEl>
                                        <p:attrNameLst>
                                          <p:attrName>style.visibility</p:attrName>
                                        </p:attrNameLst>
                                      </p:cBhvr>
                                      <p:to>
                                        <p:strVal val="visible"/>
                                      </p:to>
                                    </p:set>
                                    <p:animEffect transition="in" filter="fade">
                                      <p:cBhvr>
                                        <p:cTn id="31" dur="1000"/>
                                        <p:tgtEl>
                                          <p:spTgt spid="4">
                                            <p:graphicEl>
                                              <a:chart seriesIdx="1" categoryIdx="1" bldStep="ptInSeries"/>
                                            </p:graphicEl>
                                          </p:spTgt>
                                        </p:tgtEl>
                                      </p:cBhvr>
                                    </p:animEffect>
                                    <p:anim calcmode="lin" valueType="num">
                                      <p:cBhvr>
                                        <p:cTn id="32" dur="1000" fill="hold"/>
                                        <p:tgtEl>
                                          <p:spTgt spid="4">
                                            <p:graphicEl>
                                              <a:chart seriesIdx="1" categoryIdx="1" bldStep="ptInSeries"/>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chart seriesIdx="1" categoryIdx="1" bldStep="ptInSeries"/>
                                            </p:graphic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4">
                                            <p:graphicEl>
                                              <a:chart seriesIdx="2" categoryIdx="0" bldStep="ptInSeries"/>
                                            </p:graphicEl>
                                          </p:spTgt>
                                        </p:tgtEl>
                                        <p:attrNameLst>
                                          <p:attrName>style.visibility</p:attrName>
                                        </p:attrNameLst>
                                      </p:cBhvr>
                                      <p:to>
                                        <p:strVal val="visible"/>
                                      </p:to>
                                    </p:set>
                                    <p:animEffect transition="in" filter="fade">
                                      <p:cBhvr>
                                        <p:cTn id="37" dur="1000"/>
                                        <p:tgtEl>
                                          <p:spTgt spid="4">
                                            <p:graphicEl>
                                              <a:chart seriesIdx="2" categoryIdx="0" bldStep="ptInSeries"/>
                                            </p:graphicEl>
                                          </p:spTgt>
                                        </p:tgtEl>
                                      </p:cBhvr>
                                    </p:animEffect>
                                    <p:anim calcmode="lin" valueType="num">
                                      <p:cBhvr>
                                        <p:cTn id="38" dur="1000" fill="hold"/>
                                        <p:tgtEl>
                                          <p:spTgt spid="4">
                                            <p:graphicEl>
                                              <a:chart seriesIdx="2" categoryIdx="0" bldStep="ptInSeries"/>
                                            </p:graphicEl>
                                          </p:spTgt>
                                        </p:tgtEl>
                                        <p:attrNameLst>
                                          <p:attrName>ppt_x</p:attrName>
                                        </p:attrNameLst>
                                      </p:cBhvr>
                                      <p:tavLst>
                                        <p:tav tm="0">
                                          <p:val>
                                            <p:strVal val="#ppt_x"/>
                                          </p:val>
                                        </p:tav>
                                        <p:tav tm="100000">
                                          <p:val>
                                            <p:strVal val="#ppt_x"/>
                                          </p:val>
                                        </p:tav>
                                      </p:tavLst>
                                    </p:anim>
                                    <p:anim calcmode="lin" valueType="num">
                                      <p:cBhvr>
                                        <p:cTn id="39" dur="1000" fill="hold"/>
                                        <p:tgtEl>
                                          <p:spTgt spid="4">
                                            <p:graphicEl>
                                              <a:chart seriesIdx="2" categoryIdx="0" bldStep="ptInSeries"/>
                                            </p:graphic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4">
                                            <p:graphicEl>
                                              <a:chart seriesIdx="2" categoryIdx="1" bldStep="ptInSeries"/>
                                            </p:graphicEl>
                                          </p:spTgt>
                                        </p:tgtEl>
                                        <p:attrNameLst>
                                          <p:attrName>style.visibility</p:attrName>
                                        </p:attrNameLst>
                                      </p:cBhvr>
                                      <p:to>
                                        <p:strVal val="visible"/>
                                      </p:to>
                                    </p:set>
                                    <p:animEffect transition="in" filter="fade">
                                      <p:cBhvr>
                                        <p:cTn id="43" dur="1000"/>
                                        <p:tgtEl>
                                          <p:spTgt spid="4">
                                            <p:graphicEl>
                                              <a:chart seriesIdx="2" categoryIdx="1" bldStep="ptInSeries"/>
                                            </p:graphicEl>
                                          </p:spTgt>
                                        </p:tgtEl>
                                      </p:cBhvr>
                                    </p:animEffect>
                                    <p:anim calcmode="lin" valueType="num">
                                      <p:cBhvr>
                                        <p:cTn id="44" dur="1000" fill="hold"/>
                                        <p:tgtEl>
                                          <p:spTgt spid="4">
                                            <p:graphicEl>
                                              <a:chart seriesIdx="2" categoryIdx="1" bldStep="ptInSeries"/>
                                            </p:graphicEl>
                                          </p:spTgt>
                                        </p:tgtEl>
                                        <p:attrNameLst>
                                          <p:attrName>ppt_x</p:attrName>
                                        </p:attrNameLst>
                                      </p:cBhvr>
                                      <p:tavLst>
                                        <p:tav tm="0">
                                          <p:val>
                                            <p:strVal val="#ppt_x"/>
                                          </p:val>
                                        </p:tav>
                                        <p:tav tm="100000">
                                          <p:val>
                                            <p:strVal val="#ppt_x"/>
                                          </p:val>
                                        </p:tav>
                                      </p:tavLst>
                                    </p:anim>
                                    <p:anim calcmode="lin" valueType="num">
                                      <p:cBhvr>
                                        <p:cTn id="45" dur="1000" fill="hold"/>
                                        <p:tgtEl>
                                          <p:spTgt spid="4">
                                            <p:graphicEl>
                                              <a:chart seriesIdx="2" categoryIdx="1" bldStep="ptInSeries"/>
                                            </p:graphicEl>
                                          </p:spTgt>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2" presetClass="entr" presetSubtype="4"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ppt_x"/>
                                          </p:val>
                                        </p:tav>
                                        <p:tav tm="100000">
                                          <p:val>
                                            <p:strVal val="#ppt_x"/>
                                          </p:val>
                                        </p:tav>
                                      </p:tavLst>
                                    </p:anim>
                                    <p:anim calcmode="lin" valueType="num">
                                      <p:cBhvr additive="base">
                                        <p:cTn id="54" dur="500" fill="hold"/>
                                        <p:tgtEl>
                                          <p:spTgt spid="20"/>
                                        </p:tgtEl>
                                        <p:attrNameLst>
                                          <p:attrName>ppt_y</p:attrName>
                                        </p:attrNameLst>
                                      </p:cBhvr>
                                      <p:tavLst>
                                        <p:tav tm="0">
                                          <p:val>
                                            <p:strVal val="1+#ppt_h/2"/>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42" presetClass="entr" presetSubtype="0" fill="hold" grpId="0" nodeType="afterEffect">
                                  <p:stCondLst>
                                    <p:cond delay="0"/>
                                  </p:stCondLst>
                                  <p:childTnLst>
                                    <p:set>
                                      <p:cBhvr>
                                        <p:cTn id="62"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63" dur="1000"/>
                                        <p:tgtEl>
                                          <p:spTgt spid="8">
                                            <p:graphicEl>
                                              <a:chart seriesIdx="-3" categoryIdx="-3" bldStep="gridLegend"/>
                                            </p:graphicEl>
                                          </p:spTgt>
                                        </p:tgtEl>
                                      </p:cBhvr>
                                    </p:animEffect>
                                    <p:anim calcmode="lin" valueType="num">
                                      <p:cBhvr>
                                        <p:cTn id="64" dur="1000" fill="hold"/>
                                        <p:tgtEl>
                                          <p:spTgt spid="8">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65" dur="1000" fill="hold"/>
                                        <p:tgtEl>
                                          <p:spTgt spid="8">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66" fill="hold">
                            <p:stCondLst>
                              <p:cond delay="9000"/>
                            </p:stCondLst>
                            <p:childTnLst>
                              <p:par>
                                <p:cTn id="67" presetID="42" presetClass="entr" presetSubtype="0" fill="hold" grpId="0" nodeType="afterEffect">
                                  <p:stCondLst>
                                    <p:cond delay="0"/>
                                  </p:stCondLst>
                                  <p:childTnLst>
                                    <p:set>
                                      <p:cBhvr>
                                        <p:cTn id="68" dur="1" fill="hold">
                                          <p:stCondLst>
                                            <p:cond delay="0"/>
                                          </p:stCondLst>
                                        </p:cTn>
                                        <p:tgtEl>
                                          <p:spTgt spid="8">
                                            <p:graphicEl>
                                              <a:chart seriesIdx="0" categoryIdx="0" bldStep="ptInCategory"/>
                                            </p:graphicEl>
                                          </p:spTgt>
                                        </p:tgtEl>
                                        <p:attrNameLst>
                                          <p:attrName>style.visibility</p:attrName>
                                        </p:attrNameLst>
                                      </p:cBhvr>
                                      <p:to>
                                        <p:strVal val="visible"/>
                                      </p:to>
                                    </p:set>
                                    <p:animEffect transition="in" filter="fade">
                                      <p:cBhvr>
                                        <p:cTn id="69" dur="1000"/>
                                        <p:tgtEl>
                                          <p:spTgt spid="8">
                                            <p:graphicEl>
                                              <a:chart seriesIdx="0" categoryIdx="0" bldStep="ptInCategory"/>
                                            </p:graphicEl>
                                          </p:spTgt>
                                        </p:tgtEl>
                                      </p:cBhvr>
                                    </p:animEffect>
                                    <p:anim calcmode="lin" valueType="num">
                                      <p:cBhvr>
                                        <p:cTn id="70" dur="1000" fill="hold"/>
                                        <p:tgtEl>
                                          <p:spTgt spid="8">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p:cTn id="71" dur="1000" fill="hold"/>
                                        <p:tgtEl>
                                          <p:spTgt spid="8">
                                            <p:graphicEl>
                                              <a:chart seriesIdx="0" categoryIdx="0" bldStep="ptInCategory"/>
                                            </p:graphicEl>
                                          </p:spTgt>
                                        </p:tgtEl>
                                        <p:attrNameLst>
                                          <p:attrName>ppt_y</p:attrName>
                                        </p:attrNameLst>
                                      </p:cBhvr>
                                      <p:tavLst>
                                        <p:tav tm="0">
                                          <p:val>
                                            <p:strVal val="#ppt_y+.1"/>
                                          </p:val>
                                        </p:tav>
                                        <p:tav tm="100000">
                                          <p:val>
                                            <p:strVal val="#ppt_y"/>
                                          </p:val>
                                        </p:tav>
                                      </p:tavLst>
                                    </p:anim>
                                  </p:childTnLst>
                                </p:cTn>
                              </p:par>
                            </p:childTnLst>
                          </p:cTn>
                        </p:par>
                        <p:par>
                          <p:cTn id="72" fill="hold">
                            <p:stCondLst>
                              <p:cond delay="10000"/>
                            </p:stCondLst>
                            <p:childTnLst>
                              <p:par>
                                <p:cTn id="73" presetID="42" presetClass="entr" presetSubtype="0" fill="hold" grpId="0" nodeType="afterEffect">
                                  <p:stCondLst>
                                    <p:cond delay="0"/>
                                  </p:stCondLst>
                                  <p:childTnLst>
                                    <p:set>
                                      <p:cBhvr>
                                        <p:cTn id="74" dur="1" fill="hold">
                                          <p:stCondLst>
                                            <p:cond delay="0"/>
                                          </p:stCondLst>
                                        </p:cTn>
                                        <p:tgtEl>
                                          <p:spTgt spid="8">
                                            <p:graphicEl>
                                              <a:chart seriesIdx="0" categoryIdx="1" bldStep="ptInCategory"/>
                                            </p:graphicEl>
                                          </p:spTgt>
                                        </p:tgtEl>
                                        <p:attrNameLst>
                                          <p:attrName>style.visibility</p:attrName>
                                        </p:attrNameLst>
                                      </p:cBhvr>
                                      <p:to>
                                        <p:strVal val="visible"/>
                                      </p:to>
                                    </p:set>
                                    <p:animEffect transition="in" filter="fade">
                                      <p:cBhvr>
                                        <p:cTn id="75" dur="1000"/>
                                        <p:tgtEl>
                                          <p:spTgt spid="8">
                                            <p:graphicEl>
                                              <a:chart seriesIdx="0" categoryIdx="1" bldStep="ptInCategory"/>
                                            </p:graphicEl>
                                          </p:spTgt>
                                        </p:tgtEl>
                                      </p:cBhvr>
                                    </p:animEffect>
                                    <p:anim calcmode="lin" valueType="num">
                                      <p:cBhvr>
                                        <p:cTn id="76" dur="1000" fill="hold"/>
                                        <p:tgtEl>
                                          <p:spTgt spid="8">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p:cTn id="77" dur="1000" fill="hold"/>
                                        <p:tgtEl>
                                          <p:spTgt spid="8">
                                            <p:graphicEl>
                                              <a:chart seriesIdx="0" categoryIdx="1" bldStep="ptInCategory"/>
                                            </p:graphicEl>
                                          </p:spTgt>
                                        </p:tgtEl>
                                        <p:attrNameLst>
                                          <p:attrName>ppt_y</p:attrName>
                                        </p:attrNameLst>
                                      </p:cBhvr>
                                      <p:tavLst>
                                        <p:tav tm="0">
                                          <p:val>
                                            <p:strVal val="#ppt_y+.1"/>
                                          </p:val>
                                        </p:tav>
                                        <p:tav tm="100000">
                                          <p:val>
                                            <p:strVal val="#ppt_y"/>
                                          </p:val>
                                        </p:tav>
                                      </p:tavLst>
                                    </p:anim>
                                  </p:childTnLst>
                                </p:cTn>
                              </p:par>
                            </p:childTnLst>
                          </p:cTn>
                        </p:par>
                        <p:par>
                          <p:cTn id="78" fill="hold">
                            <p:stCondLst>
                              <p:cond delay="11000"/>
                            </p:stCondLst>
                            <p:childTnLst>
                              <p:par>
                                <p:cTn id="79" presetID="42" presetClass="entr" presetSubtype="0" fill="hold" grpId="0" nodeType="afterEffect">
                                  <p:stCondLst>
                                    <p:cond delay="0"/>
                                  </p:stCondLst>
                                  <p:childTnLst>
                                    <p:set>
                                      <p:cBhvr>
                                        <p:cTn id="80" dur="1" fill="hold">
                                          <p:stCondLst>
                                            <p:cond delay="0"/>
                                          </p:stCondLst>
                                        </p:cTn>
                                        <p:tgtEl>
                                          <p:spTgt spid="8">
                                            <p:graphicEl>
                                              <a:chart seriesIdx="0" categoryIdx="2" bldStep="ptInCategory"/>
                                            </p:graphicEl>
                                          </p:spTgt>
                                        </p:tgtEl>
                                        <p:attrNameLst>
                                          <p:attrName>style.visibility</p:attrName>
                                        </p:attrNameLst>
                                      </p:cBhvr>
                                      <p:to>
                                        <p:strVal val="visible"/>
                                      </p:to>
                                    </p:set>
                                    <p:animEffect transition="in" filter="fade">
                                      <p:cBhvr>
                                        <p:cTn id="81" dur="1000"/>
                                        <p:tgtEl>
                                          <p:spTgt spid="8">
                                            <p:graphicEl>
                                              <a:chart seriesIdx="0" categoryIdx="2" bldStep="ptInCategory"/>
                                            </p:graphicEl>
                                          </p:spTgt>
                                        </p:tgtEl>
                                      </p:cBhvr>
                                    </p:animEffect>
                                    <p:anim calcmode="lin" valueType="num">
                                      <p:cBhvr>
                                        <p:cTn id="82" dur="1000" fill="hold"/>
                                        <p:tgtEl>
                                          <p:spTgt spid="8">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p:cTn id="83" dur="1000" fill="hold"/>
                                        <p:tgtEl>
                                          <p:spTgt spid="8">
                                            <p:graphicEl>
                                              <a:chart seriesIdx="0" categoryIdx="2" bldStep="ptInCategory"/>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seriesEl"/>
        </p:bldSub>
      </p:bldGraphic>
      <p:bldGraphic spid="8" grpId="0">
        <p:bldSub>
          <a:bldChart bld="categoryEl"/>
        </p:bldSub>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9"/>
</p:tagLst>
</file>

<file path=ppt/tags/tag2.xml><?xml version="1.0" encoding="utf-8"?>
<p:tagLst xmlns:a="http://schemas.openxmlformats.org/drawingml/2006/main" xmlns:r="http://schemas.openxmlformats.org/officeDocument/2006/relationships" xmlns:p="http://schemas.openxmlformats.org/presentationml/2006/main">
  <p:tag name="TIMING" val="|0.9"/>
</p:tagLst>
</file>

<file path=ppt/tags/tag3.xml><?xml version="1.0" encoding="utf-8"?>
<p:tagLst xmlns:a="http://schemas.openxmlformats.org/drawingml/2006/main" xmlns:r="http://schemas.openxmlformats.org/officeDocument/2006/relationships" xmlns:p="http://schemas.openxmlformats.org/presentationml/2006/main">
  <p:tag name="TIMING" val="|0.9"/>
</p:tagLst>
</file>

<file path=ppt/tags/tag4.xml><?xml version="1.0" encoding="utf-8"?>
<p:tagLst xmlns:a="http://schemas.openxmlformats.org/drawingml/2006/main" xmlns:r="http://schemas.openxmlformats.org/officeDocument/2006/relationships" xmlns:p="http://schemas.openxmlformats.org/presentationml/2006/main">
  <p:tag name="TIMING" val="|0.9"/>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8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0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1_TS10188142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16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S10188142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TS10188142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1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2.xml><?xml version="1.0" encoding="utf-8"?>
<a:theme xmlns:a="http://schemas.openxmlformats.org/drawingml/2006/main" name="17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4_TS10188142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7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2849</TotalTime>
  <Words>62159</Words>
  <Application>Microsoft Office PowerPoint</Application>
  <PresentationFormat>Экран (4:3)</PresentationFormat>
  <Paragraphs>3888</Paragraphs>
  <Slides>64</Slides>
  <Notes>31</Notes>
  <HiddenSlides>0</HiddenSlides>
  <MMClips>0</MMClips>
  <ScaleCrop>false</ScaleCrop>
  <HeadingPairs>
    <vt:vector size="4" baseType="variant">
      <vt:variant>
        <vt:lpstr>Тема</vt:lpstr>
      </vt:variant>
      <vt:variant>
        <vt:i4>23</vt:i4>
      </vt:variant>
      <vt:variant>
        <vt:lpstr>Заголовки слайдов</vt:lpstr>
      </vt:variant>
      <vt:variant>
        <vt:i4>64</vt:i4>
      </vt:variant>
    </vt:vector>
  </HeadingPairs>
  <TitlesOfParts>
    <vt:vector size="87" baseType="lpstr">
      <vt:lpstr>Тема Office</vt:lpstr>
      <vt:lpstr>3_TS101881425</vt:lpstr>
      <vt:lpstr>1_Тема Office</vt:lpstr>
      <vt:lpstr>2_Тема Office</vt:lpstr>
      <vt:lpstr>3_Тема Office</vt:lpstr>
      <vt:lpstr>4_Тема Office</vt:lpstr>
      <vt:lpstr>5_Тема Office</vt:lpstr>
      <vt:lpstr>6_Тема Office</vt:lpstr>
      <vt:lpstr>7_Тема Office</vt:lpstr>
      <vt:lpstr>8_Тема Office</vt:lpstr>
      <vt:lpstr>9_Тема Office</vt:lpstr>
      <vt:lpstr>10_Тема Office</vt:lpstr>
      <vt:lpstr>11_Тема Office</vt:lpstr>
      <vt:lpstr>12_Тема Office</vt:lpstr>
      <vt:lpstr>13_Тема Office</vt:lpstr>
      <vt:lpstr>14_Тема Office</vt:lpstr>
      <vt:lpstr>15_Тема Office</vt:lpstr>
      <vt:lpstr>1_TS101881425</vt:lpstr>
      <vt:lpstr>16_Тема Office</vt:lpstr>
      <vt:lpstr>TS101881425</vt:lpstr>
      <vt:lpstr>1_Воздушный поток</vt:lpstr>
      <vt:lpstr>17_Тема Office</vt:lpstr>
      <vt:lpstr>4_TS101881425</vt:lpstr>
      <vt:lpstr>Презентация PowerPoint</vt:lpstr>
      <vt:lpstr>Презентация PowerPoint</vt:lpstr>
      <vt:lpstr>Презентация PowerPoint</vt:lpstr>
      <vt:lpstr>Презентация PowerPoint</vt:lpstr>
      <vt:lpstr>Презентация PowerPoint</vt:lpstr>
      <vt:lpstr>Результати ЗНО-2016  ( Україна)</vt:lpstr>
      <vt:lpstr>Презентация PowerPoint</vt:lpstr>
      <vt:lpstr>Презентация PowerPoint</vt:lpstr>
      <vt:lpstr>Презентация PowerPoint</vt:lpstr>
      <vt:lpstr>Презентация PowerPoint</vt:lpstr>
      <vt:lpstr>Одеська область: не подолали поріг «склав/не склав» 1335 (14,28 %) від 9349 учасників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ЗНО-2016 – історія України: райони м. Одеса</vt:lpstr>
      <vt:lpstr>Презентация PowerPoint</vt:lpstr>
      <vt:lpstr>Презентация PowerPoint</vt:lpstr>
      <vt:lpstr>8. Найбільш успішна наступальна операція Української Галицької армії, проведена на завершальному етапі українсько-польської війни 1918–1919 рр., увійшла в історію під назвою</vt:lpstr>
      <vt:lpstr>Презентация PowerPoint</vt:lpstr>
      <vt:lpstr>Презентация PowerPoint</vt:lpstr>
      <vt:lpstr>Презентация PowerPoint</vt:lpstr>
      <vt:lpstr>Презентация PowerPoint</vt:lpstr>
      <vt:lpstr>45. Пам’ятка архітектури, зображена на фото є окрасою міста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Програма має вигляд таблиці, яка складається з двох частин: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ПЕРЕЛІК ПАМ’ЯТОК АРХІТЕКТУРИ ТА ОБРАЗОТВОРЧОГО МИСТЕЦТВА, ОБОВ’ЯЗКОВИХ ДЛЯ РОЗПІЗНАВАННЯ АБІТУРІЄНТАМИ ⃰  *Дати створення пам’яток культури не обов’язкові для запам’ятовування</vt:lpstr>
      <vt:lpstr>Список персоналій для візуального розпізнавання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Історія України</dc:title>
  <dc:creator>Николай</dc:creator>
  <cp:lastModifiedBy>Николай</cp:lastModifiedBy>
  <cp:revision>166</cp:revision>
  <dcterms:created xsi:type="dcterms:W3CDTF">2016-08-22T10:12:14Z</dcterms:created>
  <dcterms:modified xsi:type="dcterms:W3CDTF">2017-01-30T10:15:12Z</dcterms:modified>
</cp:coreProperties>
</file>