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7.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1"/>
    <p:sldMasterId id="2147484088" r:id="rId2"/>
    <p:sldMasterId id="2147484118" r:id="rId3"/>
    <p:sldMasterId id="2147484130" r:id="rId4"/>
    <p:sldMasterId id="2147484133" r:id="rId5"/>
    <p:sldMasterId id="2147484157" r:id="rId6"/>
    <p:sldMasterId id="2147484169" r:id="rId7"/>
  </p:sldMasterIdLst>
  <p:notesMasterIdLst>
    <p:notesMasterId r:id="rId66"/>
  </p:notesMasterIdLst>
  <p:sldIdLst>
    <p:sldId id="401" r:id="rId8"/>
    <p:sldId id="400" r:id="rId9"/>
    <p:sldId id="402" r:id="rId10"/>
    <p:sldId id="459" r:id="rId11"/>
    <p:sldId id="404" r:id="rId12"/>
    <p:sldId id="405" r:id="rId13"/>
    <p:sldId id="460" r:id="rId14"/>
    <p:sldId id="480" r:id="rId15"/>
    <p:sldId id="462" r:id="rId16"/>
    <p:sldId id="464" r:id="rId17"/>
    <p:sldId id="465" r:id="rId18"/>
    <p:sldId id="467" r:id="rId19"/>
    <p:sldId id="468" r:id="rId20"/>
    <p:sldId id="469" r:id="rId21"/>
    <p:sldId id="481" r:id="rId22"/>
    <p:sldId id="410" r:id="rId23"/>
    <p:sldId id="411" r:id="rId24"/>
    <p:sldId id="412" r:id="rId25"/>
    <p:sldId id="413" r:id="rId26"/>
    <p:sldId id="482" r:id="rId27"/>
    <p:sldId id="371" r:id="rId28"/>
    <p:sldId id="416" r:id="rId29"/>
    <p:sldId id="419" r:id="rId30"/>
    <p:sldId id="420" r:id="rId31"/>
    <p:sldId id="484" r:id="rId32"/>
    <p:sldId id="426" r:id="rId33"/>
    <p:sldId id="425" r:id="rId34"/>
    <p:sldId id="427" r:id="rId35"/>
    <p:sldId id="428" r:id="rId36"/>
    <p:sldId id="470" r:id="rId37"/>
    <p:sldId id="429" r:id="rId38"/>
    <p:sldId id="471" r:id="rId39"/>
    <p:sldId id="431" r:id="rId40"/>
    <p:sldId id="432" r:id="rId41"/>
    <p:sldId id="472" r:id="rId42"/>
    <p:sldId id="433" r:id="rId43"/>
    <p:sldId id="435" r:id="rId44"/>
    <p:sldId id="436" r:id="rId45"/>
    <p:sldId id="439" r:id="rId46"/>
    <p:sldId id="479" r:id="rId47"/>
    <p:sldId id="440" r:id="rId48"/>
    <p:sldId id="446" r:id="rId49"/>
    <p:sldId id="474" r:id="rId50"/>
    <p:sldId id="475" r:id="rId51"/>
    <p:sldId id="447" r:id="rId52"/>
    <p:sldId id="443" r:id="rId53"/>
    <p:sldId id="444" r:id="rId54"/>
    <p:sldId id="445" r:id="rId55"/>
    <p:sldId id="448" r:id="rId56"/>
    <p:sldId id="449" r:id="rId57"/>
    <p:sldId id="483" r:id="rId58"/>
    <p:sldId id="442" r:id="rId59"/>
    <p:sldId id="455" r:id="rId60"/>
    <p:sldId id="451" r:id="rId61"/>
    <p:sldId id="452" r:id="rId62"/>
    <p:sldId id="456" r:id="rId63"/>
    <p:sldId id="397" r:id="rId64"/>
    <p:sldId id="364" r:id="rId65"/>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10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24" autoAdjust="0"/>
    <p:restoredTop sz="94660"/>
  </p:normalViewPr>
  <p:slideViewPr>
    <p:cSldViewPr>
      <p:cViewPr varScale="1">
        <p:scale>
          <a:sx n="46" d="100"/>
          <a:sy n="46" d="100"/>
        </p:scale>
        <p:origin x="-1560"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hyperlink" Target="http://www.testportal.gov.ua/" TargetMode="External"/></Relationships>
</file>

<file path=ppt/diagrams/_rels/data24.xml.rels><?xml version="1.0" encoding="UTF-8" standalone="yes"?>
<Relationships xmlns="http://schemas.openxmlformats.org/package/2006/relationships"><Relationship Id="rId1" Type="http://schemas.openxmlformats.org/officeDocument/2006/relationships/image" Target="../media/image44.png"/></Relationships>
</file>

<file path=ppt/diagrams/_rels/data25.xml.rels><?xml version="1.0" encoding="UTF-8" standalone="yes"?>
<Relationships xmlns="http://schemas.openxmlformats.org/package/2006/relationships"><Relationship Id="rId1" Type="http://schemas.openxmlformats.org/officeDocument/2006/relationships/image" Target="../media/image45.png"/></Relationships>
</file>

<file path=ppt/diagrams/_rels/data28.xml.rels><?xml version="1.0" encoding="UTF-8" standalone="yes"?>
<Relationships xmlns="http://schemas.openxmlformats.org/package/2006/relationships"><Relationship Id="rId1" Type="http://schemas.openxmlformats.org/officeDocument/2006/relationships/image" Target="../media/image46.png"/></Relationships>
</file>

<file path=ppt/diagrams/_rels/data3.xml.rels><?xml version="1.0" encoding="UTF-8" standalone="yes"?>
<Relationships xmlns="http://schemas.openxmlformats.org/package/2006/relationships"><Relationship Id="rId1" Type="http://schemas.openxmlformats.org/officeDocument/2006/relationships/hyperlink" Target="http://www.testportal.gov.ua/" TargetMode="External"/></Relationships>
</file>

<file path=ppt/diagrams/_rels/data4.xml.rels><?xml version="1.0" encoding="UTF-8" standalone="yes"?>
<Relationships xmlns="http://schemas.openxmlformats.org/package/2006/relationships"><Relationship Id="rId1" Type="http://schemas.openxmlformats.org/officeDocument/2006/relationships/image" Target="../media/image21.png"/></Relationships>
</file>

<file path=ppt/diagrams/_rels/drawing1.xml.rels><?xml version="1.0" encoding="UTF-8" standalone="yes"?>
<Relationships xmlns="http://schemas.openxmlformats.org/package/2006/relationships"><Relationship Id="rId1" Type="http://schemas.openxmlformats.org/officeDocument/2006/relationships/hyperlink" Target="http://www.testportal.gov.ua/" TargetMode="External"/></Relationships>
</file>

<file path=ppt/diagrams/_rels/drawing24.xml.rels><?xml version="1.0" encoding="UTF-8" standalone="yes"?>
<Relationships xmlns="http://schemas.openxmlformats.org/package/2006/relationships"><Relationship Id="rId1" Type="http://schemas.openxmlformats.org/officeDocument/2006/relationships/image" Target="../media/image44.png"/></Relationships>
</file>

<file path=ppt/diagrams/_rels/drawing25.xml.rels><?xml version="1.0" encoding="UTF-8" standalone="yes"?>
<Relationships xmlns="http://schemas.openxmlformats.org/package/2006/relationships"><Relationship Id="rId1" Type="http://schemas.openxmlformats.org/officeDocument/2006/relationships/image" Target="../media/image45.png"/></Relationships>
</file>

<file path=ppt/diagrams/_rels/drawing28.xml.rels><?xml version="1.0" encoding="UTF-8" standalone="yes"?>
<Relationships xmlns="http://schemas.openxmlformats.org/package/2006/relationships"><Relationship Id="rId1" Type="http://schemas.openxmlformats.org/officeDocument/2006/relationships/image" Target="../media/image46.png"/></Relationships>
</file>

<file path=ppt/diagrams/_rels/drawing3.xml.rels><?xml version="1.0" encoding="UTF-8" standalone="yes"?>
<Relationships xmlns="http://schemas.openxmlformats.org/package/2006/relationships"><Relationship Id="rId1" Type="http://schemas.openxmlformats.org/officeDocument/2006/relationships/hyperlink" Target="http://www.testportal.gov.ua/" TargetMode="External"/></Relationships>
</file>

<file path=ppt/diagrams/_rels/drawing4.xml.rels><?xml version="1.0" encoding="UTF-8" standalone="yes"?>
<Relationships xmlns="http://schemas.openxmlformats.org/package/2006/relationships"><Relationship Id="rId1"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DC2D5B-6063-45DC-91E4-9FCD6E9FB9C4}" type="doc">
      <dgm:prSet loTypeId="urn:microsoft.com/office/officeart/2005/8/layout/hList3" loCatId="list" qsTypeId="urn:microsoft.com/office/officeart/2005/8/quickstyle/3d2" qsCatId="3D" csTypeId="urn:microsoft.com/office/officeart/2005/8/colors/accent0_2" csCatId="mainScheme" phldr="1"/>
      <dgm:spPr/>
      <dgm:t>
        <a:bodyPr/>
        <a:lstStyle/>
        <a:p>
          <a:endParaRPr lang="uk-UA"/>
        </a:p>
      </dgm:t>
    </dgm:pt>
    <dgm:pt modelId="{E01451BB-B787-4810-8B12-A5B861B0B140}">
      <dgm:prSet phldrT="[Текст]"/>
      <dgm:spPr/>
      <dgm:t>
        <a:bodyPr/>
        <a:lstStyle/>
        <a:p>
          <a:r>
            <a:rPr lang="uk-UA" dirty="0" smtClean="0">
              <a:latin typeface="Times New Roman" panose="02020603050405020304" pitchFamily="18" charset="0"/>
              <a:cs typeface="Times New Roman" panose="02020603050405020304" pitchFamily="18" charset="0"/>
            </a:rPr>
            <a:t>Реєстрація осіб, які виявили бажання взяти участь у ЗНО-2017</a:t>
          </a:r>
          <a:endParaRPr lang="uk-UA" dirty="0">
            <a:latin typeface="Times New Roman" panose="02020603050405020304" pitchFamily="18" charset="0"/>
            <a:cs typeface="Times New Roman" panose="02020603050405020304" pitchFamily="18" charset="0"/>
          </a:endParaRPr>
        </a:p>
      </dgm:t>
    </dgm:pt>
    <dgm:pt modelId="{8C50D408-20A4-40E8-86F2-FD2FF841D31D}" type="parTrans" cxnId="{F8C468D8-E244-4E17-BADD-8DCB5F85E904}">
      <dgm:prSet/>
      <dgm:spPr/>
      <dgm:t>
        <a:bodyPr/>
        <a:lstStyle/>
        <a:p>
          <a:endParaRPr lang="uk-UA">
            <a:latin typeface="Times New Roman" panose="02020603050405020304" pitchFamily="18" charset="0"/>
            <a:cs typeface="Times New Roman" panose="02020603050405020304" pitchFamily="18" charset="0"/>
          </a:endParaRPr>
        </a:p>
      </dgm:t>
    </dgm:pt>
    <dgm:pt modelId="{12449B16-9623-417F-9BC3-26EB23A01F01}" type="sibTrans" cxnId="{F8C468D8-E244-4E17-BADD-8DCB5F85E904}">
      <dgm:prSet/>
      <dgm:spPr/>
      <dgm:t>
        <a:bodyPr/>
        <a:lstStyle/>
        <a:p>
          <a:endParaRPr lang="uk-UA">
            <a:latin typeface="Times New Roman" panose="02020603050405020304" pitchFamily="18" charset="0"/>
            <a:cs typeface="Times New Roman" panose="02020603050405020304" pitchFamily="18" charset="0"/>
          </a:endParaRPr>
        </a:p>
      </dgm:t>
    </dgm:pt>
    <dgm:pt modelId="{E48B6598-06CD-4E61-9B73-62A50F623B76}">
      <dgm:prSet phldrT="[Текст]"/>
      <dgm:spPr/>
      <dgm:t>
        <a:bodyPr/>
        <a:lstStyle/>
        <a:p>
          <a:r>
            <a:rPr lang="uk-UA" b="1" dirty="0" smtClean="0">
              <a:latin typeface="Times New Roman" panose="02020603050405020304" pitchFamily="18" charset="0"/>
              <a:cs typeface="Times New Roman" panose="02020603050405020304" pitchFamily="18" charset="0"/>
            </a:rPr>
            <a:t>здійснюватиметься з </a:t>
          </a:r>
          <a:r>
            <a:rPr lang="uk-UA" b="1" u="sng" dirty="0" smtClean="0">
              <a:solidFill>
                <a:srgbClr val="C00000"/>
              </a:solidFill>
              <a:latin typeface="Times New Roman" panose="02020603050405020304" pitchFamily="18" charset="0"/>
              <a:cs typeface="Times New Roman" panose="02020603050405020304" pitchFamily="18" charset="0"/>
            </a:rPr>
            <a:t>06 лютого до 17 березня 2017 року</a:t>
          </a:r>
          <a:endParaRPr lang="uk-UA" u="sng" dirty="0" smtClean="0">
            <a:solidFill>
              <a:srgbClr val="C00000"/>
            </a:solidFill>
            <a:latin typeface="Times New Roman" panose="02020603050405020304" pitchFamily="18" charset="0"/>
            <a:cs typeface="Times New Roman" panose="02020603050405020304" pitchFamily="18" charset="0"/>
          </a:endParaRPr>
        </a:p>
        <a:p>
          <a:r>
            <a:rPr lang="uk-UA" dirty="0" smtClean="0">
              <a:latin typeface="Times New Roman" panose="02020603050405020304" pitchFamily="18" charset="0"/>
              <a:cs typeface="Times New Roman" panose="02020603050405020304" pitchFamily="18" charset="0"/>
            </a:rPr>
            <a:t>на сторінці </a:t>
          </a:r>
          <a:r>
            <a:rPr lang="uk-UA" b="1" dirty="0" smtClean="0">
              <a:latin typeface="Times New Roman" panose="02020603050405020304" pitchFamily="18" charset="0"/>
              <a:cs typeface="Times New Roman" panose="02020603050405020304" pitchFamily="18" charset="0"/>
            </a:rPr>
            <a:t>«Реєстрація-2017»</a:t>
          </a:r>
          <a:r>
            <a:rPr lang="uk-UA" dirty="0" smtClean="0">
              <a:latin typeface="Times New Roman" panose="02020603050405020304" pitchFamily="18" charset="0"/>
              <a:cs typeface="Times New Roman" panose="02020603050405020304" pitchFamily="18" charset="0"/>
            </a:rPr>
            <a:t>, розміщеній на офіційному сайті </a:t>
          </a:r>
        </a:p>
        <a:p>
          <a:r>
            <a:rPr lang="uk-UA" dirty="0" smtClean="0">
              <a:latin typeface="Times New Roman" panose="02020603050405020304" pitchFamily="18" charset="0"/>
              <a:cs typeface="Times New Roman" panose="02020603050405020304" pitchFamily="18" charset="0"/>
            </a:rPr>
            <a:t>Українського центру оцінювання якості освіти </a:t>
          </a:r>
          <a:r>
            <a:rPr lang="en-US" b="1" dirty="0" smtClean="0">
              <a:latin typeface="Times New Roman" panose="02020603050405020304" pitchFamily="18" charset="0"/>
              <a:cs typeface="Times New Roman" panose="02020603050405020304" pitchFamily="18" charset="0"/>
              <a:hlinkClick xmlns:r="http://schemas.openxmlformats.org/officeDocument/2006/relationships" r:id="rId1"/>
            </a:rPr>
            <a:t>www</a:t>
          </a:r>
          <a:r>
            <a:rPr lang="uk-UA" b="1" dirty="0" smtClean="0">
              <a:latin typeface="Times New Roman" panose="02020603050405020304" pitchFamily="18" charset="0"/>
              <a:cs typeface="Times New Roman" panose="02020603050405020304" pitchFamily="18" charset="0"/>
              <a:hlinkClick xmlns:r="http://schemas.openxmlformats.org/officeDocument/2006/relationships" r:id="rId1"/>
            </a:rPr>
            <a:t>.testportal.gov.ua</a:t>
          </a:r>
          <a:endParaRPr lang="uk-UA" dirty="0">
            <a:latin typeface="Times New Roman" panose="02020603050405020304" pitchFamily="18" charset="0"/>
            <a:cs typeface="Times New Roman" panose="02020603050405020304" pitchFamily="18" charset="0"/>
          </a:endParaRPr>
        </a:p>
      </dgm:t>
    </dgm:pt>
    <dgm:pt modelId="{C27890F1-75A5-4F65-807E-27396AC24CD5}" type="parTrans" cxnId="{DD03DEB3-F12A-4FE1-844D-80FFEA51702C}">
      <dgm:prSet/>
      <dgm:spPr/>
      <dgm:t>
        <a:bodyPr/>
        <a:lstStyle/>
        <a:p>
          <a:endParaRPr lang="uk-UA">
            <a:latin typeface="Times New Roman" panose="02020603050405020304" pitchFamily="18" charset="0"/>
            <a:cs typeface="Times New Roman" panose="02020603050405020304" pitchFamily="18" charset="0"/>
          </a:endParaRPr>
        </a:p>
      </dgm:t>
    </dgm:pt>
    <dgm:pt modelId="{27551655-D3B8-40CE-8DCD-F097518A8967}" type="sibTrans" cxnId="{DD03DEB3-F12A-4FE1-844D-80FFEA51702C}">
      <dgm:prSet/>
      <dgm:spPr/>
      <dgm:t>
        <a:bodyPr/>
        <a:lstStyle/>
        <a:p>
          <a:endParaRPr lang="uk-UA">
            <a:latin typeface="Times New Roman" panose="02020603050405020304" pitchFamily="18" charset="0"/>
            <a:cs typeface="Times New Roman" panose="02020603050405020304" pitchFamily="18" charset="0"/>
          </a:endParaRPr>
        </a:p>
      </dgm:t>
    </dgm:pt>
    <dgm:pt modelId="{ED780FB3-481E-41F5-9905-23396E74D016}" type="pres">
      <dgm:prSet presAssocID="{92DC2D5B-6063-45DC-91E4-9FCD6E9FB9C4}" presName="composite" presStyleCnt="0">
        <dgm:presLayoutVars>
          <dgm:chMax val="1"/>
          <dgm:dir/>
          <dgm:resizeHandles val="exact"/>
        </dgm:presLayoutVars>
      </dgm:prSet>
      <dgm:spPr/>
      <dgm:t>
        <a:bodyPr/>
        <a:lstStyle/>
        <a:p>
          <a:endParaRPr lang="uk-UA"/>
        </a:p>
      </dgm:t>
    </dgm:pt>
    <dgm:pt modelId="{ED8126B9-D883-40F1-AF70-BC9EC04CF9B7}" type="pres">
      <dgm:prSet presAssocID="{E01451BB-B787-4810-8B12-A5B861B0B140}" presName="roof" presStyleLbl="dkBgShp" presStyleIdx="0" presStyleCnt="2"/>
      <dgm:spPr/>
      <dgm:t>
        <a:bodyPr/>
        <a:lstStyle/>
        <a:p>
          <a:endParaRPr lang="uk-UA"/>
        </a:p>
      </dgm:t>
    </dgm:pt>
    <dgm:pt modelId="{84D6520A-A0C7-4096-A003-21DDFA6B854F}" type="pres">
      <dgm:prSet presAssocID="{E01451BB-B787-4810-8B12-A5B861B0B140}" presName="pillars" presStyleCnt="0"/>
      <dgm:spPr/>
    </dgm:pt>
    <dgm:pt modelId="{BF620FE7-87B9-46C6-B23C-F7C20FC5A631}" type="pres">
      <dgm:prSet presAssocID="{E01451BB-B787-4810-8B12-A5B861B0B140}" presName="pillar1" presStyleLbl="node1" presStyleIdx="0" presStyleCnt="1">
        <dgm:presLayoutVars>
          <dgm:bulletEnabled val="1"/>
        </dgm:presLayoutVars>
      </dgm:prSet>
      <dgm:spPr/>
      <dgm:t>
        <a:bodyPr/>
        <a:lstStyle/>
        <a:p>
          <a:endParaRPr lang="uk-UA"/>
        </a:p>
      </dgm:t>
    </dgm:pt>
    <dgm:pt modelId="{94489222-4E06-419F-8428-DE2D6B42BDBC}" type="pres">
      <dgm:prSet presAssocID="{E01451BB-B787-4810-8B12-A5B861B0B140}" presName="base" presStyleLbl="dkBgShp" presStyleIdx="1" presStyleCnt="2"/>
      <dgm:spPr/>
    </dgm:pt>
  </dgm:ptLst>
  <dgm:cxnLst>
    <dgm:cxn modelId="{4C301A7E-3DD2-459B-8CE1-FFAE783C1923}" type="presOf" srcId="{E01451BB-B787-4810-8B12-A5B861B0B140}" destId="{ED8126B9-D883-40F1-AF70-BC9EC04CF9B7}" srcOrd="0" destOrd="0" presId="urn:microsoft.com/office/officeart/2005/8/layout/hList3"/>
    <dgm:cxn modelId="{635D1E36-B7FA-46E4-B186-F5F146735F42}" type="presOf" srcId="{92DC2D5B-6063-45DC-91E4-9FCD6E9FB9C4}" destId="{ED780FB3-481E-41F5-9905-23396E74D016}" srcOrd="0" destOrd="0" presId="urn:microsoft.com/office/officeart/2005/8/layout/hList3"/>
    <dgm:cxn modelId="{F8C468D8-E244-4E17-BADD-8DCB5F85E904}" srcId="{92DC2D5B-6063-45DC-91E4-9FCD6E9FB9C4}" destId="{E01451BB-B787-4810-8B12-A5B861B0B140}" srcOrd="0" destOrd="0" parTransId="{8C50D408-20A4-40E8-86F2-FD2FF841D31D}" sibTransId="{12449B16-9623-417F-9BC3-26EB23A01F01}"/>
    <dgm:cxn modelId="{0C1255A3-C742-4E47-A13A-F98D05AD5B0F}" type="presOf" srcId="{E48B6598-06CD-4E61-9B73-62A50F623B76}" destId="{BF620FE7-87B9-46C6-B23C-F7C20FC5A631}" srcOrd="0" destOrd="0" presId="urn:microsoft.com/office/officeart/2005/8/layout/hList3"/>
    <dgm:cxn modelId="{DD03DEB3-F12A-4FE1-844D-80FFEA51702C}" srcId="{E01451BB-B787-4810-8B12-A5B861B0B140}" destId="{E48B6598-06CD-4E61-9B73-62A50F623B76}" srcOrd="0" destOrd="0" parTransId="{C27890F1-75A5-4F65-807E-27396AC24CD5}" sibTransId="{27551655-D3B8-40CE-8DCD-F097518A8967}"/>
    <dgm:cxn modelId="{A1571831-2F2A-4AC4-9658-EF1538A45568}" type="presParOf" srcId="{ED780FB3-481E-41F5-9905-23396E74D016}" destId="{ED8126B9-D883-40F1-AF70-BC9EC04CF9B7}" srcOrd="0" destOrd="0" presId="urn:microsoft.com/office/officeart/2005/8/layout/hList3"/>
    <dgm:cxn modelId="{1268E919-BE26-4AFD-8903-D599F036E889}" type="presParOf" srcId="{ED780FB3-481E-41F5-9905-23396E74D016}" destId="{84D6520A-A0C7-4096-A003-21DDFA6B854F}" srcOrd="1" destOrd="0" presId="urn:microsoft.com/office/officeart/2005/8/layout/hList3"/>
    <dgm:cxn modelId="{2020546B-E91A-4A1D-B275-2F3E39E9313A}" type="presParOf" srcId="{84D6520A-A0C7-4096-A003-21DDFA6B854F}" destId="{BF620FE7-87B9-46C6-B23C-F7C20FC5A631}" srcOrd="0" destOrd="0" presId="urn:microsoft.com/office/officeart/2005/8/layout/hList3"/>
    <dgm:cxn modelId="{DA10B279-F70D-46C2-8CF7-E0A748E8EAD3}" type="presParOf" srcId="{ED780FB3-481E-41F5-9905-23396E74D016}" destId="{94489222-4E06-419F-8428-DE2D6B42BDBC}"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3</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custT="1"/>
      <dgm:spPr/>
      <dgm:t>
        <a:bodyPr/>
        <a:lstStyle/>
        <a:p>
          <a:pPr algn="ctr"/>
          <a:r>
            <a:rPr lang="uk-UA" sz="5400" b="1" dirty="0" smtClean="0">
              <a:latin typeface="Times New Roman" panose="02020603050405020304" pitchFamily="18" charset="0"/>
              <a:cs typeface="Times New Roman" panose="02020603050405020304" pitchFamily="18" charset="0"/>
            </a:rPr>
            <a:t>Окремі категорії </a:t>
          </a:r>
          <a:r>
            <a:rPr lang="uk-UA" sz="5400" dirty="0" smtClean="0">
              <a:latin typeface="Times New Roman" panose="02020603050405020304" pitchFamily="18" charset="0"/>
              <a:cs typeface="Times New Roman" panose="02020603050405020304" pitchFamily="18" charset="0"/>
            </a:rPr>
            <a:t>осіб, крім документів, передбачених пунктом 2 цього розділу, </a:t>
          </a:r>
          <a:r>
            <a:rPr lang="uk-UA" sz="5400" b="1" u="sng" dirty="0" smtClean="0">
              <a:solidFill>
                <a:srgbClr val="C00000"/>
              </a:solidFill>
              <a:latin typeface="Times New Roman" panose="02020603050405020304" pitchFamily="18" charset="0"/>
              <a:cs typeface="Times New Roman" panose="02020603050405020304" pitchFamily="18" charset="0"/>
            </a:rPr>
            <a:t>мають також подати</a:t>
          </a:r>
          <a:r>
            <a:rPr lang="uk-UA" sz="5400" dirty="0" smtClean="0">
              <a:latin typeface="Times New Roman" panose="02020603050405020304" pitchFamily="18" charset="0"/>
              <a:cs typeface="Times New Roman" panose="02020603050405020304" pitchFamily="18" charset="0"/>
            </a:rPr>
            <a:t>:</a:t>
          </a:r>
          <a:endParaRPr lang="uk-UA" sz="5400"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1694A199-159E-4DF6-84ED-8605FF9A9C4F}" type="presOf" srcId="{7020F73F-9651-494B-B80A-83F99E16C805}" destId="{A986BD3F-DC9A-49A0-8194-046998953301}"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3510AA4D-F2B8-4E30-BBB3-8F06FC70691E}" srcId="{9582DBC5-987B-4F1D-97A6-A6F6A0BA807B}" destId="{7020F73F-9651-494B-B80A-83F99E16C805}" srcOrd="0" destOrd="0" parTransId="{AE1EA14A-3864-4215-84D5-874FCA347B01}" sibTransId="{20B24E5B-E625-4452-94C4-24A07B534C3B}"/>
    <dgm:cxn modelId="{2592294D-C737-4ED2-947C-F73F46217228}" type="presOf" srcId="{FABC7C3D-5C15-40C6-9627-CF8BC283BB92}" destId="{D0D2D554-755C-4BC1-B409-DFABE0D64D9A}" srcOrd="0" destOrd="0" presId="urn:diagrams.loki3.com/BracketList+Icon"/>
    <dgm:cxn modelId="{95E6D5EF-E381-4B53-A450-7E6AE85179B5}" type="presOf" srcId="{9582DBC5-987B-4F1D-97A6-A6F6A0BA807B}" destId="{307BF9A8-F43B-4B99-81B5-CB4765A2CBAB}" srcOrd="0" destOrd="0" presId="urn:diagrams.loki3.com/BracketList+Icon"/>
    <dgm:cxn modelId="{6DE84078-9607-43D0-949B-4DDB91F1E078}" type="presParOf" srcId="{D0D2D554-755C-4BC1-B409-DFABE0D64D9A}" destId="{35BDDACD-4257-416A-9719-A00049C1116F}" srcOrd="0" destOrd="0" presId="urn:diagrams.loki3.com/BracketList+Icon"/>
    <dgm:cxn modelId="{29A60DF7-42B7-40C5-A9BD-B258DD5F154B}" type="presParOf" srcId="{35BDDACD-4257-416A-9719-A00049C1116F}" destId="{307BF9A8-F43B-4B99-81B5-CB4765A2CBAB}" srcOrd="0" destOrd="0" presId="urn:diagrams.loki3.com/BracketList+Icon"/>
    <dgm:cxn modelId="{751A15F6-5E39-411A-B1D4-E52FD60A82F6}" type="presParOf" srcId="{35BDDACD-4257-416A-9719-A00049C1116F}" destId="{0136C66E-76B2-4ACA-82CA-9ED4046AC2D4}" srcOrd="1" destOrd="0" presId="urn:diagrams.loki3.com/BracketList+Icon"/>
    <dgm:cxn modelId="{3ACFE18B-4025-4C79-9671-5A113781A22C}" type="presParOf" srcId="{35BDDACD-4257-416A-9719-A00049C1116F}" destId="{16519761-41F9-490B-975C-D931866A8A86}" srcOrd="2" destOrd="0" presId="urn:diagrams.loki3.com/BracketList+Icon"/>
    <dgm:cxn modelId="{15957C48-0E40-418A-BF6F-FF5C995D0E2B}"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775190C-C38B-48FB-A664-A749DCCD654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75C94B77-7EFE-4C6E-B333-D06EC69C7F5E}">
      <dgm:prSet phldrT="[Текст]"/>
      <dgm:spPr/>
      <dgm:t>
        <a:bodyPr/>
        <a:lstStyle/>
        <a:p>
          <a:r>
            <a:rPr lang="uk-UA" dirty="0" smtClean="0">
              <a:latin typeface="Times New Roman" panose="02020603050405020304" pitchFamily="18" charset="0"/>
              <a:cs typeface="Times New Roman" panose="02020603050405020304" pitchFamily="18" charset="0"/>
            </a:rPr>
            <a:t>1)</a:t>
          </a:r>
          <a:endParaRPr lang="uk-UA" dirty="0">
            <a:latin typeface="Times New Roman" panose="02020603050405020304" pitchFamily="18" charset="0"/>
            <a:cs typeface="Times New Roman" panose="02020603050405020304" pitchFamily="18" charset="0"/>
          </a:endParaRPr>
        </a:p>
      </dgm:t>
    </dgm:pt>
    <dgm:pt modelId="{59FE895B-2C88-48AA-B004-3F37F611051D}" type="par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95D24477-8202-4A95-B7DC-456848EC776C}" type="sib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E685CFB3-508B-4C84-9CFC-2ADBB4567C8C}">
      <dgm:prSet phldrT="[Текст]" custT="1"/>
      <dgm:spPr/>
      <dgm:t>
        <a:bodyPr/>
        <a:lstStyle/>
        <a:p>
          <a:pPr algn="ctr"/>
          <a:r>
            <a:rPr lang="uk-UA" sz="2400" b="1" dirty="0" smtClean="0">
              <a:latin typeface="Times New Roman" panose="02020603050405020304" pitchFamily="18" charset="0"/>
              <a:cs typeface="Times New Roman" panose="02020603050405020304" pitchFamily="18" charset="0"/>
            </a:rPr>
            <a:t>медичний висновок </a:t>
          </a:r>
          <a:r>
            <a:rPr lang="uk-UA" sz="2400" dirty="0" smtClean="0">
              <a:latin typeface="Times New Roman" panose="02020603050405020304" pitchFamily="18" charset="0"/>
              <a:cs typeface="Times New Roman" panose="02020603050405020304" pitchFamily="18" charset="0"/>
            </a:rPr>
            <a:t>про створення особливих (спеціальних) умов для проходження ЗНО за формою первинної облікової документації № 086-3/о «Медичний висновок про створення особливих (спеціальних) умов для проходження ЗНО», затвердженою наказом Міністерства освіти і науки України, Міністерства охорони здоров’я України від 29 серпня 2016 року № 1027/900, зареєстрованим у Міністерстві юстиції України 27 грудня 2016 року за № 1707/29837-1710/29840 </a:t>
          </a:r>
          <a:endParaRPr lang="uk-UA" sz="2400" dirty="0">
            <a:latin typeface="Times New Roman" panose="02020603050405020304" pitchFamily="18" charset="0"/>
            <a:cs typeface="Times New Roman" panose="02020603050405020304" pitchFamily="18" charset="0"/>
          </a:endParaRPr>
        </a:p>
      </dgm:t>
    </dgm:pt>
    <dgm:pt modelId="{81532B69-0DD3-416A-A174-06943E70AA74}" type="par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0808FA26-E7BC-4C86-B270-F572DE807A46}" type="sib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92B75593-9739-4647-B0D0-C3B0C1BDD5AF}">
      <dgm:prSet phldrT="[Текст]"/>
      <dgm:spPr/>
      <dgm:t>
        <a:bodyPr/>
        <a:lstStyle/>
        <a:p>
          <a:r>
            <a:rPr lang="uk-UA" dirty="0" smtClean="0">
              <a:latin typeface="Times New Roman" panose="02020603050405020304" pitchFamily="18" charset="0"/>
              <a:cs typeface="Times New Roman" panose="02020603050405020304" pitchFamily="18" charset="0"/>
            </a:rPr>
            <a:t>2)</a:t>
          </a:r>
          <a:endParaRPr lang="uk-UA" dirty="0">
            <a:latin typeface="Times New Roman" panose="02020603050405020304" pitchFamily="18" charset="0"/>
            <a:cs typeface="Times New Roman" panose="02020603050405020304" pitchFamily="18" charset="0"/>
          </a:endParaRPr>
        </a:p>
      </dgm:t>
    </dgm:pt>
    <dgm:pt modelId="{672346D5-AA32-4BF9-AF22-31B247C40D3E}" type="par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AE99CE8C-CFF1-4E45-BD6C-AF7FECBD546E}" type="sib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295B1FE9-A98A-4972-B2C3-B0655865C38F}">
      <dgm:prSet phldrT="[Текст]" custT="1"/>
      <dgm:spPr/>
      <dgm:t>
        <a:bodyPr/>
        <a:lstStyle/>
        <a:p>
          <a:pPr algn="ctr"/>
          <a:r>
            <a:rPr lang="uk-UA" sz="2800" b="1" dirty="0" smtClean="0">
              <a:latin typeface="Times New Roman" panose="02020603050405020304" pitchFamily="18" charset="0"/>
              <a:cs typeface="Times New Roman" panose="02020603050405020304" pitchFamily="18" charset="0"/>
            </a:rPr>
            <a:t>копію свідоцтва </a:t>
          </a:r>
          <a:r>
            <a:rPr lang="uk-UA" sz="2800" dirty="0" smtClean="0">
              <a:latin typeface="Times New Roman" panose="02020603050405020304" pitchFamily="18" charset="0"/>
              <a:cs typeface="Times New Roman" panose="02020603050405020304" pitchFamily="18" charset="0"/>
            </a:rPr>
            <a:t>про зміну імені, та/або свідоцтва про шлюб, та/або свідоцтва про розірвання шлюбу (для осіб, у документах яких є розбіжності в персональних даних);</a:t>
          </a:r>
          <a:endParaRPr lang="uk-UA" sz="2800" b="1" u="sng" dirty="0">
            <a:solidFill>
              <a:srgbClr val="C00000"/>
            </a:solidFill>
            <a:latin typeface="Times New Roman" panose="02020603050405020304" pitchFamily="18" charset="0"/>
            <a:cs typeface="Times New Roman" panose="02020603050405020304" pitchFamily="18" charset="0"/>
          </a:endParaRPr>
        </a:p>
      </dgm:t>
    </dgm:pt>
    <dgm:pt modelId="{99AD530B-5BBC-4B15-B664-F4D9B99ADC81}" type="par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A4E5C03C-2C26-47DD-A394-4FF05B1046BD}" type="sib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444B8576-7789-4D27-9713-F3A5C94E3216}" type="pres">
      <dgm:prSet presAssocID="{0775190C-C38B-48FB-A664-A749DCCD6545}" presName="Name0" presStyleCnt="0">
        <dgm:presLayoutVars>
          <dgm:dir/>
          <dgm:animLvl val="lvl"/>
          <dgm:resizeHandles val="exact"/>
        </dgm:presLayoutVars>
      </dgm:prSet>
      <dgm:spPr/>
      <dgm:t>
        <a:bodyPr/>
        <a:lstStyle/>
        <a:p>
          <a:endParaRPr lang="uk-UA"/>
        </a:p>
      </dgm:t>
    </dgm:pt>
    <dgm:pt modelId="{5F9B3EBF-77F3-4E56-97C4-C298CE9778E0}" type="pres">
      <dgm:prSet presAssocID="{75C94B77-7EFE-4C6E-B333-D06EC69C7F5E}" presName="linNode" presStyleCnt="0"/>
      <dgm:spPr/>
    </dgm:pt>
    <dgm:pt modelId="{911FBD54-08DA-4ECF-89E7-9D49F6FCB55F}" type="pres">
      <dgm:prSet presAssocID="{75C94B77-7EFE-4C6E-B333-D06EC69C7F5E}" presName="parentText" presStyleLbl="node1" presStyleIdx="0" presStyleCnt="2" custScaleX="57305" custScaleY="139816">
        <dgm:presLayoutVars>
          <dgm:chMax val="1"/>
          <dgm:bulletEnabled val="1"/>
        </dgm:presLayoutVars>
      </dgm:prSet>
      <dgm:spPr/>
      <dgm:t>
        <a:bodyPr/>
        <a:lstStyle/>
        <a:p>
          <a:endParaRPr lang="uk-UA"/>
        </a:p>
      </dgm:t>
    </dgm:pt>
    <dgm:pt modelId="{F28A9D40-3550-43AE-948E-C03360555BC2}" type="pres">
      <dgm:prSet presAssocID="{75C94B77-7EFE-4C6E-B333-D06EC69C7F5E}" presName="descendantText" presStyleLbl="alignAccFollowNode1" presStyleIdx="0" presStyleCnt="2" custScaleX="210611" custScaleY="166524">
        <dgm:presLayoutVars>
          <dgm:bulletEnabled val="1"/>
        </dgm:presLayoutVars>
      </dgm:prSet>
      <dgm:spPr/>
      <dgm:t>
        <a:bodyPr/>
        <a:lstStyle/>
        <a:p>
          <a:endParaRPr lang="uk-UA"/>
        </a:p>
      </dgm:t>
    </dgm:pt>
    <dgm:pt modelId="{EB045D22-C419-4F0C-A581-AF7136EEFA84}" type="pres">
      <dgm:prSet presAssocID="{95D24477-8202-4A95-B7DC-456848EC776C}" presName="sp" presStyleCnt="0"/>
      <dgm:spPr/>
    </dgm:pt>
    <dgm:pt modelId="{2C5760F5-07A0-4B20-8E3D-9D34DB8EE191}" type="pres">
      <dgm:prSet presAssocID="{92B75593-9739-4647-B0D0-C3B0C1BDD5AF}" presName="linNode" presStyleCnt="0"/>
      <dgm:spPr/>
    </dgm:pt>
    <dgm:pt modelId="{63615556-E0E4-400C-AE60-0B85229CE5CE}" type="pres">
      <dgm:prSet presAssocID="{92B75593-9739-4647-B0D0-C3B0C1BDD5AF}" presName="parentText" presStyleLbl="node1" presStyleIdx="1" presStyleCnt="2" custScaleX="64463" custScaleY="87243">
        <dgm:presLayoutVars>
          <dgm:chMax val="1"/>
          <dgm:bulletEnabled val="1"/>
        </dgm:presLayoutVars>
      </dgm:prSet>
      <dgm:spPr/>
      <dgm:t>
        <a:bodyPr/>
        <a:lstStyle/>
        <a:p>
          <a:endParaRPr lang="uk-UA"/>
        </a:p>
      </dgm:t>
    </dgm:pt>
    <dgm:pt modelId="{5854E6D3-CF36-4687-AD4E-AD121D79AAD7}" type="pres">
      <dgm:prSet presAssocID="{92B75593-9739-4647-B0D0-C3B0C1BDD5AF}" presName="descendantText" presStyleLbl="alignAccFollowNode1" presStyleIdx="1" presStyleCnt="2" custScaleX="207589" custScaleY="89047">
        <dgm:presLayoutVars>
          <dgm:bulletEnabled val="1"/>
        </dgm:presLayoutVars>
      </dgm:prSet>
      <dgm:spPr/>
      <dgm:t>
        <a:bodyPr/>
        <a:lstStyle/>
        <a:p>
          <a:endParaRPr lang="uk-UA"/>
        </a:p>
      </dgm:t>
    </dgm:pt>
  </dgm:ptLst>
  <dgm:cxnLst>
    <dgm:cxn modelId="{9AFBA431-FB97-424D-8788-4676B1CA98FA}" srcId="{0775190C-C38B-48FB-A664-A749DCCD6545}" destId="{75C94B77-7EFE-4C6E-B333-D06EC69C7F5E}" srcOrd="0" destOrd="0" parTransId="{59FE895B-2C88-48AA-B004-3F37F611051D}" sibTransId="{95D24477-8202-4A95-B7DC-456848EC776C}"/>
    <dgm:cxn modelId="{8B60EC61-F0DD-4F6D-B312-C38CF673B2ED}" type="presOf" srcId="{295B1FE9-A98A-4972-B2C3-B0655865C38F}" destId="{5854E6D3-CF36-4687-AD4E-AD121D79AAD7}" srcOrd="0" destOrd="0" presId="urn:microsoft.com/office/officeart/2005/8/layout/vList5"/>
    <dgm:cxn modelId="{57C41946-CE9F-4D7A-85B3-A259AE9FD5E5}" srcId="{75C94B77-7EFE-4C6E-B333-D06EC69C7F5E}" destId="{E685CFB3-508B-4C84-9CFC-2ADBB4567C8C}" srcOrd="0" destOrd="0" parTransId="{81532B69-0DD3-416A-A174-06943E70AA74}" sibTransId="{0808FA26-E7BC-4C86-B270-F572DE807A46}"/>
    <dgm:cxn modelId="{B0295C4C-186B-4A7B-B51F-93A924B3B152}" type="presOf" srcId="{75C94B77-7EFE-4C6E-B333-D06EC69C7F5E}" destId="{911FBD54-08DA-4ECF-89E7-9D49F6FCB55F}" srcOrd="0" destOrd="0" presId="urn:microsoft.com/office/officeart/2005/8/layout/vList5"/>
    <dgm:cxn modelId="{76523B1B-3A93-47E5-8E0A-6A5A8EC8D097}" srcId="{92B75593-9739-4647-B0D0-C3B0C1BDD5AF}" destId="{295B1FE9-A98A-4972-B2C3-B0655865C38F}" srcOrd="0" destOrd="0" parTransId="{99AD530B-5BBC-4B15-B664-F4D9B99ADC81}" sibTransId="{A4E5C03C-2C26-47DD-A394-4FF05B1046BD}"/>
    <dgm:cxn modelId="{C7D6126F-A5D4-46DC-99BE-B6CA4E8F152E}" srcId="{0775190C-C38B-48FB-A664-A749DCCD6545}" destId="{92B75593-9739-4647-B0D0-C3B0C1BDD5AF}" srcOrd="1" destOrd="0" parTransId="{672346D5-AA32-4BF9-AF22-31B247C40D3E}" sibTransId="{AE99CE8C-CFF1-4E45-BD6C-AF7FECBD546E}"/>
    <dgm:cxn modelId="{A6EC8F60-618F-4CDB-A1FD-087375B33BBC}" type="presOf" srcId="{92B75593-9739-4647-B0D0-C3B0C1BDD5AF}" destId="{63615556-E0E4-400C-AE60-0B85229CE5CE}" srcOrd="0" destOrd="0" presId="urn:microsoft.com/office/officeart/2005/8/layout/vList5"/>
    <dgm:cxn modelId="{574BE81F-067C-4178-8D9A-2B185AAEE7E8}" type="presOf" srcId="{E685CFB3-508B-4C84-9CFC-2ADBB4567C8C}" destId="{F28A9D40-3550-43AE-948E-C03360555BC2}" srcOrd="0" destOrd="0" presId="urn:microsoft.com/office/officeart/2005/8/layout/vList5"/>
    <dgm:cxn modelId="{2D94E402-7AAD-4311-B940-C112CC8BAF83}" type="presOf" srcId="{0775190C-C38B-48FB-A664-A749DCCD6545}" destId="{444B8576-7789-4D27-9713-F3A5C94E3216}" srcOrd="0" destOrd="0" presId="urn:microsoft.com/office/officeart/2005/8/layout/vList5"/>
    <dgm:cxn modelId="{365B460E-3B4C-4685-B870-884827B1BA5A}" type="presParOf" srcId="{444B8576-7789-4D27-9713-F3A5C94E3216}" destId="{5F9B3EBF-77F3-4E56-97C4-C298CE9778E0}" srcOrd="0" destOrd="0" presId="urn:microsoft.com/office/officeart/2005/8/layout/vList5"/>
    <dgm:cxn modelId="{B39508BF-8877-4B3D-8E7C-C8F7C61E081F}" type="presParOf" srcId="{5F9B3EBF-77F3-4E56-97C4-C298CE9778E0}" destId="{911FBD54-08DA-4ECF-89E7-9D49F6FCB55F}" srcOrd="0" destOrd="0" presId="urn:microsoft.com/office/officeart/2005/8/layout/vList5"/>
    <dgm:cxn modelId="{F4FCF98B-3A1B-4F6F-AB6F-D7B7FE8B37DC}" type="presParOf" srcId="{5F9B3EBF-77F3-4E56-97C4-C298CE9778E0}" destId="{F28A9D40-3550-43AE-948E-C03360555BC2}" srcOrd="1" destOrd="0" presId="urn:microsoft.com/office/officeart/2005/8/layout/vList5"/>
    <dgm:cxn modelId="{F40668AF-9615-4080-9670-51CD9C775CC8}" type="presParOf" srcId="{444B8576-7789-4D27-9713-F3A5C94E3216}" destId="{EB045D22-C419-4F0C-A581-AF7136EEFA84}" srcOrd="1" destOrd="0" presId="urn:microsoft.com/office/officeart/2005/8/layout/vList5"/>
    <dgm:cxn modelId="{0F0B50AD-6268-49AE-ABAC-5B1D7A27C5C1}" type="presParOf" srcId="{444B8576-7789-4D27-9713-F3A5C94E3216}" destId="{2C5760F5-07A0-4B20-8E3D-9D34DB8EE191}" srcOrd="2" destOrd="0" presId="urn:microsoft.com/office/officeart/2005/8/layout/vList5"/>
    <dgm:cxn modelId="{4FA36E05-BDD0-4ED7-B657-5ECAFD450E92}" type="presParOf" srcId="{2C5760F5-07A0-4B20-8E3D-9D34DB8EE191}" destId="{63615556-E0E4-400C-AE60-0B85229CE5CE}" srcOrd="0" destOrd="0" presId="urn:microsoft.com/office/officeart/2005/8/layout/vList5"/>
    <dgm:cxn modelId="{DBF1CB8A-371C-4471-9C3B-BB8509F3FE25}" type="presParOf" srcId="{2C5760F5-07A0-4B20-8E3D-9D34DB8EE191}" destId="{5854E6D3-CF36-4687-AD4E-AD121D79AAD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775190C-C38B-48FB-A664-A749DCCD654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75C94B77-7EFE-4C6E-B333-D06EC69C7F5E}">
      <dgm:prSet phldrT="[Текст]"/>
      <dgm:spPr/>
      <dgm:t>
        <a:bodyPr/>
        <a:lstStyle/>
        <a:p>
          <a:r>
            <a:rPr lang="uk-UA" dirty="0" smtClean="0">
              <a:latin typeface="Times New Roman" panose="02020603050405020304" pitchFamily="18" charset="0"/>
              <a:cs typeface="Times New Roman" panose="02020603050405020304" pitchFamily="18" charset="0"/>
            </a:rPr>
            <a:t>3)</a:t>
          </a:r>
          <a:endParaRPr lang="uk-UA" dirty="0">
            <a:latin typeface="Times New Roman" panose="02020603050405020304" pitchFamily="18" charset="0"/>
            <a:cs typeface="Times New Roman" panose="02020603050405020304" pitchFamily="18" charset="0"/>
          </a:endParaRPr>
        </a:p>
      </dgm:t>
    </dgm:pt>
    <dgm:pt modelId="{59FE895B-2C88-48AA-B004-3F37F611051D}" type="par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95D24477-8202-4A95-B7DC-456848EC776C}" type="sib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E685CFB3-508B-4C84-9CFC-2ADBB4567C8C}">
      <dgm:prSet phldrT="[Текст]" custT="1"/>
      <dgm:spPr/>
      <dgm:t>
        <a:bodyPr/>
        <a:lstStyle/>
        <a:p>
          <a:pPr algn="ctr"/>
          <a:r>
            <a:rPr lang="uk-UA" sz="2800" b="1" dirty="0" smtClean="0">
              <a:latin typeface="Times New Roman" panose="02020603050405020304" pitchFamily="18" charset="0"/>
              <a:cs typeface="Times New Roman" panose="02020603050405020304" pitchFamily="18" charset="0"/>
            </a:rPr>
            <a:t>копію нотаріально засвідченого перекладу </a:t>
          </a:r>
          <a:r>
            <a:rPr lang="uk-UA" sz="2800" dirty="0" smtClean="0">
              <a:latin typeface="Times New Roman" panose="02020603050405020304" pitchFamily="18" charset="0"/>
              <a:cs typeface="Times New Roman" panose="02020603050405020304" pitchFamily="18" charset="0"/>
            </a:rPr>
            <a:t>українською мовою документів, наданих для реєстрації (для осіб, які подають документи, оформлені іноземною мовою) </a:t>
          </a:r>
          <a:endParaRPr lang="uk-UA" sz="2800" dirty="0">
            <a:latin typeface="Times New Roman" panose="02020603050405020304" pitchFamily="18" charset="0"/>
            <a:cs typeface="Times New Roman" panose="02020603050405020304" pitchFamily="18" charset="0"/>
          </a:endParaRPr>
        </a:p>
      </dgm:t>
    </dgm:pt>
    <dgm:pt modelId="{81532B69-0DD3-416A-A174-06943E70AA74}" type="par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0808FA26-E7BC-4C86-B270-F572DE807A46}" type="sib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92B75593-9739-4647-B0D0-C3B0C1BDD5AF}">
      <dgm:prSet phldrT="[Текст]"/>
      <dgm:spPr/>
      <dgm:t>
        <a:bodyPr/>
        <a:lstStyle/>
        <a:p>
          <a:r>
            <a:rPr lang="uk-UA" dirty="0" smtClean="0">
              <a:latin typeface="Times New Roman" panose="02020603050405020304" pitchFamily="18" charset="0"/>
              <a:cs typeface="Times New Roman" panose="02020603050405020304" pitchFamily="18" charset="0"/>
            </a:rPr>
            <a:t>4)</a:t>
          </a:r>
          <a:endParaRPr lang="uk-UA" dirty="0">
            <a:latin typeface="Times New Roman" panose="02020603050405020304" pitchFamily="18" charset="0"/>
            <a:cs typeface="Times New Roman" panose="02020603050405020304" pitchFamily="18" charset="0"/>
          </a:endParaRPr>
        </a:p>
      </dgm:t>
    </dgm:pt>
    <dgm:pt modelId="{672346D5-AA32-4BF9-AF22-31B247C40D3E}" type="par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AE99CE8C-CFF1-4E45-BD6C-AF7FECBD546E}" type="sib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295B1FE9-A98A-4972-B2C3-B0655865C38F}">
      <dgm:prSet phldrT="[Текст]" custT="1"/>
      <dgm:spPr/>
      <dgm:t>
        <a:bodyPr/>
        <a:lstStyle/>
        <a:p>
          <a:pPr algn="ctr"/>
          <a:r>
            <a:rPr lang="uk-UA" sz="2800" b="1" dirty="0" smtClean="0">
              <a:latin typeface="Times New Roman" panose="02020603050405020304" pitchFamily="18" charset="0"/>
              <a:cs typeface="Times New Roman" panose="02020603050405020304" pitchFamily="18" charset="0"/>
            </a:rPr>
            <a:t>заяву щодо надання можливості </a:t>
          </a:r>
          <a:r>
            <a:rPr lang="uk-UA" sz="2800" dirty="0" smtClean="0">
              <a:latin typeface="Times New Roman" panose="02020603050405020304" pitchFamily="18" charset="0"/>
              <a:cs typeface="Times New Roman" panose="02020603050405020304" pitchFamily="18" charset="0"/>
            </a:rPr>
            <a:t>пройти ЗНО з певного(</a:t>
          </a:r>
          <a:r>
            <a:rPr lang="uk-UA" sz="2800" dirty="0" err="1" smtClean="0">
              <a:latin typeface="Times New Roman" panose="02020603050405020304" pitchFamily="18" charset="0"/>
              <a:cs typeface="Times New Roman" panose="02020603050405020304" pitchFamily="18" charset="0"/>
            </a:rPr>
            <a:t>их</a:t>
          </a:r>
          <a:r>
            <a:rPr lang="uk-UA" sz="2800" dirty="0" smtClean="0">
              <a:latin typeface="Times New Roman" panose="02020603050405020304" pitchFamily="18" charset="0"/>
              <a:cs typeface="Times New Roman" panose="02020603050405020304" pitchFamily="18" charset="0"/>
            </a:rPr>
            <a:t>) предмета(</a:t>
          </a:r>
          <a:r>
            <a:rPr lang="uk-UA" sz="2800" dirty="0" err="1" smtClean="0">
              <a:latin typeface="Times New Roman" panose="02020603050405020304" pitchFamily="18" charset="0"/>
              <a:cs typeface="Times New Roman" panose="02020603050405020304" pitchFamily="18" charset="0"/>
            </a:rPr>
            <a:t>ів</a:t>
          </a:r>
          <a:r>
            <a:rPr lang="uk-UA" sz="2800" dirty="0" smtClean="0">
              <a:latin typeface="Times New Roman" panose="02020603050405020304" pitchFamily="18" charset="0"/>
              <a:cs typeface="Times New Roman" panose="02020603050405020304" pitchFamily="18" charset="0"/>
            </a:rPr>
            <a:t>) під час додаткової сесії, у якій має бути вказана причина, що унеможливлює участь в основній сесії, та документ, що підтверджує цю причину (для осіб, зазначених у підпунктах 1, 2, 5 пункту 4, підпункті 2 пункту 5 розділу </a:t>
          </a:r>
          <a:r>
            <a:rPr lang="en-US" sz="2800" dirty="0" smtClean="0">
              <a:latin typeface="Times New Roman" panose="02020603050405020304" pitchFamily="18" charset="0"/>
              <a:cs typeface="Times New Roman" panose="02020603050405020304" pitchFamily="18" charset="0"/>
            </a:rPr>
            <a:t>VI</a:t>
          </a:r>
          <a:r>
            <a:rPr lang="uk-UA" sz="2800" dirty="0" smtClean="0">
              <a:latin typeface="Times New Roman" panose="02020603050405020304" pitchFamily="18" charset="0"/>
              <a:cs typeface="Times New Roman" panose="02020603050405020304" pitchFamily="18" charset="0"/>
            </a:rPr>
            <a:t> цього Порядку) </a:t>
          </a:r>
          <a:endParaRPr lang="uk-UA" sz="2800" b="1" u="sng" dirty="0">
            <a:solidFill>
              <a:srgbClr val="C00000"/>
            </a:solidFill>
            <a:latin typeface="Times New Roman" panose="02020603050405020304" pitchFamily="18" charset="0"/>
            <a:cs typeface="Times New Roman" panose="02020603050405020304" pitchFamily="18" charset="0"/>
          </a:endParaRPr>
        </a:p>
      </dgm:t>
    </dgm:pt>
    <dgm:pt modelId="{99AD530B-5BBC-4B15-B664-F4D9B99ADC81}" type="par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A4E5C03C-2C26-47DD-A394-4FF05B1046BD}" type="sib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444B8576-7789-4D27-9713-F3A5C94E3216}" type="pres">
      <dgm:prSet presAssocID="{0775190C-C38B-48FB-A664-A749DCCD6545}" presName="Name0" presStyleCnt="0">
        <dgm:presLayoutVars>
          <dgm:dir/>
          <dgm:animLvl val="lvl"/>
          <dgm:resizeHandles val="exact"/>
        </dgm:presLayoutVars>
      </dgm:prSet>
      <dgm:spPr/>
      <dgm:t>
        <a:bodyPr/>
        <a:lstStyle/>
        <a:p>
          <a:endParaRPr lang="uk-UA"/>
        </a:p>
      </dgm:t>
    </dgm:pt>
    <dgm:pt modelId="{5F9B3EBF-77F3-4E56-97C4-C298CE9778E0}" type="pres">
      <dgm:prSet presAssocID="{75C94B77-7EFE-4C6E-B333-D06EC69C7F5E}" presName="linNode" presStyleCnt="0"/>
      <dgm:spPr/>
    </dgm:pt>
    <dgm:pt modelId="{911FBD54-08DA-4ECF-89E7-9D49F6FCB55F}" type="pres">
      <dgm:prSet presAssocID="{75C94B77-7EFE-4C6E-B333-D06EC69C7F5E}" presName="parentText" presStyleLbl="node1" presStyleIdx="0" presStyleCnt="2" custScaleX="57305" custScaleY="52593">
        <dgm:presLayoutVars>
          <dgm:chMax val="1"/>
          <dgm:bulletEnabled val="1"/>
        </dgm:presLayoutVars>
      </dgm:prSet>
      <dgm:spPr/>
      <dgm:t>
        <a:bodyPr/>
        <a:lstStyle/>
        <a:p>
          <a:endParaRPr lang="uk-UA"/>
        </a:p>
      </dgm:t>
    </dgm:pt>
    <dgm:pt modelId="{F28A9D40-3550-43AE-948E-C03360555BC2}" type="pres">
      <dgm:prSet presAssocID="{75C94B77-7EFE-4C6E-B333-D06EC69C7F5E}" presName="descendantText" presStyleLbl="alignAccFollowNode1" presStyleIdx="0" presStyleCnt="2" custScaleX="210611" custScaleY="62510">
        <dgm:presLayoutVars>
          <dgm:bulletEnabled val="1"/>
        </dgm:presLayoutVars>
      </dgm:prSet>
      <dgm:spPr/>
      <dgm:t>
        <a:bodyPr/>
        <a:lstStyle/>
        <a:p>
          <a:endParaRPr lang="uk-UA"/>
        </a:p>
      </dgm:t>
    </dgm:pt>
    <dgm:pt modelId="{EB045D22-C419-4F0C-A581-AF7136EEFA84}" type="pres">
      <dgm:prSet presAssocID="{95D24477-8202-4A95-B7DC-456848EC776C}" presName="sp" presStyleCnt="0"/>
      <dgm:spPr/>
    </dgm:pt>
    <dgm:pt modelId="{2C5760F5-07A0-4B20-8E3D-9D34DB8EE191}" type="pres">
      <dgm:prSet presAssocID="{92B75593-9739-4647-B0D0-C3B0C1BDD5AF}" presName="linNode" presStyleCnt="0"/>
      <dgm:spPr/>
    </dgm:pt>
    <dgm:pt modelId="{63615556-E0E4-400C-AE60-0B85229CE5CE}" type="pres">
      <dgm:prSet presAssocID="{92B75593-9739-4647-B0D0-C3B0C1BDD5AF}" presName="parentText" presStyleLbl="node1" presStyleIdx="1" presStyleCnt="2" custScaleX="64463" custScaleY="99662">
        <dgm:presLayoutVars>
          <dgm:chMax val="1"/>
          <dgm:bulletEnabled val="1"/>
        </dgm:presLayoutVars>
      </dgm:prSet>
      <dgm:spPr/>
      <dgm:t>
        <a:bodyPr/>
        <a:lstStyle/>
        <a:p>
          <a:endParaRPr lang="uk-UA"/>
        </a:p>
      </dgm:t>
    </dgm:pt>
    <dgm:pt modelId="{5854E6D3-CF36-4687-AD4E-AD121D79AAD7}" type="pres">
      <dgm:prSet presAssocID="{92B75593-9739-4647-B0D0-C3B0C1BDD5AF}" presName="descendantText" presStyleLbl="alignAccFollowNode1" presStyleIdx="1" presStyleCnt="2" custScaleX="207589" custScaleY="106573">
        <dgm:presLayoutVars>
          <dgm:bulletEnabled val="1"/>
        </dgm:presLayoutVars>
      </dgm:prSet>
      <dgm:spPr/>
      <dgm:t>
        <a:bodyPr/>
        <a:lstStyle/>
        <a:p>
          <a:endParaRPr lang="uk-UA"/>
        </a:p>
      </dgm:t>
    </dgm:pt>
  </dgm:ptLst>
  <dgm:cxnLst>
    <dgm:cxn modelId="{9AFBA431-FB97-424D-8788-4676B1CA98FA}" srcId="{0775190C-C38B-48FB-A664-A749DCCD6545}" destId="{75C94B77-7EFE-4C6E-B333-D06EC69C7F5E}" srcOrd="0" destOrd="0" parTransId="{59FE895B-2C88-48AA-B004-3F37F611051D}" sibTransId="{95D24477-8202-4A95-B7DC-456848EC776C}"/>
    <dgm:cxn modelId="{57C41946-CE9F-4D7A-85B3-A259AE9FD5E5}" srcId="{75C94B77-7EFE-4C6E-B333-D06EC69C7F5E}" destId="{E685CFB3-508B-4C84-9CFC-2ADBB4567C8C}" srcOrd="0" destOrd="0" parTransId="{81532B69-0DD3-416A-A174-06943E70AA74}" sibTransId="{0808FA26-E7BC-4C86-B270-F572DE807A46}"/>
    <dgm:cxn modelId="{C7D6126F-A5D4-46DC-99BE-B6CA4E8F152E}" srcId="{0775190C-C38B-48FB-A664-A749DCCD6545}" destId="{92B75593-9739-4647-B0D0-C3B0C1BDD5AF}" srcOrd="1" destOrd="0" parTransId="{672346D5-AA32-4BF9-AF22-31B247C40D3E}" sibTransId="{AE99CE8C-CFF1-4E45-BD6C-AF7FECBD546E}"/>
    <dgm:cxn modelId="{28A425AC-3361-48DA-9B54-B8C08C18BE27}" type="presOf" srcId="{0775190C-C38B-48FB-A664-A749DCCD6545}" destId="{444B8576-7789-4D27-9713-F3A5C94E3216}" srcOrd="0" destOrd="0" presId="urn:microsoft.com/office/officeart/2005/8/layout/vList5"/>
    <dgm:cxn modelId="{E6A88BED-6066-4B64-9CE6-12FD2252400D}" type="presOf" srcId="{295B1FE9-A98A-4972-B2C3-B0655865C38F}" destId="{5854E6D3-CF36-4687-AD4E-AD121D79AAD7}" srcOrd="0" destOrd="0" presId="urn:microsoft.com/office/officeart/2005/8/layout/vList5"/>
    <dgm:cxn modelId="{0D0D9F73-095B-4A5C-937F-E9DA905E0702}" type="presOf" srcId="{75C94B77-7EFE-4C6E-B333-D06EC69C7F5E}" destId="{911FBD54-08DA-4ECF-89E7-9D49F6FCB55F}" srcOrd="0" destOrd="0" presId="urn:microsoft.com/office/officeart/2005/8/layout/vList5"/>
    <dgm:cxn modelId="{76523B1B-3A93-47E5-8E0A-6A5A8EC8D097}" srcId="{92B75593-9739-4647-B0D0-C3B0C1BDD5AF}" destId="{295B1FE9-A98A-4972-B2C3-B0655865C38F}" srcOrd="0" destOrd="0" parTransId="{99AD530B-5BBC-4B15-B664-F4D9B99ADC81}" sibTransId="{A4E5C03C-2C26-47DD-A394-4FF05B1046BD}"/>
    <dgm:cxn modelId="{7D783082-15C7-4E0C-962C-BEDC1ECB06BC}" type="presOf" srcId="{92B75593-9739-4647-B0D0-C3B0C1BDD5AF}" destId="{63615556-E0E4-400C-AE60-0B85229CE5CE}" srcOrd="0" destOrd="0" presId="urn:microsoft.com/office/officeart/2005/8/layout/vList5"/>
    <dgm:cxn modelId="{813921A1-8F93-4C9A-B1C5-F702318DC2F9}" type="presOf" srcId="{E685CFB3-508B-4C84-9CFC-2ADBB4567C8C}" destId="{F28A9D40-3550-43AE-948E-C03360555BC2}" srcOrd="0" destOrd="0" presId="urn:microsoft.com/office/officeart/2005/8/layout/vList5"/>
    <dgm:cxn modelId="{626CFC3E-37DD-43C3-80E7-8D46794BF682}" type="presParOf" srcId="{444B8576-7789-4D27-9713-F3A5C94E3216}" destId="{5F9B3EBF-77F3-4E56-97C4-C298CE9778E0}" srcOrd="0" destOrd="0" presId="urn:microsoft.com/office/officeart/2005/8/layout/vList5"/>
    <dgm:cxn modelId="{BF1BDDD5-F970-4F74-8677-646172F639CF}" type="presParOf" srcId="{5F9B3EBF-77F3-4E56-97C4-C298CE9778E0}" destId="{911FBD54-08DA-4ECF-89E7-9D49F6FCB55F}" srcOrd="0" destOrd="0" presId="urn:microsoft.com/office/officeart/2005/8/layout/vList5"/>
    <dgm:cxn modelId="{9F6F1D2C-807F-4E56-95DE-754F83D128F5}" type="presParOf" srcId="{5F9B3EBF-77F3-4E56-97C4-C298CE9778E0}" destId="{F28A9D40-3550-43AE-948E-C03360555BC2}" srcOrd="1" destOrd="0" presId="urn:microsoft.com/office/officeart/2005/8/layout/vList5"/>
    <dgm:cxn modelId="{8AAC5D66-AFF5-4041-9EED-BCE07CC016B0}" type="presParOf" srcId="{444B8576-7789-4D27-9713-F3A5C94E3216}" destId="{EB045D22-C419-4F0C-A581-AF7136EEFA84}" srcOrd="1" destOrd="0" presId="urn:microsoft.com/office/officeart/2005/8/layout/vList5"/>
    <dgm:cxn modelId="{3CA58C02-4AD7-4372-8284-753E55909D3F}" type="presParOf" srcId="{444B8576-7789-4D27-9713-F3A5C94E3216}" destId="{2C5760F5-07A0-4B20-8E3D-9D34DB8EE191}" srcOrd="2" destOrd="0" presId="urn:microsoft.com/office/officeart/2005/8/layout/vList5"/>
    <dgm:cxn modelId="{7AD5CE0F-20FB-4448-978F-10435121BA33}" type="presParOf" srcId="{2C5760F5-07A0-4B20-8E3D-9D34DB8EE191}" destId="{63615556-E0E4-400C-AE60-0B85229CE5CE}" srcOrd="0" destOrd="0" presId="urn:microsoft.com/office/officeart/2005/8/layout/vList5"/>
    <dgm:cxn modelId="{80690E1B-5ED6-4869-86E1-4C8FCC1DECBB}" type="presParOf" srcId="{2C5760F5-07A0-4B20-8E3D-9D34DB8EE191}" destId="{5854E6D3-CF36-4687-AD4E-AD121D79AAD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4</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dirty="0" smtClean="0">
              <a:latin typeface="Times New Roman" panose="02020603050405020304" pitchFamily="18" charset="0"/>
              <a:cs typeface="Times New Roman" panose="02020603050405020304" pitchFamily="18" charset="0"/>
            </a:rPr>
            <a:t>На копіях документів, що подаються для реєстрації, повинен бути напис про засвідчення документа, що складається зі слів </a:t>
          </a:r>
          <a:r>
            <a:rPr lang="uk-UA" b="1" u="sng" dirty="0" smtClean="0">
              <a:solidFill>
                <a:srgbClr val="C00000"/>
              </a:solidFill>
              <a:latin typeface="Times New Roman" panose="02020603050405020304" pitchFamily="18" charset="0"/>
              <a:cs typeface="Times New Roman" panose="02020603050405020304" pitchFamily="18" charset="0"/>
            </a:rPr>
            <a:t>«Згідно з оригіналом» </a:t>
          </a:r>
          <a:r>
            <a:rPr lang="uk-UA" b="1" dirty="0" smtClean="0">
              <a:latin typeface="Times New Roman" panose="02020603050405020304" pitchFamily="18" charset="0"/>
              <a:cs typeface="Times New Roman" panose="02020603050405020304" pitchFamily="18" charset="0"/>
            </a:rPr>
            <a:t>(без лапок)</a:t>
          </a:r>
          <a:r>
            <a:rPr lang="uk-UA" dirty="0" smtClean="0">
              <a:latin typeface="Times New Roman" panose="02020603050405020304" pitchFamily="18" charset="0"/>
              <a:cs typeface="Times New Roman" panose="02020603050405020304" pitchFamily="18" charset="0"/>
            </a:rPr>
            <a:t>, а також особистий підпис особи, яка реєструється, її ініціали та прізвище, дата засвідчення копії</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5</a:t>
          </a:r>
          <a:endParaRPr lang="uk-UA" sz="40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Сформувати реєстраційну картку особа може самостійно, скориставшись спеціальним </a:t>
          </a:r>
          <a:r>
            <a:rPr lang="uk-UA" b="1" dirty="0" smtClean="0">
              <a:latin typeface="Times New Roman" panose="02020603050405020304" pitchFamily="18" charset="0"/>
              <a:cs typeface="Times New Roman" panose="02020603050405020304" pitchFamily="18" charset="0"/>
            </a:rPr>
            <a:t>сервісом, розміщеним на веб-сайті </a:t>
          </a:r>
          <a:r>
            <a:rPr lang="uk-UA" dirty="0" smtClean="0">
              <a:latin typeface="Times New Roman" panose="02020603050405020304" pitchFamily="18" charset="0"/>
              <a:cs typeface="Times New Roman" panose="02020603050405020304" pitchFamily="18" charset="0"/>
            </a:rPr>
            <a:t>Українського центру</a:t>
          </a:r>
          <a:endParaRPr lang="uk-UA"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C593219C-B563-4A05-BAB8-A7B071391242}" srcId="{FABC7C3D-5C15-40C6-9627-CF8BC283BB92}" destId="{9582DBC5-987B-4F1D-97A6-A6F6A0BA807B}" srcOrd="0" destOrd="0" parTransId="{7C7C22AF-1265-44C1-824B-00700CA6242A}" sibTransId="{B9B9C0F9-5857-4E0C-A153-93564F0E30B3}"/>
    <dgm:cxn modelId="{4104B1F7-601A-43F8-823F-280FD54A93D6}" srcId="{4FAB3E1A-4B7B-4C7B-88BF-6E6E681B42D3}" destId="{A16A8697-7F74-4E00-B61D-351BB4E96170}" srcOrd="0" destOrd="0" parTransId="{43ADFD24-3547-421F-B48D-025A9376240C}" sibTransId="{05D3CACF-0DDA-417B-BF47-DF0F3768FB50}"/>
    <dgm:cxn modelId="{4881BE5E-41E5-4DBC-B392-49FD6AF98215}" type="presOf" srcId="{FABC7C3D-5C15-40C6-9627-CF8BC283BB92}" destId="{D0D2D554-755C-4BC1-B409-DFABE0D64D9A}" srcOrd="0" destOrd="0" presId="urn:diagrams.loki3.com/BracketList+Icon"/>
    <dgm:cxn modelId="{04C7F71A-4E49-480D-BD57-F1A5FC3C6AC8}" type="presOf" srcId="{A16A8697-7F74-4E00-B61D-351BB4E96170}" destId="{5539AA50-3AE6-454D-A23C-68A134E0E44B}" srcOrd="0" destOrd="0"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70DEF682-663A-4657-8B88-73B64B93481C}" type="presOf" srcId="{9582DBC5-987B-4F1D-97A6-A6F6A0BA807B}" destId="{307BF9A8-F43B-4B99-81B5-CB4765A2CBAB}" srcOrd="0" destOrd="0" presId="urn:diagrams.loki3.com/BracketList+Icon"/>
    <dgm:cxn modelId="{4188176B-829F-464A-BB36-0E1E18D6F466}" type="presOf" srcId="{4FAB3E1A-4B7B-4C7B-88BF-6E6E681B42D3}" destId="{BDC7E557-9AB0-4F77-84D9-849FF6429266}" srcOrd="0" destOrd="0" presId="urn:diagrams.loki3.com/BracketList+Icon"/>
    <dgm:cxn modelId="{47EECBC1-EE76-46F0-9F08-88861F47F369}" type="presOf" srcId="{7020F73F-9651-494B-B80A-83F99E16C805}" destId="{A986BD3F-DC9A-49A0-8194-046998953301}" srcOrd="0" destOrd="0" presId="urn:diagrams.loki3.com/BracketList+Icon"/>
    <dgm:cxn modelId="{CDA63CE1-7BF6-4D95-B760-F6F31B70384E}" srcId="{FABC7C3D-5C15-40C6-9627-CF8BC283BB92}" destId="{4FAB3E1A-4B7B-4C7B-88BF-6E6E681B42D3}" srcOrd="1" destOrd="0" parTransId="{8A2076FA-692F-4A64-B3E9-492CFB529C55}" sibTransId="{714AF157-95AB-4676-9ED8-65CE6D689FBE}"/>
    <dgm:cxn modelId="{830C653F-DBAD-48F9-AC5D-05601B143E85}" type="presParOf" srcId="{D0D2D554-755C-4BC1-B409-DFABE0D64D9A}" destId="{35BDDACD-4257-416A-9719-A00049C1116F}" srcOrd="0" destOrd="0" presId="urn:diagrams.loki3.com/BracketList+Icon"/>
    <dgm:cxn modelId="{BBD766A6-161B-456C-A7FE-B152B4D9A83E}" type="presParOf" srcId="{35BDDACD-4257-416A-9719-A00049C1116F}" destId="{307BF9A8-F43B-4B99-81B5-CB4765A2CBAB}" srcOrd="0" destOrd="0" presId="urn:diagrams.loki3.com/BracketList+Icon"/>
    <dgm:cxn modelId="{2E1D430B-80A9-4503-B2F7-36256EDA1A27}" type="presParOf" srcId="{35BDDACD-4257-416A-9719-A00049C1116F}" destId="{0136C66E-76B2-4ACA-82CA-9ED4046AC2D4}" srcOrd="1" destOrd="0" presId="urn:diagrams.loki3.com/BracketList+Icon"/>
    <dgm:cxn modelId="{B753EBE6-69F3-4615-A46C-CA184C3D2CAD}" type="presParOf" srcId="{35BDDACD-4257-416A-9719-A00049C1116F}" destId="{16519761-41F9-490B-975C-D931866A8A86}" srcOrd="2" destOrd="0" presId="urn:diagrams.loki3.com/BracketList+Icon"/>
    <dgm:cxn modelId="{52C374D0-E4F6-4117-9068-3830334BFA0B}" type="presParOf" srcId="{35BDDACD-4257-416A-9719-A00049C1116F}" destId="{A986BD3F-DC9A-49A0-8194-046998953301}" srcOrd="3" destOrd="0" presId="urn:diagrams.loki3.com/BracketList+Icon"/>
    <dgm:cxn modelId="{1B1B0CDF-2AF0-4869-99B1-3A23DF783F74}" type="presParOf" srcId="{D0D2D554-755C-4BC1-B409-DFABE0D64D9A}" destId="{077112E1-7335-444C-A892-8488768ECD1D}" srcOrd="1" destOrd="0" presId="urn:diagrams.loki3.com/BracketList+Icon"/>
    <dgm:cxn modelId="{59CFC59C-A911-498C-97B1-27B9850A1EE8}" type="presParOf" srcId="{D0D2D554-755C-4BC1-B409-DFABE0D64D9A}" destId="{F66A7BAA-A8BA-4290-8B90-CB8B68BBB089}" srcOrd="2" destOrd="0" presId="urn:diagrams.loki3.com/BracketList+Icon"/>
    <dgm:cxn modelId="{E5F19C44-ADF3-4CAF-A54B-B2587DA495C4}" type="presParOf" srcId="{F66A7BAA-A8BA-4290-8B90-CB8B68BBB089}" destId="{BDC7E557-9AB0-4F77-84D9-849FF6429266}" srcOrd="0" destOrd="0" presId="urn:diagrams.loki3.com/BracketList+Icon"/>
    <dgm:cxn modelId="{AB5941CA-A6E0-4051-82BD-30EC70040883}" type="presParOf" srcId="{F66A7BAA-A8BA-4290-8B90-CB8B68BBB089}" destId="{EA899DAB-CBE3-4285-9135-703905A7043E}" srcOrd="1" destOrd="0" presId="urn:diagrams.loki3.com/BracketList+Icon"/>
    <dgm:cxn modelId="{9E2E59E6-BD95-4A88-9926-CC77C313034E}" type="presParOf" srcId="{F66A7BAA-A8BA-4290-8B90-CB8B68BBB089}" destId="{CC8A19CB-ECF9-45A3-B38B-7C791CAB7E30}" srcOrd="2" destOrd="0" presId="urn:diagrams.loki3.com/BracketList+Icon"/>
    <dgm:cxn modelId="{56C47313-4947-466E-BDF8-8773F64D9511}"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8</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b="1" dirty="0" smtClean="0">
              <a:latin typeface="Times New Roman" panose="02020603050405020304" pitchFamily="18" charset="0"/>
              <a:cs typeface="Times New Roman" panose="02020603050405020304" pitchFamily="18" charset="0"/>
            </a:rPr>
            <a:t>Випускники ЗНЗ поточного навчального року </a:t>
          </a:r>
          <a:r>
            <a:rPr lang="uk-UA" dirty="0" smtClean="0">
              <a:latin typeface="Times New Roman" panose="02020603050405020304" pitchFamily="18" charset="0"/>
              <a:cs typeface="Times New Roman" panose="02020603050405020304" pitchFamily="18" charset="0"/>
            </a:rPr>
            <a:t>після формування комплекту реєстраційних документів подають його до закладу, у якому навчаються.</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9622A4B-D394-4285-9FDA-1D3B4A61084B}">
      <dgm:prSet phldrT="[Текст]"/>
      <dgm:spPr/>
      <dgm:t>
        <a:bodyPr/>
        <a:lstStyle/>
        <a:p>
          <a:pPr algn="ctr"/>
          <a:r>
            <a:rPr lang="uk-UA" b="1" dirty="0" smtClean="0">
              <a:latin typeface="Times New Roman" panose="02020603050405020304" pitchFamily="18" charset="0"/>
              <a:cs typeface="Times New Roman" panose="02020603050405020304" pitchFamily="18" charset="0"/>
            </a:rPr>
            <a:t>Випускники ЗНЗ з числа осіб з неконтрольованих територій</a:t>
          </a:r>
          <a:r>
            <a:rPr lang="uk-UA" dirty="0" smtClean="0">
              <a:latin typeface="Times New Roman" panose="02020603050405020304" pitchFamily="18" charset="0"/>
              <a:cs typeface="Times New Roman" panose="02020603050405020304" pitchFamily="18" charset="0"/>
            </a:rPr>
            <a:t>, які навчаються екстерном, можуть надати </a:t>
          </a:r>
          <a:r>
            <a:rPr lang="uk-UA" dirty="0" err="1" smtClean="0">
              <a:latin typeface="Times New Roman" panose="02020603050405020304" pitchFamily="18" charset="0"/>
              <a:cs typeface="Times New Roman" panose="02020603050405020304" pitchFamily="18" charset="0"/>
            </a:rPr>
            <a:t>скан</a:t>
          </a:r>
          <a:r>
            <a:rPr lang="uk-UA" dirty="0" smtClean="0">
              <a:latin typeface="Times New Roman" panose="02020603050405020304" pitchFamily="18" charset="0"/>
              <a:cs typeface="Times New Roman" panose="02020603050405020304" pitchFamily="18" charset="0"/>
            </a:rPr>
            <a:t>-копії реєстраційних документів та фотокартки на електронну адресу закладу, у якому навчаються (у такому випадку наклеювати фотокартки на реєстраційну картку не потрібно).</a:t>
          </a:r>
          <a:endParaRPr lang="ru-RU" dirty="0">
            <a:latin typeface="Times New Roman" panose="02020603050405020304" pitchFamily="18" charset="0"/>
            <a:cs typeface="Times New Roman" panose="02020603050405020304" pitchFamily="18" charset="0"/>
          </a:endParaRPr>
        </a:p>
      </dgm:t>
    </dgm:pt>
    <dgm:pt modelId="{D2B2F480-B2EB-4D56-AA94-FF3699786B1D}" type="parTrans" cxnId="{C46025F1-B1AF-46C9-A55C-F4747AFDCD6D}">
      <dgm:prSet/>
      <dgm:spPr/>
      <dgm:t>
        <a:bodyPr/>
        <a:lstStyle/>
        <a:p>
          <a:endParaRPr lang="uk-UA">
            <a:latin typeface="Times New Roman" panose="02020603050405020304" pitchFamily="18" charset="0"/>
            <a:cs typeface="Times New Roman" panose="02020603050405020304" pitchFamily="18" charset="0"/>
          </a:endParaRPr>
        </a:p>
      </dgm:t>
    </dgm:pt>
    <dgm:pt modelId="{252B4E34-CB1D-417C-A5FB-0DABDD7C98A5}" type="sibTrans" cxnId="{C46025F1-B1AF-46C9-A55C-F4747AFDCD6D}">
      <dgm:prSet/>
      <dgm:spPr/>
      <dgm:t>
        <a:bodyPr/>
        <a:lstStyle/>
        <a:p>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C593219C-B563-4A05-BAB8-A7B071391242}" srcId="{FABC7C3D-5C15-40C6-9627-CF8BC283BB92}" destId="{9582DBC5-987B-4F1D-97A6-A6F6A0BA807B}" srcOrd="0" destOrd="0" parTransId="{7C7C22AF-1265-44C1-824B-00700CA6242A}" sibTransId="{B9B9C0F9-5857-4E0C-A153-93564F0E30B3}"/>
    <dgm:cxn modelId="{9E0F7586-4B90-46EF-BA5F-5A46DB5C0D01}" type="presOf" srcId="{9582DBC5-987B-4F1D-97A6-A6F6A0BA807B}" destId="{307BF9A8-F43B-4B99-81B5-CB4765A2CBAB}" srcOrd="0" destOrd="0" presId="urn:diagrams.loki3.com/BracketList+Icon"/>
    <dgm:cxn modelId="{C15974BE-24AD-4FAE-A837-E165E79F8CE9}" type="presOf" srcId="{49622A4B-D394-4285-9FDA-1D3B4A61084B}" destId="{A986BD3F-DC9A-49A0-8194-046998953301}" srcOrd="0" destOrd="1"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4BA1CA74-1083-4FA6-AA0A-90E366BEF7E9}" type="presOf" srcId="{FABC7C3D-5C15-40C6-9627-CF8BC283BB92}" destId="{D0D2D554-755C-4BC1-B409-DFABE0D64D9A}" srcOrd="0" destOrd="0" presId="urn:diagrams.loki3.com/BracketList+Icon"/>
    <dgm:cxn modelId="{C46025F1-B1AF-46C9-A55C-F4747AFDCD6D}" srcId="{9582DBC5-987B-4F1D-97A6-A6F6A0BA807B}" destId="{49622A4B-D394-4285-9FDA-1D3B4A61084B}" srcOrd="1" destOrd="0" parTransId="{D2B2F480-B2EB-4D56-AA94-FF3699786B1D}" sibTransId="{252B4E34-CB1D-417C-A5FB-0DABDD7C98A5}"/>
    <dgm:cxn modelId="{6FBBDDF1-356E-4CE2-BD02-3F3252852F05}" type="presOf" srcId="{7020F73F-9651-494B-B80A-83F99E16C805}" destId="{A986BD3F-DC9A-49A0-8194-046998953301}" srcOrd="0" destOrd="0" presId="urn:diagrams.loki3.com/BracketList+Icon"/>
    <dgm:cxn modelId="{6B71FEB1-2CB3-453C-B0CA-5804720B6C83}" type="presParOf" srcId="{D0D2D554-755C-4BC1-B409-DFABE0D64D9A}" destId="{35BDDACD-4257-416A-9719-A00049C1116F}" srcOrd="0" destOrd="0" presId="urn:diagrams.loki3.com/BracketList+Icon"/>
    <dgm:cxn modelId="{27F146A1-4BDC-4404-B2DD-55BBAF8947A7}" type="presParOf" srcId="{35BDDACD-4257-416A-9719-A00049C1116F}" destId="{307BF9A8-F43B-4B99-81B5-CB4765A2CBAB}" srcOrd="0" destOrd="0" presId="urn:diagrams.loki3.com/BracketList+Icon"/>
    <dgm:cxn modelId="{E0B2172A-C55E-4094-8927-C21342C4605D}" type="presParOf" srcId="{35BDDACD-4257-416A-9719-A00049C1116F}" destId="{0136C66E-76B2-4ACA-82CA-9ED4046AC2D4}" srcOrd="1" destOrd="0" presId="urn:diagrams.loki3.com/BracketList+Icon"/>
    <dgm:cxn modelId="{FE46615E-5C66-4C00-AD01-5778E5551935}" type="presParOf" srcId="{35BDDACD-4257-416A-9719-A00049C1116F}" destId="{16519761-41F9-490B-975C-D931866A8A86}" srcOrd="2" destOrd="0" presId="urn:diagrams.loki3.com/BracketList+Icon"/>
    <dgm:cxn modelId="{181CD970-706C-44D2-86C8-E96C0C81B716}"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10</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b="1" dirty="0" smtClean="0">
              <a:solidFill>
                <a:srgbClr val="C00000"/>
              </a:solidFill>
              <a:latin typeface="Times New Roman" panose="02020603050405020304" pitchFamily="18" charset="0"/>
              <a:cs typeface="Times New Roman" panose="02020603050405020304" pitchFamily="18" charset="0"/>
            </a:rPr>
            <a:t>Інші особи </a:t>
          </a:r>
          <a:r>
            <a:rPr lang="uk-UA" dirty="0" smtClean="0">
              <a:latin typeface="Times New Roman" panose="02020603050405020304" pitchFamily="18" charset="0"/>
              <a:cs typeface="Times New Roman" panose="02020603050405020304" pitchFamily="18" charset="0"/>
            </a:rPr>
            <a:t>надсилають комплект реєстраційних документів </a:t>
          </a:r>
          <a:r>
            <a:rPr lang="uk-UA" b="1" dirty="0" smtClean="0">
              <a:latin typeface="Times New Roman" panose="02020603050405020304" pitchFamily="18" charset="0"/>
              <a:cs typeface="Times New Roman" panose="02020603050405020304" pitchFamily="18" charset="0"/>
            </a:rPr>
            <a:t>рекомендованим листом у встановлені строки </a:t>
          </a:r>
          <a:r>
            <a:rPr lang="uk-UA" dirty="0" smtClean="0">
              <a:latin typeface="Times New Roman" panose="02020603050405020304" pitchFamily="18" charset="0"/>
              <a:cs typeface="Times New Roman" panose="02020603050405020304" pitchFamily="18" charset="0"/>
            </a:rPr>
            <a:t>(дата визначається за відтиском штемпеля відправлення на поштовому конверті) до регіонального центру</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11</a:t>
          </a:r>
          <a:endParaRPr lang="uk-UA" sz="32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b="1" dirty="0" smtClean="0">
              <a:solidFill>
                <a:srgbClr val="C00000"/>
              </a:solidFill>
              <a:latin typeface="Times New Roman" panose="02020603050405020304" pitchFamily="18" charset="0"/>
              <a:cs typeface="Times New Roman" panose="02020603050405020304" pitchFamily="18" charset="0"/>
            </a:rPr>
            <a:t>Випускники минулих років, учні (слухачі, студенти) професійно-технічних, вищих навчальних закладів </a:t>
          </a:r>
          <a:r>
            <a:rPr lang="uk-UA" b="1" dirty="0" smtClean="0">
              <a:latin typeface="Times New Roman" panose="02020603050405020304" pitchFamily="18" charset="0"/>
              <a:cs typeface="Times New Roman" panose="02020603050405020304" pitchFamily="18" charset="0"/>
            </a:rPr>
            <a:t>з числа осіб з неконтрольованих територій</a:t>
          </a:r>
          <a:r>
            <a:rPr lang="uk-UA" dirty="0" smtClean="0">
              <a:latin typeface="Times New Roman" panose="02020603050405020304" pitchFamily="18" charset="0"/>
              <a:cs typeface="Times New Roman" panose="02020603050405020304" pitchFamily="18" charset="0"/>
            </a:rPr>
            <a:t>, які можуть надати документи лише за допомогою електронної пошти, повинні в установлений строк надіслати </a:t>
          </a:r>
          <a:r>
            <a:rPr lang="uk-UA" b="1" u="sng" dirty="0" err="1" smtClean="0">
              <a:solidFill>
                <a:srgbClr val="C00000"/>
              </a:solidFill>
              <a:latin typeface="Times New Roman" panose="02020603050405020304" pitchFamily="18" charset="0"/>
              <a:cs typeface="Times New Roman" panose="02020603050405020304" pitchFamily="18" charset="0"/>
            </a:rPr>
            <a:t>скан</a:t>
          </a:r>
          <a:r>
            <a:rPr lang="uk-UA" b="1" u="sng" dirty="0" smtClean="0">
              <a:solidFill>
                <a:srgbClr val="C00000"/>
              </a:solidFill>
              <a:latin typeface="Times New Roman" panose="02020603050405020304" pitchFamily="18" charset="0"/>
              <a:cs typeface="Times New Roman" panose="02020603050405020304" pitchFamily="18" charset="0"/>
            </a:rPr>
            <a:t>-копі</a:t>
          </a:r>
          <a:r>
            <a:rPr lang="uk-UA" b="1" dirty="0" smtClean="0">
              <a:solidFill>
                <a:srgbClr val="C00000"/>
              </a:solidFill>
              <a:latin typeface="Times New Roman" panose="02020603050405020304" pitchFamily="18" charset="0"/>
              <a:cs typeface="Times New Roman" panose="02020603050405020304" pitchFamily="18" charset="0"/>
            </a:rPr>
            <a:t>ї</a:t>
          </a:r>
          <a:r>
            <a:rPr lang="uk-UA" dirty="0" smtClean="0">
              <a:latin typeface="Times New Roman" panose="02020603050405020304" pitchFamily="18" charset="0"/>
              <a:cs typeface="Times New Roman" panose="02020603050405020304" pitchFamily="18" charset="0"/>
            </a:rPr>
            <a:t> фотокартки (</a:t>
          </a:r>
          <a:r>
            <a:rPr lang="uk-UA" i="1" dirty="0" smtClean="0">
              <a:latin typeface="Times New Roman" panose="02020603050405020304" pitchFamily="18" charset="0"/>
              <a:cs typeface="Times New Roman" panose="02020603050405020304" pitchFamily="18" charset="0"/>
            </a:rPr>
            <a:t>у такому випадку наклеювати фотокартки на реєстраційну картку не потрібно</a:t>
          </a:r>
          <a:r>
            <a:rPr lang="uk-UA" dirty="0" smtClean="0">
              <a:latin typeface="Times New Roman" panose="02020603050405020304" pitchFamily="18" charset="0"/>
              <a:cs typeface="Times New Roman" panose="02020603050405020304" pitchFamily="18" charset="0"/>
            </a:rPr>
            <a:t>) та реєстраційних документів на електронну адресу регіонального центру, на території обслуговування якого бажають проходити зовнішнє оцінювання</a:t>
          </a:r>
          <a:endParaRPr lang="uk-UA"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custScaleX="130231">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91F405C5-3654-4931-85A3-F88D5FBEC4B3}" type="presOf" srcId="{4FAB3E1A-4B7B-4C7B-88BF-6E6E681B42D3}" destId="{BDC7E557-9AB0-4F77-84D9-849FF6429266}"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3510AA4D-F2B8-4E30-BBB3-8F06FC70691E}" srcId="{9582DBC5-987B-4F1D-97A6-A6F6A0BA807B}" destId="{7020F73F-9651-494B-B80A-83F99E16C805}" srcOrd="0" destOrd="0" parTransId="{AE1EA14A-3864-4215-84D5-874FCA347B01}" sibTransId="{20B24E5B-E625-4452-94C4-24A07B534C3B}"/>
    <dgm:cxn modelId="{586331D6-E088-4BC6-BA05-AC49518FC925}" type="presOf" srcId="{FABC7C3D-5C15-40C6-9627-CF8BC283BB92}" destId="{D0D2D554-755C-4BC1-B409-DFABE0D64D9A}" srcOrd="0" destOrd="0" presId="urn:diagrams.loki3.com/BracketList+Icon"/>
    <dgm:cxn modelId="{F01FF92D-3F44-4807-9BB5-C2F3CCFC45B9}" type="presOf" srcId="{A16A8697-7F74-4E00-B61D-351BB4E96170}" destId="{5539AA50-3AE6-454D-A23C-68A134E0E44B}" srcOrd="0" destOrd="0" presId="urn:diagrams.loki3.com/BracketList+Icon"/>
    <dgm:cxn modelId="{CDA63CE1-7BF6-4D95-B760-F6F31B70384E}" srcId="{FABC7C3D-5C15-40C6-9627-CF8BC283BB92}" destId="{4FAB3E1A-4B7B-4C7B-88BF-6E6E681B42D3}" srcOrd="1" destOrd="0" parTransId="{8A2076FA-692F-4A64-B3E9-492CFB529C55}" sibTransId="{714AF157-95AB-4676-9ED8-65CE6D689FBE}"/>
    <dgm:cxn modelId="{2C9CD667-766D-44C0-BD3E-EF8E6232CD36}" type="presOf" srcId="{9582DBC5-987B-4F1D-97A6-A6F6A0BA807B}" destId="{307BF9A8-F43B-4B99-81B5-CB4765A2CBAB}" srcOrd="0" destOrd="0" presId="urn:diagrams.loki3.com/BracketList+Icon"/>
    <dgm:cxn modelId="{4104B1F7-601A-43F8-823F-280FD54A93D6}" srcId="{4FAB3E1A-4B7B-4C7B-88BF-6E6E681B42D3}" destId="{A16A8697-7F74-4E00-B61D-351BB4E96170}" srcOrd="0" destOrd="0" parTransId="{43ADFD24-3547-421F-B48D-025A9376240C}" sibTransId="{05D3CACF-0DDA-417B-BF47-DF0F3768FB50}"/>
    <dgm:cxn modelId="{D0D85A49-E92A-42A8-BA3C-807B5D585AB7}" type="presOf" srcId="{7020F73F-9651-494B-B80A-83F99E16C805}" destId="{A986BD3F-DC9A-49A0-8194-046998953301}" srcOrd="0" destOrd="0" presId="urn:diagrams.loki3.com/BracketList+Icon"/>
    <dgm:cxn modelId="{5C1541CD-0DF6-438D-B0C2-01B50D8590EB}" type="presParOf" srcId="{D0D2D554-755C-4BC1-B409-DFABE0D64D9A}" destId="{35BDDACD-4257-416A-9719-A00049C1116F}" srcOrd="0" destOrd="0" presId="urn:diagrams.loki3.com/BracketList+Icon"/>
    <dgm:cxn modelId="{7BCB3960-2036-4A16-93DA-AF14AEDC81C4}" type="presParOf" srcId="{35BDDACD-4257-416A-9719-A00049C1116F}" destId="{307BF9A8-F43B-4B99-81B5-CB4765A2CBAB}" srcOrd="0" destOrd="0" presId="urn:diagrams.loki3.com/BracketList+Icon"/>
    <dgm:cxn modelId="{4B83D648-1F94-4A51-A63B-F378194A7300}" type="presParOf" srcId="{35BDDACD-4257-416A-9719-A00049C1116F}" destId="{0136C66E-76B2-4ACA-82CA-9ED4046AC2D4}" srcOrd="1" destOrd="0" presId="urn:diagrams.loki3.com/BracketList+Icon"/>
    <dgm:cxn modelId="{07CF09F2-A0BB-4DC0-AF98-E68C306A0C33}" type="presParOf" srcId="{35BDDACD-4257-416A-9719-A00049C1116F}" destId="{16519761-41F9-490B-975C-D931866A8A86}" srcOrd="2" destOrd="0" presId="urn:diagrams.loki3.com/BracketList+Icon"/>
    <dgm:cxn modelId="{06A76231-5C02-4856-813A-299F1CD70A35}" type="presParOf" srcId="{35BDDACD-4257-416A-9719-A00049C1116F}" destId="{A986BD3F-DC9A-49A0-8194-046998953301}" srcOrd="3" destOrd="0" presId="urn:diagrams.loki3.com/BracketList+Icon"/>
    <dgm:cxn modelId="{35C1905C-15E4-478B-AD85-4DAB06A762E4}" type="presParOf" srcId="{D0D2D554-755C-4BC1-B409-DFABE0D64D9A}" destId="{077112E1-7335-444C-A892-8488768ECD1D}" srcOrd="1" destOrd="0" presId="urn:diagrams.loki3.com/BracketList+Icon"/>
    <dgm:cxn modelId="{E7CC034D-73D3-4612-95DA-A3441A58ABFD}" type="presParOf" srcId="{D0D2D554-755C-4BC1-B409-DFABE0D64D9A}" destId="{F66A7BAA-A8BA-4290-8B90-CB8B68BBB089}" srcOrd="2" destOrd="0" presId="urn:diagrams.loki3.com/BracketList+Icon"/>
    <dgm:cxn modelId="{8299EB41-45AF-4076-A09F-1849D802536C}" type="presParOf" srcId="{F66A7BAA-A8BA-4290-8B90-CB8B68BBB089}" destId="{BDC7E557-9AB0-4F77-84D9-849FF6429266}" srcOrd="0" destOrd="0" presId="urn:diagrams.loki3.com/BracketList+Icon"/>
    <dgm:cxn modelId="{F2BCDD71-F4E8-4D6B-BB01-A4D76759AFE4}" type="presParOf" srcId="{F66A7BAA-A8BA-4290-8B90-CB8B68BBB089}" destId="{EA899DAB-CBE3-4285-9135-703905A7043E}" srcOrd="1" destOrd="0" presId="urn:diagrams.loki3.com/BracketList+Icon"/>
    <dgm:cxn modelId="{F47A279F-C1D6-429B-9699-CE1533593E78}" type="presParOf" srcId="{F66A7BAA-A8BA-4290-8B90-CB8B68BBB089}" destId="{CC8A19CB-ECF9-45A3-B38B-7C791CAB7E30}" srcOrd="2" destOrd="0" presId="urn:diagrams.loki3.com/BracketList+Icon"/>
    <dgm:cxn modelId="{5FD94989-316C-4028-A110-42462AB3180C}"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12</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dirty="0" smtClean="0">
              <a:latin typeface="Times New Roman" panose="02020603050405020304" pitchFamily="18" charset="0"/>
              <a:cs typeface="Times New Roman" panose="02020603050405020304" pitchFamily="18" charset="0"/>
            </a:rPr>
            <a:t>Факт </a:t>
          </a:r>
          <a:r>
            <a:rPr lang="uk-UA" b="1" dirty="0" smtClean="0">
              <a:solidFill>
                <a:srgbClr val="C00000"/>
              </a:solidFill>
              <a:latin typeface="Times New Roman" panose="02020603050405020304" pitchFamily="18" charset="0"/>
              <a:cs typeface="Times New Roman" panose="02020603050405020304" pitchFamily="18" charset="0"/>
            </a:rPr>
            <a:t>надходження реєстраційної картки </a:t>
          </a:r>
          <a:r>
            <a:rPr lang="uk-UA" dirty="0" smtClean="0">
              <a:latin typeface="Times New Roman" panose="02020603050405020304" pitchFamily="18" charset="0"/>
              <a:cs typeface="Times New Roman" panose="02020603050405020304" pitchFamily="18" charset="0"/>
            </a:rPr>
            <a:t>до пункту обробки є </a:t>
          </a:r>
          <a:r>
            <a:rPr lang="uk-UA" b="1" dirty="0" smtClean="0">
              <a:solidFill>
                <a:srgbClr val="0070C0"/>
              </a:solidFill>
              <a:latin typeface="Times New Roman" panose="02020603050405020304" pitchFamily="18" charset="0"/>
              <a:cs typeface="Times New Roman" panose="02020603050405020304" pitchFamily="18" charset="0"/>
            </a:rPr>
            <a:t>підставою для опрацювання персональних даних </a:t>
          </a:r>
          <a:r>
            <a:rPr lang="uk-UA" dirty="0" smtClean="0">
              <a:latin typeface="Times New Roman" panose="02020603050405020304" pitchFamily="18" charset="0"/>
              <a:cs typeface="Times New Roman" panose="02020603050405020304" pitchFamily="18" charset="0"/>
            </a:rPr>
            <a:t>у процесі підготовки та проведення зовнішнього оцінювання, їх використання під час прийому на навчання до вищих навчальних закладів відповідно до вимог Закону України «Про захист персональних даних».</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13</a:t>
          </a:r>
          <a:endParaRPr lang="uk-UA" sz="32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Особи, які виявили бажання пройти зовнішнє оцінювання, але </a:t>
          </a:r>
          <a:r>
            <a:rPr lang="uk-UA" b="1" dirty="0" smtClean="0">
              <a:solidFill>
                <a:srgbClr val="C00000"/>
              </a:solidFill>
              <a:latin typeface="Times New Roman" panose="02020603050405020304" pitchFamily="18" charset="0"/>
              <a:cs typeface="Times New Roman" panose="02020603050405020304" pitchFamily="18" charset="0"/>
            </a:rPr>
            <a:t>через поважні причини </a:t>
          </a:r>
          <a:r>
            <a:rPr lang="uk-UA" dirty="0" smtClean="0">
              <a:latin typeface="Times New Roman" panose="02020603050405020304" pitchFamily="18" charset="0"/>
              <a:cs typeface="Times New Roman" panose="02020603050405020304" pitchFamily="18" charset="0"/>
            </a:rPr>
            <a:t>не можуть зареєструватися в установленому порядку, повинні в межах часу, відведеного для реєстрації, особисто </a:t>
          </a:r>
          <a:r>
            <a:rPr lang="uk-UA" b="1" dirty="0" smtClean="0">
              <a:latin typeface="Times New Roman" panose="02020603050405020304" pitchFamily="18" charset="0"/>
              <a:cs typeface="Times New Roman" panose="02020603050405020304" pitchFamily="18" charset="0"/>
            </a:rPr>
            <a:t>звернутися до відповідного регіонального центру </a:t>
          </a:r>
          <a:r>
            <a:rPr lang="uk-UA" dirty="0" smtClean="0">
              <a:latin typeface="Times New Roman" panose="02020603050405020304" pitchFamily="18" charset="0"/>
              <a:cs typeface="Times New Roman" panose="02020603050405020304" pitchFamily="18" charset="0"/>
            </a:rPr>
            <a:t>за місцем проживання (перебування).</a:t>
          </a:r>
          <a:endParaRPr lang="uk-UA"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custScaleX="130231">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C593219C-B563-4A05-BAB8-A7B071391242}" srcId="{FABC7C3D-5C15-40C6-9627-CF8BC283BB92}" destId="{9582DBC5-987B-4F1D-97A6-A6F6A0BA807B}" srcOrd="0" destOrd="0" parTransId="{7C7C22AF-1265-44C1-824B-00700CA6242A}" sibTransId="{B9B9C0F9-5857-4E0C-A153-93564F0E30B3}"/>
    <dgm:cxn modelId="{F093329E-7D36-41A3-B6A3-1AA158FE32B2}" type="presOf" srcId="{9582DBC5-987B-4F1D-97A6-A6F6A0BA807B}" destId="{307BF9A8-F43B-4B99-81B5-CB4765A2CBAB}" srcOrd="0" destOrd="0" presId="urn:diagrams.loki3.com/BracketList+Icon"/>
    <dgm:cxn modelId="{E1411E1D-DE2D-4C56-BBA4-D16A737A94D2}" type="presOf" srcId="{4FAB3E1A-4B7B-4C7B-88BF-6E6E681B42D3}" destId="{BDC7E557-9AB0-4F77-84D9-849FF6429266}" srcOrd="0" destOrd="0"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6D09F036-351F-4959-B152-E28B695F52CC}" type="presOf" srcId="{7020F73F-9651-494B-B80A-83F99E16C805}" destId="{A986BD3F-DC9A-49A0-8194-046998953301}" srcOrd="0" destOrd="0" presId="urn:diagrams.loki3.com/BracketList+Icon"/>
    <dgm:cxn modelId="{D40C6E86-5EA1-4078-B873-07B93F8BD39E}" type="presOf" srcId="{FABC7C3D-5C15-40C6-9627-CF8BC283BB92}" destId="{D0D2D554-755C-4BC1-B409-DFABE0D64D9A}" srcOrd="0" destOrd="0" presId="urn:diagrams.loki3.com/BracketList+Icon"/>
    <dgm:cxn modelId="{CDA63CE1-7BF6-4D95-B760-F6F31B70384E}" srcId="{FABC7C3D-5C15-40C6-9627-CF8BC283BB92}" destId="{4FAB3E1A-4B7B-4C7B-88BF-6E6E681B42D3}" srcOrd="1" destOrd="0" parTransId="{8A2076FA-692F-4A64-B3E9-492CFB529C55}" sibTransId="{714AF157-95AB-4676-9ED8-65CE6D689FBE}"/>
    <dgm:cxn modelId="{4104B1F7-601A-43F8-823F-280FD54A93D6}" srcId="{4FAB3E1A-4B7B-4C7B-88BF-6E6E681B42D3}" destId="{A16A8697-7F74-4E00-B61D-351BB4E96170}" srcOrd="0" destOrd="0" parTransId="{43ADFD24-3547-421F-B48D-025A9376240C}" sibTransId="{05D3CACF-0DDA-417B-BF47-DF0F3768FB50}"/>
    <dgm:cxn modelId="{CEA44026-23E8-4238-A88F-9838F9A9F090}" type="presOf" srcId="{A16A8697-7F74-4E00-B61D-351BB4E96170}" destId="{5539AA50-3AE6-454D-A23C-68A134E0E44B}" srcOrd="0" destOrd="0" presId="urn:diagrams.loki3.com/BracketList+Icon"/>
    <dgm:cxn modelId="{2E79DA53-D2B2-467B-91C1-50039AC5D38B}" type="presParOf" srcId="{D0D2D554-755C-4BC1-B409-DFABE0D64D9A}" destId="{35BDDACD-4257-416A-9719-A00049C1116F}" srcOrd="0" destOrd="0" presId="urn:diagrams.loki3.com/BracketList+Icon"/>
    <dgm:cxn modelId="{9EDC33F7-A875-4A00-B627-CBFA320FD116}" type="presParOf" srcId="{35BDDACD-4257-416A-9719-A00049C1116F}" destId="{307BF9A8-F43B-4B99-81B5-CB4765A2CBAB}" srcOrd="0" destOrd="0" presId="urn:diagrams.loki3.com/BracketList+Icon"/>
    <dgm:cxn modelId="{54C3296E-A65D-4430-8897-5E76B6654D6F}" type="presParOf" srcId="{35BDDACD-4257-416A-9719-A00049C1116F}" destId="{0136C66E-76B2-4ACA-82CA-9ED4046AC2D4}" srcOrd="1" destOrd="0" presId="urn:diagrams.loki3.com/BracketList+Icon"/>
    <dgm:cxn modelId="{582DA457-0EAF-4330-BFFF-B97149055747}" type="presParOf" srcId="{35BDDACD-4257-416A-9719-A00049C1116F}" destId="{16519761-41F9-490B-975C-D931866A8A86}" srcOrd="2" destOrd="0" presId="urn:diagrams.loki3.com/BracketList+Icon"/>
    <dgm:cxn modelId="{3D1E9FB8-3B33-4198-958B-FB6FD457A1A9}" type="presParOf" srcId="{35BDDACD-4257-416A-9719-A00049C1116F}" destId="{A986BD3F-DC9A-49A0-8194-046998953301}" srcOrd="3" destOrd="0" presId="urn:diagrams.loki3.com/BracketList+Icon"/>
    <dgm:cxn modelId="{7F5F37A8-BF1A-4089-817B-7359E99209F8}" type="presParOf" srcId="{D0D2D554-755C-4BC1-B409-DFABE0D64D9A}" destId="{077112E1-7335-444C-A892-8488768ECD1D}" srcOrd="1" destOrd="0" presId="urn:diagrams.loki3.com/BracketList+Icon"/>
    <dgm:cxn modelId="{AA382E8C-2292-48E9-A4DC-F9A155A3CCF9}" type="presParOf" srcId="{D0D2D554-755C-4BC1-B409-DFABE0D64D9A}" destId="{F66A7BAA-A8BA-4290-8B90-CB8B68BBB089}" srcOrd="2" destOrd="0" presId="urn:diagrams.loki3.com/BracketList+Icon"/>
    <dgm:cxn modelId="{E1046844-11C6-4D71-97AC-8D5F1B1E34F7}" type="presParOf" srcId="{F66A7BAA-A8BA-4290-8B90-CB8B68BBB089}" destId="{BDC7E557-9AB0-4F77-84D9-849FF6429266}" srcOrd="0" destOrd="0" presId="urn:diagrams.loki3.com/BracketList+Icon"/>
    <dgm:cxn modelId="{076B9091-CADB-49A3-A84E-AB904C25923E}" type="presParOf" srcId="{F66A7BAA-A8BA-4290-8B90-CB8B68BBB089}" destId="{EA899DAB-CBE3-4285-9135-703905A7043E}" srcOrd="1" destOrd="0" presId="urn:diagrams.loki3.com/BracketList+Icon"/>
    <dgm:cxn modelId="{96B23953-1592-48E1-B8DE-BAD184110DD3}" type="presParOf" srcId="{F66A7BAA-A8BA-4290-8B90-CB8B68BBB089}" destId="{CC8A19CB-ECF9-45A3-B38B-7C791CAB7E30}" srcOrd="2" destOrd="0" presId="urn:diagrams.loki3.com/BracketList+Icon"/>
    <dgm:cxn modelId="{9C36AA62-BB6E-46D1-8953-521222C7BAA3}"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just"/>
          <a:r>
            <a:rPr lang="uk-UA" sz="4000" b="1" dirty="0" smtClean="0">
              <a:latin typeface="Times New Roman" panose="02020603050405020304" pitchFamily="18" charset="0"/>
              <a:cs typeface="Times New Roman" panose="02020603050405020304" pitchFamily="18" charset="0"/>
            </a:rPr>
            <a:t>14</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just"/>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just"/>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l"/>
          <a:r>
            <a:rPr lang="uk-UA" b="1" dirty="0" smtClean="0">
              <a:solidFill>
                <a:schemeClr val="accent6">
                  <a:lumMod val="50000"/>
                </a:schemeClr>
              </a:solidFill>
              <a:latin typeface="Times New Roman" panose="02020603050405020304" pitchFamily="18" charset="0"/>
              <a:cs typeface="Times New Roman" panose="02020603050405020304" pitchFamily="18" charset="0"/>
            </a:rPr>
            <a:t>Для кожного учасника зовнішнього оцінювання регіональний центр формує індивідуальний конверт, що містить:</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just"/>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just"/>
          <a:endParaRPr lang="uk-UA">
            <a:latin typeface="Times New Roman" panose="02020603050405020304" pitchFamily="18" charset="0"/>
            <a:cs typeface="Times New Roman" panose="02020603050405020304" pitchFamily="18" charset="0"/>
          </a:endParaRPr>
        </a:p>
      </dgm:t>
    </dgm:pt>
    <dgm:pt modelId="{B92E8B85-8256-4BD4-8CFC-F7A596236A6E}">
      <dgm:prSet phldrT="[Текст]"/>
      <dgm:spPr/>
      <dgm:t>
        <a:bodyPr/>
        <a:lstStyle/>
        <a:p>
          <a:pPr algn="l"/>
          <a:r>
            <a:rPr lang="uk-UA" dirty="0" smtClean="0">
              <a:latin typeface="Times New Roman" panose="02020603050405020304" pitchFamily="18" charset="0"/>
              <a:cs typeface="Times New Roman" panose="02020603050405020304" pitchFamily="18" charset="0"/>
            </a:rPr>
            <a:t>2) </a:t>
          </a:r>
          <a:r>
            <a:rPr lang="uk-UA" b="1" dirty="0" smtClean="0">
              <a:latin typeface="Times New Roman" panose="02020603050405020304" pitchFamily="18" charset="0"/>
              <a:cs typeface="Times New Roman" panose="02020603050405020304" pitchFamily="18" charset="0"/>
            </a:rPr>
            <a:t>реєстраційне повідомлення </a:t>
          </a:r>
          <a:r>
            <a:rPr lang="uk-UA" dirty="0" smtClean="0">
              <a:latin typeface="Times New Roman" panose="02020603050405020304" pitchFamily="18" charset="0"/>
              <a:cs typeface="Times New Roman" panose="02020603050405020304" pitchFamily="18" charset="0"/>
            </a:rPr>
            <a:t>учасника ЗНО (за формою, наведеною у додатку 5);</a:t>
          </a:r>
          <a:endParaRPr lang="ru-RU" dirty="0">
            <a:latin typeface="Times New Roman" panose="02020603050405020304" pitchFamily="18" charset="0"/>
            <a:cs typeface="Times New Roman" panose="02020603050405020304" pitchFamily="18" charset="0"/>
          </a:endParaRPr>
        </a:p>
      </dgm:t>
    </dgm:pt>
    <dgm:pt modelId="{519377F9-4004-4BD2-87DA-C974DDD73E7F}" type="parTrans" cxnId="{CC894CC0-11FE-4AD4-A445-B203BEEA15BB}">
      <dgm:prSet/>
      <dgm:spPr/>
      <dgm:t>
        <a:bodyPr/>
        <a:lstStyle/>
        <a:p>
          <a:endParaRPr lang="uk-UA"/>
        </a:p>
      </dgm:t>
    </dgm:pt>
    <dgm:pt modelId="{B1DE6E80-BD9A-4353-8DA7-91CC0E653AAE}" type="sibTrans" cxnId="{CC894CC0-11FE-4AD4-A445-B203BEEA15BB}">
      <dgm:prSet/>
      <dgm:spPr/>
      <dgm:t>
        <a:bodyPr/>
        <a:lstStyle/>
        <a:p>
          <a:endParaRPr lang="uk-UA"/>
        </a:p>
      </dgm:t>
    </dgm:pt>
    <dgm:pt modelId="{F5DAD057-427E-43C3-9BC6-77EFBCE57560}">
      <dgm:prSet phldrT="[Текст]"/>
      <dgm:spPr/>
      <dgm:t>
        <a:bodyPr/>
        <a:lstStyle/>
        <a:p>
          <a:pPr algn="l"/>
          <a:r>
            <a:rPr lang="uk-UA" smtClean="0">
              <a:latin typeface="Times New Roman" panose="02020603050405020304" pitchFamily="18" charset="0"/>
              <a:cs typeface="Times New Roman" panose="02020603050405020304" pitchFamily="18" charset="0"/>
            </a:rPr>
            <a:t>3) </a:t>
          </a:r>
          <a:r>
            <a:rPr lang="uk-UA" b="1" smtClean="0">
              <a:latin typeface="Times New Roman" panose="02020603050405020304" pitchFamily="18" charset="0"/>
              <a:cs typeface="Times New Roman" panose="02020603050405020304" pitchFamily="18" charset="0"/>
            </a:rPr>
            <a:t>інформаційний</a:t>
          </a:r>
          <a:r>
            <a:rPr lang="uk-UA" smtClean="0">
              <a:latin typeface="Times New Roman" panose="02020603050405020304" pitchFamily="18" charset="0"/>
              <a:cs typeface="Times New Roman" panose="02020603050405020304" pitchFamily="18" charset="0"/>
            </a:rPr>
            <a:t> бюлетень;</a:t>
          </a:r>
          <a:endParaRPr lang="ru-RU" dirty="0">
            <a:latin typeface="Times New Roman" panose="02020603050405020304" pitchFamily="18" charset="0"/>
            <a:cs typeface="Times New Roman" panose="02020603050405020304" pitchFamily="18" charset="0"/>
          </a:endParaRPr>
        </a:p>
      </dgm:t>
    </dgm:pt>
    <dgm:pt modelId="{6DB746CA-8905-4A26-81A0-A8F60F4A35B7}" type="parTrans" cxnId="{DD13E566-4F33-4FD3-8304-DE56842D492A}">
      <dgm:prSet/>
      <dgm:spPr/>
      <dgm:t>
        <a:bodyPr/>
        <a:lstStyle/>
        <a:p>
          <a:endParaRPr lang="uk-UA"/>
        </a:p>
      </dgm:t>
    </dgm:pt>
    <dgm:pt modelId="{D52D1C16-6CC5-4564-8C16-A9BDF7A30989}" type="sibTrans" cxnId="{DD13E566-4F33-4FD3-8304-DE56842D492A}">
      <dgm:prSet/>
      <dgm:spPr/>
      <dgm:t>
        <a:bodyPr/>
        <a:lstStyle/>
        <a:p>
          <a:endParaRPr lang="uk-UA"/>
        </a:p>
      </dgm:t>
    </dgm:pt>
    <dgm:pt modelId="{83C7BD3B-6B2F-4B2E-9F0D-08AC46582B60}">
      <dgm:prSet phldrT="[Текст]"/>
      <dgm:spPr/>
      <dgm:t>
        <a:bodyPr/>
        <a:lstStyle/>
        <a:p>
          <a:pPr algn="l"/>
          <a:r>
            <a:rPr lang="uk-UA" smtClean="0">
              <a:latin typeface="Times New Roman" panose="02020603050405020304" pitchFamily="18" charset="0"/>
              <a:cs typeface="Times New Roman" panose="02020603050405020304" pitchFamily="18" charset="0"/>
            </a:rPr>
            <a:t>4) </a:t>
          </a:r>
          <a:r>
            <a:rPr lang="uk-UA" b="1" smtClean="0">
              <a:latin typeface="Times New Roman" panose="02020603050405020304" pitchFamily="18" charset="0"/>
              <a:cs typeface="Times New Roman" panose="02020603050405020304" pitchFamily="18" charset="0"/>
            </a:rPr>
            <a:t>медичний висновок</a:t>
          </a:r>
          <a:r>
            <a:rPr lang="uk-UA" smtClean="0">
              <a:latin typeface="Times New Roman" panose="02020603050405020304" pitchFamily="18" charset="0"/>
              <a:cs typeface="Times New Roman" panose="02020603050405020304" pitchFamily="18" charset="0"/>
            </a:rPr>
            <a:t>, поданий особою для реєстрації, та повідомлення про створення особливих (спеціальних) умов для проходження ЗНО (</a:t>
          </a:r>
          <a:r>
            <a:rPr lang="uk-UA" i="1" smtClean="0">
              <a:latin typeface="Times New Roman" panose="02020603050405020304" pitchFamily="18" charset="0"/>
              <a:cs typeface="Times New Roman" panose="02020603050405020304" pitchFamily="18" charset="0"/>
            </a:rPr>
            <a:t>для осіб, які надали медичний висновок</a:t>
          </a:r>
          <a:r>
            <a:rPr lang="uk-UA"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dgm:t>
    </dgm:pt>
    <dgm:pt modelId="{52C10A95-327B-4E55-B4FE-83B7E3DEC8D9}" type="parTrans" cxnId="{D43CC9CC-1126-47C3-81E7-5305FB7E6686}">
      <dgm:prSet/>
      <dgm:spPr/>
      <dgm:t>
        <a:bodyPr/>
        <a:lstStyle/>
        <a:p>
          <a:endParaRPr lang="uk-UA"/>
        </a:p>
      </dgm:t>
    </dgm:pt>
    <dgm:pt modelId="{A83BBDE3-7CB5-4F6C-BB8C-0ED73CC02289}" type="sibTrans" cxnId="{D43CC9CC-1126-47C3-81E7-5305FB7E6686}">
      <dgm:prSet/>
      <dgm:spPr/>
      <dgm:t>
        <a:bodyPr/>
        <a:lstStyle/>
        <a:p>
          <a:endParaRPr lang="uk-UA"/>
        </a:p>
      </dgm:t>
    </dgm:pt>
    <dgm:pt modelId="{92C4FE63-74DF-4FC1-A146-869FD9DEEAD8}">
      <dgm:prSet phldrT="[Текст]"/>
      <dgm:spPr/>
      <dgm:t>
        <a:bodyPr/>
        <a:lstStyle/>
        <a:p>
          <a:pPr algn="l"/>
          <a:r>
            <a:rPr lang="uk-UA" dirty="0" smtClean="0">
              <a:latin typeface="Times New Roman" panose="02020603050405020304" pitchFamily="18" charset="0"/>
              <a:cs typeface="Times New Roman" panose="02020603050405020304" pitchFamily="18" charset="0"/>
            </a:rPr>
            <a:t>5) </a:t>
          </a:r>
          <a:r>
            <a:rPr lang="uk-UA" b="1" dirty="0" smtClean="0">
              <a:latin typeface="Times New Roman" panose="02020603050405020304" pitchFamily="18" charset="0"/>
              <a:cs typeface="Times New Roman" panose="02020603050405020304" pitchFamily="18" charset="0"/>
            </a:rPr>
            <a:t>повідомлення</a:t>
          </a:r>
          <a:r>
            <a:rPr lang="uk-UA" dirty="0" smtClean="0">
              <a:latin typeface="Times New Roman" panose="02020603050405020304" pitchFamily="18" charset="0"/>
              <a:cs typeface="Times New Roman" panose="02020603050405020304" pitchFamily="18" charset="0"/>
            </a:rPr>
            <a:t> про надання можливості пройти ЗНО з певних навчальних предметів під час додаткової сесії (</a:t>
          </a:r>
          <a:r>
            <a:rPr lang="uk-UA" i="1" dirty="0" smtClean="0">
              <a:latin typeface="Times New Roman" panose="02020603050405020304" pitchFamily="18" charset="0"/>
              <a:cs typeface="Times New Roman" panose="02020603050405020304" pitchFamily="18" charset="0"/>
            </a:rPr>
            <a:t>для осіб, які подали заяву щодо участі в додатковій сесії</a:t>
          </a:r>
          <a:r>
            <a:rPr lang="uk-UA" dirty="0" smtClean="0">
              <a:latin typeface="Times New Roman" panose="02020603050405020304" pitchFamily="18" charset="0"/>
              <a:cs typeface="Times New Roman" panose="02020603050405020304" pitchFamily="18" charset="0"/>
            </a:rPr>
            <a:t>) </a:t>
          </a:r>
          <a:r>
            <a:rPr lang="uk-UA" b="1" dirty="0" smtClean="0">
              <a:solidFill>
                <a:schemeClr val="accent6">
                  <a:lumMod val="50000"/>
                </a:schemeClr>
              </a:solidFill>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dgm:t>
    </dgm:pt>
    <dgm:pt modelId="{BE1238DA-0AFC-43FF-A0C2-185383EA0E86}" type="parTrans" cxnId="{F71DA1A3-A18A-4C11-8515-5058819BD821}">
      <dgm:prSet/>
      <dgm:spPr/>
      <dgm:t>
        <a:bodyPr/>
        <a:lstStyle/>
        <a:p>
          <a:endParaRPr lang="uk-UA"/>
        </a:p>
      </dgm:t>
    </dgm:pt>
    <dgm:pt modelId="{984A5ADB-C114-4C9E-A68E-8382B66C8805}" type="sibTrans" cxnId="{F71DA1A3-A18A-4C11-8515-5058819BD821}">
      <dgm:prSet/>
      <dgm:spPr/>
      <dgm:t>
        <a:bodyPr/>
        <a:lstStyle/>
        <a:p>
          <a:endParaRPr lang="uk-UA"/>
        </a:p>
      </dgm:t>
    </dgm:pt>
    <dgm:pt modelId="{9015B067-44A4-464E-9D07-BCAD2CC9BF2E}">
      <dgm:prSet phldrT="[Текст]"/>
      <dgm:spPr/>
      <dgm:t>
        <a:bodyPr/>
        <a:lstStyle/>
        <a:p>
          <a:pPr algn="l"/>
          <a:r>
            <a:rPr lang="uk-UA" dirty="0" smtClean="0">
              <a:latin typeface="Times New Roman" panose="02020603050405020304" pitchFamily="18" charset="0"/>
              <a:cs typeface="Times New Roman" panose="02020603050405020304" pitchFamily="18" charset="0"/>
            </a:rPr>
            <a:t>1) </a:t>
          </a:r>
          <a:r>
            <a:rPr lang="uk-UA" b="1" dirty="0" smtClean="0">
              <a:latin typeface="Times New Roman" panose="02020603050405020304" pitchFamily="18" charset="0"/>
              <a:cs typeface="Times New Roman" panose="02020603050405020304" pitchFamily="18" charset="0"/>
            </a:rPr>
            <a:t>Сертифікат</a:t>
          </a: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dgm:t>
    </dgm:pt>
    <dgm:pt modelId="{00670602-2530-4B01-B764-DFB975AB4AB0}" type="parTrans" cxnId="{18921AB9-30D2-45E0-9022-89F50004981A}">
      <dgm:prSet/>
      <dgm:spPr/>
    </dgm:pt>
    <dgm:pt modelId="{C8B1C740-ECA1-41FF-938F-D6914180B50B}" type="sibTrans" cxnId="{18921AB9-30D2-45E0-9022-89F50004981A}">
      <dgm:prSet/>
      <dgm:spPr/>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custScaleX="171353">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F71DA1A3-A18A-4C11-8515-5058819BD821}" srcId="{9582DBC5-987B-4F1D-97A6-A6F6A0BA807B}" destId="{92C4FE63-74DF-4FC1-A146-869FD9DEEAD8}" srcOrd="5" destOrd="0" parTransId="{BE1238DA-0AFC-43FF-A0C2-185383EA0E86}" sibTransId="{984A5ADB-C114-4C9E-A68E-8382B66C8805}"/>
    <dgm:cxn modelId="{22CDBDB0-C585-485E-9B59-7C991B52644A}" type="presOf" srcId="{FABC7C3D-5C15-40C6-9627-CF8BC283BB92}" destId="{D0D2D554-755C-4BC1-B409-DFABE0D64D9A}" srcOrd="0" destOrd="0" presId="urn:diagrams.loki3.com/BracketList+Icon"/>
    <dgm:cxn modelId="{9B9BF4A5-70E6-4B95-8E8F-D80CC2781CE2}" type="presOf" srcId="{9582DBC5-987B-4F1D-97A6-A6F6A0BA807B}" destId="{307BF9A8-F43B-4B99-81B5-CB4765A2CBAB}"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7A8ACFC9-4D0C-4DCE-BBC4-F307D73AAF6D}" type="presOf" srcId="{7020F73F-9651-494B-B80A-83F99E16C805}" destId="{A986BD3F-DC9A-49A0-8194-046998953301}" srcOrd="0" destOrd="0" presId="urn:diagrams.loki3.com/BracketList+Icon"/>
    <dgm:cxn modelId="{18921AB9-30D2-45E0-9022-89F50004981A}" srcId="{9582DBC5-987B-4F1D-97A6-A6F6A0BA807B}" destId="{9015B067-44A4-464E-9D07-BCAD2CC9BF2E}" srcOrd="1" destOrd="0" parTransId="{00670602-2530-4B01-B764-DFB975AB4AB0}" sibTransId="{C8B1C740-ECA1-41FF-938F-D6914180B50B}"/>
    <dgm:cxn modelId="{990829D2-B80E-4681-8900-77CABCEBD895}" type="presOf" srcId="{83C7BD3B-6B2F-4B2E-9F0D-08AC46582B60}" destId="{A986BD3F-DC9A-49A0-8194-046998953301}" srcOrd="0" destOrd="4" presId="urn:diagrams.loki3.com/BracketList+Icon"/>
    <dgm:cxn modelId="{2D05D4AE-B911-4925-80D2-923FBD1FFEB8}" type="presOf" srcId="{F5DAD057-427E-43C3-9BC6-77EFBCE57560}" destId="{A986BD3F-DC9A-49A0-8194-046998953301}" srcOrd="0" destOrd="3" presId="urn:diagrams.loki3.com/BracketList+Icon"/>
    <dgm:cxn modelId="{0E65A408-5B14-4C9C-8E30-A7E10C15C037}" type="presOf" srcId="{92C4FE63-74DF-4FC1-A146-869FD9DEEAD8}" destId="{A986BD3F-DC9A-49A0-8194-046998953301}" srcOrd="0" destOrd="5" presId="urn:diagrams.loki3.com/BracketList+Icon"/>
    <dgm:cxn modelId="{DD13E566-4F33-4FD3-8304-DE56842D492A}" srcId="{9582DBC5-987B-4F1D-97A6-A6F6A0BA807B}" destId="{F5DAD057-427E-43C3-9BC6-77EFBCE57560}" srcOrd="3" destOrd="0" parTransId="{6DB746CA-8905-4A26-81A0-A8F60F4A35B7}" sibTransId="{D52D1C16-6CC5-4564-8C16-A9BDF7A30989}"/>
    <dgm:cxn modelId="{3510AA4D-F2B8-4E30-BBB3-8F06FC70691E}" srcId="{9582DBC5-987B-4F1D-97A6-A6F6A0BA807B}" destId="{7020F73F-9651-494B-B80A-83F99E16C805}" srcOrd="0" destOrd="0" parTransId="{AE1EA14A-3864-4215-84D5-874FCA347B01}" sibTransId="{20B24E5B-E625-4452-94C4-24A07B534C3B}"/>
    <dgm:cxn modelId="{D43CC9CC-1126-47C3-81E7-5305FB7E6686}" srcId="{9582DBC5-987B-4F1D-97A6-A6F6A0BA807B}" destId="{83C7BD3B-6B2F-4B2E-9F0D-08AC46582B60}" srcOrd="4" destOrd="0" parTransId="{52C10A95-327B-4E55-B4FE-83B7E3DEC8D9}" sibTransId="{A83BBDE3-7CB5-4F6C-BB8C-0ED73CC02289}"/>
    <dgm:cxn modelId="{C96BEB54-73F1-4E06-8FC1-60DFFB6EAD91}" type="presOf" srcId="{9015B067-44A4-464E-9D07-BCAD2CC9BF2E}" destId="{A986BD3F-DC9A-49A0-8194-046998953301}" srcOrd="0" destOrd="1" presId="urn:diagrams.loki3.com/BracketList+Icon"/>
    <dgm:cxn modelId="{CC894CC0-11FE-4AD4-A445-B203BEEA15BB}" srcId="{9582DBC5-987B-4F1D-97A6-A6F6A0BA807B}" destId="{B92E8B85-8256-4BD4-8CFC-F7A596236A6E}" srcOrd="2" destOrd="0" parTransId="{519377F9-4004-4BD2-87DA-C974DDD73E7F}" sibTransId="{B1DE6E80-BD9A-4353-8DA7-91CC0E653AAE}"/>
    <dgm:cxn modelId="{8C66C319-8BB1-45AB-B1CA-12D6397E0217}" type="presOf" srcId="{B92E8B85-8256-4BD4-8CFC-F7A596236A6E}" destId="{A986BD3F-DC9A-49A0-8194-046998953301}" srcOrd="0" destOrd="2" presId="urn:diagrams.loki3.com/BracketList+Icon"/>
    <dgm:cxn modelId="{88CAD4B1-69AD-4720-80A4-7F0C15205E1E}" type="presParOf" srcId="{D0D2D554-755C-4BC1-B409-DFABE0D64D9A}" destId="{35BDDACD-4257-416A-9719-A00049C1116F}" srcOrd="0" destOrd="0" presId="urn:diagrams.loki3.com/BracketList+Icon"/>
    <dgm:cxn modelId="{0D4323BB-B347-4DF0-9353-51DAF25D796B}" type="presParOf" srcId="{35BDDACD-4257-416A-9719-A00049C1116F}" destId="{307BF9A8-F43B-4B99-81B5-CB4765A2CBAB}" srcOrd="0" destOrd="0" presId="urn:diagrams.loki3.com/BracketList+Icon"/>
    <dgm:cxn modelId="{69E51738-2C62-469E-B800-D0C44C670C3C}" type="presParOf" srcId="{35BDDACD-4257-416A-9719-A00049C1116F}" destId="{0136C66E-76B2-4ACA-82CA-9ED4046AC2D4}" srcOrd="1" destOrd="0" presId="urn:diagrams.loki3.com/BracketList+Icon"/>
    <dgm:cxn modelId="{6ADDA59C-F7A6-43B7-B6D3-92255A540061}" type="presParOf" srcId="{35BDDACD-4257-416A-9719-A00049C1116F}" destId="{16519761-41F9-490B-975C-D931866A8A86}" srcOrd="2" destOrd="0" presId="urn:diagrams.loki3.com/BracketList+Icon"/>
    <dgm:cxn modelId="{AB5982BC-711D-4158-8F70-BFACA5F3D0F3}"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just"/>
          <a:r>
            <a:rPr lang="uk-UA" sz="4000" b="1" dirty="0" smtClean="0">
              <a:latin typeface="Times New Roman" panose="02020603050405020304" pitchFamily="18" charset="0"/>
              <a:cs typeface="Times New Roman" panose="02020603050405020304" pitchFamily="18" charset="0"/>
            </a:rPr>
            <a:t>15</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just"/>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just"/>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l"/>
          <a:r>
            <a:rPr lang="uk-UA" sz="2900" b="1" dirty="0" smtClean="0">
              <a:solidFill>
                <a:schemeClr val="accent6">
                  <a:lumMod val="50000"/>
                </a:schemeClr>
              </a:solidFill>
              <a:latin typeface="Times New Roman" panose="02020603050405020304" pitchFamily="18" charset="0"/>
              <a:cs typeface="Times New Roman" panose="02020603050405020304" pitchFamily="18" charset="0"/>
            </a:rPr>
            <a:t>Індивідуальні конверти надсилаються рекомендованим поштовим відправленням:</a:t>
          </a:r>
          <a:endParaRPr lang="uk-UA" sz="2900"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just"/>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just"/>
          <a:endParaRPr lang="uk-UA">
            <a:latin typeface="Times New Roman" panose="02020603050405020304" pitchFamily="18" charset="0"/>
            <a:cs typeface="Times New Roman" panose="02020603050405020304" pitchFamily="18" charset="0"/>
          </a:endParaRPr>
        </a:p>
      </dgm:t>
    </dgm:pt>
    <dgm:pt modelId="{5EB2D858-D9BD-40FC-94C7-9433D62B3A76}">
      <dgm:prSet custT="1"/>
      <dgm:spPr/>
      <dgm:t>
        <a:bodyPr/>
        <a:lstStyle/>
        <a:p>
          <a:endParaRPr lang="ru-RU" sz="800" dirty="0">
            <a:latin typeface="Times New Roman" panose="02020603050405020304" pitchFamily="18" charset="0"/>
            <a:cs typeface="Times New Roman" panose="02020603050405020304" pitchFamily="18" charset="0"/>
          </a:endParaRPr>
        </a:p>
      </dgm:t>
    </dgm:pt>
    <dgm:pt modelId="{854B0AB5-84CA-405C-9872-CFD1033E06F1}" type="parTrans" cxnId="{D95FF531-66E6-457D-83E6-3FE4066F9494}">
      <dgm:prSet/>
      <dgm:spPr/>
      <dgm:t>
        <a:bodyPr/>
        <a:lstStyle/>
        <a:p>
          <a:endParaRPr lang="uk-UA"/>
        </a:p>
      </dgm:t>
    </dgm:pt>
    <dgm:pt modelId="{EE42B7A0-531F-4D70-8CEC-ED01D446D0FE}" type="sibTrans" cxnId="{D95FF531-66E6-457D-83E6-3FE4066F9494}">
      <dgm:prSet/>
      <dgm:spPr/>
      <dgm:t>
        <a:bodyPr/>
        <a:lstStyle/>
        <a:p>
          <a:endParaRPr lang="uk-UA"/>
        </a:p>
      </dgm:t>
    </dgm:pt>
    <dgm:pt modelId="{6FE7541C-4CE4-4D84-BF22-CC84FF750706}">
      <dgm:prSet/>
      <dgm:spPr/>
      <dgm:t>
        <a:bodyPr/>
        <a:lstStyle/>
        <a:p>
          <a:r>
            <a:rPr lang="uk-UA" sz="2900" dirty="0" smtClean="0">
              <a:latin typeface="Times New Roman" panose="02020603050405020304" pitchFamily="18" charset="0"/>
              <a:cs typeface="Times New Roman" panose="02020603050405020304" pitchFamily="18" charset="0"/>
            </a:rPr>
            <a:t>2) </a:t>
          </a:r>
          <a:r>
            <a:rPr lang="uk-UA" sz="2900" b="1" dirty="0" smtClean="0">
              <a:solidFill>
                <a:srgbClr val="C00000"/>
              </a:solidFill>
              <a:latin typeface="Times New Roman" panose="02020603050405020304" pitchFamily="18" charset="0"/>
              <a:cs typeface="Times New Roman" panose="02020603050405020304" pitchFamily="18" charset="0"/>
            </a:rPr>
            <a:t>випускникам поточного навчального року </a:t>
          </a:r>
          <a:r>
            <a:rPr lang="uk-UA" sz="2900" dirty="0" smtClean="0">
              <a:latin typeface="Times New Roman" panose="02020603050405020304" pitchFamily="18" charset="0"/>
              <a:cs typeface="Times New Roman" panose="02020603050405020304" pitchFamily="18" charset="0"/>
            </a:rPr>
            <a:t>– за </a:t>
          </a:r>
          <a:r>
            <a:rPr lang="uk-UA" sz="2900" dirty="0" err="1" smtClean="0">
              <a:latin typeface="Times New Roman" panose="02020603050405020304" pitchFamily="18" charset="0"/>
              <a:cs typeface="Times New Roman" panose="02020603050405020304" pitchFamily="18" charset="0"/>
            </a:rPr>
            <a:t>адресою</a:t>
          </a:r>
          <a:r>
            <a:rPr lang="uk-UA" sz="2900" dirty="0" smtClean="0">
              <a:latin typeface="Times New Roman" panose="02020603050405020304" pitchFamily="18" charset="0"/>
              <a:cs typeface="Times New Roman" panose="02020603050405020304" pitchFamily="18" charset="0"/>
            </a:rPr>
            <a:t> загальноосвітнього навчального закладу, де вони навчаються. Вручення індивідуальних конвертів забезпечують загальноосвітні навчальні заклади.</a:t>
          </a:r>
          <a:endParaRPr lang="ru-RU" sz="2900" dirty="0">
            <a:latin typeface="Times New Roman" panose="02020603050405020304" pitchFamily="18" charset="0"/>
            <a:cs typeface="Times New Roman" panose="02020603050405020304" pitchFamily="18" charset="0"/>
          </a:endParaRPr>
        </a:p>
      </dgm:t>
    </dgm:pt>
    <dgm:pt modelId="{A086A4DF-9E68-458A-9D3B-6E898B17D992}" type="parTrans" cxnId="{B82CB260-57C8-4EE5-B96D-79A3ADC4FED8}">
      <dgm:prSet/>
      <dgm:spPr/>
      <dgm:t>
        <a:bodyPr/>
        <a:lstStyle/>
        <a:p>
          <a:endParaRPr lang="uk-UA"/>
        </a:p>
      </dgm:t>
    </dgm:pt>
    <dgm:pt modelId="{67B852B6-4E16-420F-A27C-7740A4C6E4C6}" type="sibTrans" cxnId="{B82CB260-57C8-4EE5-B96D-79A3ADC4FED8}">
      <dgm:prSet/>
      <dgm:spPr/>
      <dgm:t>
        <a:bodyPr/>
        <a:lstStyle/>
        <a:p>
          <a:endParaRPr lang="uk-UA"/>
        </a:p>
      </dgm:t>
    </dgm:pt>
    <dgm:pt modelId="{49EFE864-BED1-4CF3-A9F5-ED8DA904386A}">
      <dgm:prSet phldrT="[Текст]"/>
      <dgm:spPr/>
      <dgm:t>
        <a:bodyPr/>
        <a:lstStyle/>
        <a:p>
          <a:pPr algn="l"/>
          <a:r>
            <a:rPr lang="uk-UA" sz="2900" dirty="0" smtClean="0">
              <a:latin typeface="Times New Roman" panose="02020603050405020304" pitchFamily="18" charset="0"/>
              <a:cs typeface="Times New Roman" panose="02020603050405020304" pitchFamily="18" charset="0"/>
            </a:rPr>
            <a:t>1) </a:t>
          </a:r>
          <a:r>
            <a:rPr lang="uk-UA" sz="2900" b="1" dirty="0" smtClean="0">
              <a:solidFill>
                <a:srgbClr val="0070C0"/>
              </a:solidFill>
              <a:latin typeface="Times New Roman" panose="02020603050405020304" pitchFamily="18" charset="0"/>
              <a:cs typeface="Times New Roman" panose="02020603050405020304" pitchFamily="18" charset="0"/>
            </a:rPr>
            <a:t>випускникам минулих років та учням </a:t>
          </a:r>
          <a:r>
            <a:rPr lang="uk-UA" sz="2900" dirty="0" smtClean="0">
              <a:latin typeface="Times New Roman" panose="02020603050405020304" pitchFamily="18" charset="0"/>
              <a:cs typeface="Times New Roman" panose="02020603050405020304" pitchFamily="18" charset="0"/>
            </a:rPr>
            <a:t>(</a:t>
          </a:r>
          <a:r>
            <a:rPr lang="uk-UA" sz="2900" i="1" dirty="0" smtClean="0">
              <a:latin typeface="Times New Roman" panose="02020603050405020304" pitchFamily="18" charset="0"/>
              <a:cs typeface="Times New Roman" panose="02020603050405020304" pitchFamily="18" charset="0"/>
            </a:rPr>
            <a:t>слухачам, студентам</a:t>
          </a:r>
          <a:r>
            <a:rPr lang="uk-UA" sz="2900" dirty="0" smtClean="0">
              <a:latin typeface="Times New Roman" panose="02020603050405020304" pitchFamily="18" charset="0"/>
              <a:cs typeface="Times New Roman" panose="02020603050405020304" pitchFamily="18" charset="0"/>
            </a:rPr>
            <a:t>) професійно-технічних, вищих навчальних закладів – за </a:t>
          </a:r>
          <a:r>
            <a:rPr lang="uk-UA" sz="2900" dirty="0" err="1" smtClean="0">
              <a:latin typeface="Times New Roman" panose="02020603050405020304" pitchFamily="18" charset="0"/>
              <a:cs typeface="Times New Roman" panose="02020603050405020304" pitchFamily="18" charset="0"/>
            </a:rPr>
            <a:t>адресою</a:t>
          </a:r>
          <a:r>
            <a:rPr lang="uk-UA" sz="2900" dirty="0" smtClean="0">
              <a:latin typeface="Times New Roman" panose="02020603050405020304" pitchFamily="18" charset="0"/>
              <a:cs typeface="Times New Roman" panose="02020603050405020304" pitchFamily="18" charset="0"/>
            </a:rPr>
            <a:t>, зазначеною в реєстраційній картці;</a:t>
          </a:r>
          <a:endParaRPr lang="uk-UA" sz="2900" dirty="0">
            <a:latin typeface="Times New Roman" panose="02020603050405020304" pitchFamily="18" charset="0"/>
            <a:cs typeface="Times New Roman" panose="02020603050405020304" pitchFamily="18" charset="0"/>
          </a:endParaRPr>
        </a:p>
      </dgm:t>
    </dgm:pt>
    <dgm:pt modelId="{AEAD82F4-9AEC-42DB-AB34-32532BCA1FF8}" type="parTrans" cxnId="{6EA52C62-7DA3-4D31-8659-FA7DCCCC25F0}">
      <dgm:prSet/>
      <dgm:spPr/>
      <dgm:t>
        <a:bodyPr/>
        <a:lstStyle/>
        <a:p>
          <a:endParaRPr lang="uk-UA"/>
        </a:p>
      </dgm:t>
    </dgm:pt>
    <dgm:pt modelId="{C61BE9E0-DA7F-4A00-8154-E3B0DF9BC0F8}" type="sibTrans" cxnId="{6EA52C62-7DA3-4D31-8659-FA7DCCCC25F0}">
      <dgm:prSet/>
      <dgm:spPr/>
      <dgm:t>
        <a:bodyPr/>
        <a:lstStyle/>
        <a:p>
          <a:endParaRPr lang="uk-UA"/>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custScaleX="171353">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D95FF531-66E6-457D-83E6-3FE4066F9494}" srcId="{9582DBC5-987B-4F1D-97A6-A6F6A0BA807B}" destId="{5EB2D858-D9BD-40FC-94C7-9433D62B3A76}" srcOrd="2" destOrd="0" parTransId="{854B0AB5-84CA-405C-9872-CFD1033E06F1}" sibTransId="{EE42B7A0-531F-4D70-8CEC-ED01D446D0FE}"/>
    <dgm:cxn modelId="{FD94A611-A46A-413E-8B2F-F53E8F06F8C6}" type="presOf" srcId="{7020F73F-9651-494B-B80A-83F99E16C805}" destId="{A986BD3F-DC9A-49A0-8194-046998953301}" srcOrd="0" destOrd="0" presId="urn:diagrams.loki3.com/BracketList+Icon"/>
    <dgm:cxn modelId="{7D35484F-57FA-4B75-BD49-2D681F3EB224}" type="presOf" srcId="{9582DBC5-987B-4F1D-97A6-A6F6A0BA807B}" destId="{307BF9A8-F43B-4B99-81B5-CB4765A2CBAB}"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04BD0EEB-7CA6-4AC0-9DE3-6C8D2C8E601B}" type="presOf" srcId="{6FE7541C-4CE4-4D84-BF22-CC84FF750706}" destId="{A986BD3F-DC9A-49A0-8194-046998953301}" srcOrd="0" destOrd="3" presId="urn:diagrams.loki3.com/BracketList+Icon"/>
    <dgm:cxn modelId="{B82CB260-57C8-4EE5-B96D-79A3ADC4FED8}" srcId="{9582DBC5-987B-4F1D-97A6-A6F6A0BA807B}" destId="{6FE7541C-4CE4-4D84-BF22-CC84FF750706}" srcOrd="3" destOrd="0" parTransId="{A086A4DF-9E68-458A-9D3B-6E898B17D992}" sibTransId="{67B852B6-4E16-420F-A27C-7740A4C6E4C6}"/>
    <dgm:cxn modelId="{3510AA4D-F2B8-4E30-BBB3-8F06FC70691E}" srcId="{9582DBC5-987B-4F1D-97A6-A6F6A0BA807B}" destId="{7020F73F-9651-494B-B80A-83F99E16C805}" srcOrd="0" destOrd="0" parTransId="{AE1EA14A-3864-4215-84D5-874FCA347B01}" sibTransId="{20B24E5B-E625-4452-94C4-24A07B534C3B}"/>
    <dgm:cxn modelId="{B8EBBD19-562F-4782-BB9E-6E14A1F45833}" type="presOf" srcId="{5EB2D858-D9BD-40FC-94C7-9433D62B3A76}" destId="{A986BD3F-DC9A-49A0-8194-046998953301}" srcOrd="0" destOrd="2" presId="urn:diagrams.loki3.com/BracketList+Icon"/>
    <dgm:cxn modelId="{95743C61-1699-4D98-9909-F0BA2ED2DFFE}" type="presOf" srcId="{49EFE864-BED1-4CF3-A9F5-ED8DA904386A}" destId="{A986BD3F-DC9A-49A0-8194-046998953301}" srcOrd="0" destOrd="1" presId="urn:diagrams.loki3.com/BracketList+Icon"/>
    <dgm:cxn modelId="{6EA52C62-7DA3-4D31-8659-FA7DCCCC25F0}" srcId="{9582DBC5-987B-4F1D-97A6-A6F6A0BA807B}" destId="{49EFE864-BED1-4CF3-A9F5-ED8DA904386A}" srcOrd="1" destOrd="0" parTransId="{AEAD82F4-9AEC-42DB-AB34-32532BCA1FF8}" sibTransId="{C61BE9E0-DA7F-4A00-8154-E3B0DF9BC0F8}"/>
    <dgm:cxn modelId="{17512326-B569-4726-9E02-5B33ACB15222}" type="presOf" srcId="{FABC7C3D-5C15-40C6-9627-CF8BC283BB92}" destId="{D0D2D554-755C-4BC1-B409-DFABE0D64D9A}" srcOrd="0" destOrd="0" presId="urn:diagrams.loki3.com/BracketList+Icon"/>
    <dgm:cxn modelId="{89E4D01D-06FB-4022-9A5A-3DBAA2D1C575}" type="presParOf" srcId="{D0D2D554-755C-4BC1-B409-DFABE0D64D9A}" destId="{35BDDACD-4257-416A-9719-A00049C1116F}" srcOrd="0" destOrd="0" presId="urn:diagrams.loki3.com/BracketList+Icon"/>
    <dgm:cxn modelId="{70164016-A744-4F05-A8D4-E96D8CF6A254}" type="presParOf" srcId="{35BDDACD-4257-416A-9719-A00049C1116F}" destId="{307BF9A8-F43B-4B99-81B5-CB4765A2CBAB}" srcOrd="0" destOrd="0" presId="urn:diagrams.loki3.com/BracketList+Icon"/>
    <dgm:cxn modelId="{BD389ABE-9C6E-4B9C-B0E4-ABD59ED9C657}" type="presParOf" srcId="{35BDDACD-4257-416A-9719-A00049C1116F}" destId="{0136C66E-76B2-4ACA-82CA-9ED4046AC2D4}" srcOrd="1" destOrd="0" presId="urn:diagrams.loki3.com/BracketList+Icon"/>
    <dgm:cxn modelId="{49C4A60B-D08F-43F0-A3BB-35CE3E7E81DD}" type="presParOf" srcId="{35BDDACD-4257-416A-9719-A00049C1116F}" destId="{16519761-41F9-490B-975C-D931866A8A86}" srcOrd="2" destOrd="0" presId="urn:diagrams.loki3.com/BracketList+Icon"/>
    <dgm:cxn modelId="{362F9E11-BBB0-449F-AA77-A0979E0BF52D}"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16</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dirty="0" smtClean="0">
              <a:latin typeface="Times New Roman" panose="02020603050405020304" pitchFamily="18" charset="0"/>
              <a:cs typeface="Times New Roman" panose="02020603050405020304" pitchFamily="18" charset="0"/>
            </a:rPr>
            <a:t>Інформація про результати реєстрації осіб, які не можуть указати відповідну поштову адресу в Україні (з числа осіб, які проживають або навчаються за кордоном, або осіб з неконтрольованої території), надсилається на електронну адресу, указану ними під час реєстрації. </a:t>
          </a:r>
          <a:r>
            <a:rPr lang="uk-UA" b="1" dirty="0" smtClean="0">
              <a:latin typeface="Times New Roman" panose="02020603050405020304" pitchFamily="18" charset="0"/>
              <a:cs typeface="Times New Roman" panose="02020603050405020304" pitchFamily="18" charset="0"/>
            </a:rPr>
            <a:t>Індивідуальні конверти </a:t>
          </a:r>
          <a:r>
            <a:rPr lang="uk-UA" dirty="0" smtClean="0">
              <a:latin typeface="Times New Roman" panose="02020603050405020304" pitchFamily="18" charset="0"/>
              <a:cs typeface="Times New Roman" panose="02020603050405020304" pitchFamily="18" charset="0"/>
            </a:rPr>
            <a:t>таких осіб </a:t>
          </a:r>
          <a:r>
            <a:rPr lang="uk-UA" b="1" u="sng" dirty="0" smtClean="0">
              <a:solidFill>
                <a:srgbClr val="C00000"/>
              </a:solidFill>
              <a:latin typeface="Times New Roman" panose="02020603050405020304" pitchFamily="18" charset="0"/>
              <a:cs typeface="Times New Roman" panose="02020603050405020304" pitchFamily="18" charset="0"/>
            </a:rPr>
            <a:t>зберігаються</a:t>
          </a:r>
          <a:r>
            <a:rPr lang="uk-UA" dirty="0" smtClean="0">
              <a:latin typeface="Times New Roman" panose="02020603050405020304" pitchFamily="18" charset="0"/>
              <a:cs typeface="Times New Roman" panose="02020603050405020304" pitchFamily="18" charset="0"/>
            </a:rPr>
            <a:t> в регіональному центрі, учасники ЗНО зможуть отримати їх в пунктах ЗНО під час проходження першого тестування, або звернувшись до регіонального центру до початку проведення ЗНО.</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17</a:t>
          </a:r>
          <a:endParaRPr lang="uk-UA" sz="32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Інформація про відправлення особі індивідуального конверта </a:t>
          </a:r>
          <a:r>
            <a:rPr lang="uk-UA" b="1" dirty="0" smtClean="0">
              <a:latin typeface="Times New Roman" panose="02020603050405020304" pitchFamily="18" charset="0"/>
              <a:cs typeface="Times New Roman" panose="02020603050405020304" pitchFamily="18" charset="0"/>
            </a:rPr>
            <a:t>може розміщуватися на веб-сайті відповідного регіонального центру </a:t>
          </a:r>
          <a:r>
            <a:rPr lang="uk-UA" dirty="0" smtClean="0">
              <a:latin typeface="Times New Roman" panose="02020603050405020304" pitchFamily="18" charset="0"/>
              <a:cs typeface="Times New Roman" panose="02020603050405020304" pitchFamily="18" charset="0"/>
            </a:rPr>
            <a:t>та/або надсилатися SMS-повідомленням.</a:t>
          </a:r>
          <a:endParaRPr lang="uk-UA"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46EA71AB-40AC-4888-BCF0-194A3CB399FF}">
      <dgm:prSet phldrT="[Текст]"/>
      <dgm:spPr/>
      <dgm:t>
        <a:bodyPr/>
        <a:lstStyle/>
        <a:p>
          <a:r>
            <a:rPr lang="uk-UA" dirty="0" smtClean="0">
              <a:latin typeface="Times New Roman" panose="02020603050405020304" pitchFamily="18" charset="0"/>
              <a:cs typeface="Times New Roman" panose="02020603050405020304" pitchFamily="18" charset="0"/>
            </a:rPr>
            <a:t>У регіональному центрі </a:t>
          </a:r>
          <a:r>
            <a:rPr lang="uk-UA" b="1" dirty="0" smtClean="0">
              <a:latin typeface="Times New Roman" panose="02020603050405020304" pitchFamily="18" charset="0"/>
              <a:cs typeface="Times New Roman" panose="02020603050405020304" pitchFamily="18" charset="0"/>
            </a:rPr>
            <a:t>зберігаються індивідуальні конверти </a:t>
          </a:r>
          <a:r>
            <a:rPr lang="uk-UA" dirty="0" smtClean="0">
              <a:latin typeface="Times New Roman" panose="02020603050405020304" pitchFamily="18" charset="0"/>
              <a:cs typeface="Times New Roman" panose="02020603050405020304" pitchFamily="18" charset="0"/>
            </a:rPr>
            <a:t>учасників ЗНО, які були відправлені за </a:t>
          </a:r>
          <a:r>
            <a:rPr lang="uk-UA" dirty="0" err="1" smtClean="0">
              <a:latin typeface="Times New Roman" panose="02020603050405020304" pitchFamily="18" charset="0"/>
              <a:cs typeface="Times New Roman" panose="02020603050405020304" pitchFamily="18" charset="0"/>
            </a:rPr>
            <a:t>адресою</a:t>
          </a:r>
          <a:r>
            <a:rPr lang="uk-UA" dirty="0" smtClean="0">
              <a:latin typeface="Times New Roman" panose="02020603050405020304" pitchFamily="18" charset="0"/>
              <a:cs typeface="Times New Roman" panose="02020603050405020304" pitchFamily="18" charset="0"/>
            </a:rPr>
            <a:t>, зазначеною в реєстраційній картці, але повернуті оператором поштового зв’язку відправнику</a:t>
          </a:r>
          <a:endParaRPr lang="uk-UA" dirty="0">
            <a:latin typeface="Times New Roman" panose="02020603050405020304" pitchFamily="18" charset="0"/>
            <a:cs typeface="Times New Roman" panose="02020603050405020304" pitchFamily="18" charset="0"/>
          </a:endParaRPr>
        </a:p>
      </dgm:t>
    </dgm:pt>
    <dgm:pt modelId="{ED7C760A-557B-4D2A-B809-4926F2198326}" type="parTrans" cxnId="{E427565E-5E8E-4444-9B67-8FE319D704FD}">
      <dgm:prSet/>
      <dgm:spPr/>
      <dgm:t>
        <a:bodyPr/>
        <a:lstStyle/>
        <a:p>
          <a:endParaRPr lang="uk-UA">
            <a:latin typeface="Times New Roman" panose="02020603050405020304" pitchFamily="18" charset="0"/>
            <a:cs typeface="Times New Roman" panose="02020603050405020304" pitchFamily="18" charset="0"/>
          </a:endParaRPr>
        </a:p>
      </dgm:t>
    </dgm:pt>
    <dgm:pt modelId="{540BE2A0-6B7F-4708-B69D-82507B433746}" type="sibTrans" cxnId="{E427565E-5E8E-4444-9B67-8FE319D704FD}">
      <dgm:prSet/>
      <dgm:spPr/>
      <dgm:t>
        <a:bodyPr/>
        <a:lstStyle/>
        <a:p>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custScaleX="130231">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3510AA4D-F2B8-4E30-BBB3-8F06FC70691E}" srcId="{9582DBC5-987B-4F1D-97A6-A6F6A0BA807B}" destId="{7020F73F-9651-494B-B80A-83F99E16C805}" srcOrd="0" destOrd="0" parTransId="{AE1EA14A-3864-4215-84D5-874FCA347B01}" sibTransId="{20B24E5B-E625-4452-94C4-24A07B534C3B}"/>
    <dgm:cxn modelId="{CDA63CE1-7BF6-4D95-B760-F6F31B70384E}" srcId="{FABC7C3D-5C15-40C6-9627-CF8BC283BB92}" destId="{4FAB3E1A-4B7B-4C7B-88BF-6E6E681B42D3}" srcOrd="1" destOrd="0" parTransId="{8A2076FA-692F-4A64-B3E9-492CFB529C55}" sibTransId="{714AF157-95AB-4676-9ED8-65CE6D689FBE}"/>
    <dgm:cxn modelId="{F16F0541-6E88-4827-8F1D-3EF9DE30B807}" type="presOf" srcId="{4FAB3E1A-4B7B-4C7B-88BF-6E6E681B42D3}" destId="{BDC7E557-9AB0-4F77-84D9-849FF6429266}"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6A145DBD-A677-4E81-B28F-1AECD89C184B}" type="presOf" srcId="{FABC7C3D-5C15-40C6-9627-CF8BC283BB92}" destId="{D0D2D554-755C-4BC1-B409-DFABE0D64D9A}" srcOrd="0" destOrd="0" presId="urn:diagrams.loki3.com/BracketList+Icon"/>
    <dgm:cxn modelId="{AC5E6A5A-0B51-4B34-B4BC-E9B9445F976D}" type="presOf" srcId="{A16A8697-7F74-4E00-B61D-351BB4E96170}" destId="{5539AA50-3AE6-454D-A23C-68A134E0E44B}" srcOrd="0" destOrd="0" presId="urn:diagrams.loki3.com/BracketList+Icon"/>
    <dgm:cxn modelId="{ED287259-CFC9-4897-A45A-50B30AAFAAD5}" type="presOf" srcId="{7020F73F-9651-494B-B80A-83F99E16C805}" destId="{A986BD3F-DC9A-49A0-8194-046998953301}" srcOrd="0" destOrd="0" presId="urn:diagrams.loki3.com/BracketList+Icon"/>
    <dgm:cxn modelId="{C4CFA541-EA5B-4DA7-8546-3C84FC1B9F82}" type="presOf" srcId="{46EA71AB-40AC-4888-BCF0-194A3CB399FF}" destId="{A986BD3F-DC9A-49A0-8194-046998953301}" srcOrd="0" destOrd="1" presId="urn:diagrams.loki3.com/BracketList+Icon"/>
    <dgm:cxn modelId="{4104B1F7-601A-43F8-823F-280FD54A93D6}" srcId="{4FAB3E1A-4B7B-4C7B-88BF-6E6E681B42D3}" destId="{A16A8697-7F74-4E00-B61D-351BB4E96170}" srcOrd="0" destOrd="0" parTransId="{43ADFD24-3547-421F-B48D-025A9376240C}" sibTransId="{05D3CACF-0DDA-417B-BF47-DF0F3768FB50}"/>
    <dgm:cxn modelId="{0434E393-B665-4AB0-B976-4CB9AB0FAF77}" type="presOf" srcId="{9582DBC5-987B-4F1D-97A6-A6F6A0BA807B}" destId="{307BF9A8-F43B-4B99-81B5-CB4765A2CBAB}" srcOrd="0" destOrd="0" presId="urn:diagrams.loki3.com/BracketList+Icon"/>
    <dgm:cxn modelId="{E427565E-5E8E-4444-9B67-8FE319D704FD}" srcId="{9582DBC5-987B-4F1D-97A6-A6F6A0BA807B}" destId="{46EA71AB-40AC-4888-BCF0-194A3CB399FF}" srcOrd="1" destOrd="0" parTransId="{ED7C760A-557B-4D2A-B809-4926F2198326}" sibTransId="{540BE2A0-6B7F-4708-B69D-82507B433746}"/>
    <dgm:cxn modelId="{27DB97EC-E183-4D2B-8775-9BB713AF15AB}" type="presParOf" srcId="{D0D2D554-755C-4BC1-B409-DFABE0D64D9A}" destId="{35BDDACD-4257-416A-9719-A00049C1116F}" srcOrd="0" destOrd="0" presId="urn:diagrams.loki3.com/BracketList+Icon"/>
    <dgm:cxn modelId="{89E8E808-5D95-4576-83E3-947F69EF407E}" type="presParOf" srcId="{35BDDACD-4257-416A-9719-A00049C1116F}" destId="{307BF9A8-F43B-4B99-81B5-CB4765A2CBAB}" srcOrd="0" destOrd="0" presId="urn:diagrams.loki3.com/BracketList+Icon"/>
    <dgm:cxn modelId="{1136140E-34D2-4F15-A099-BFCB8CA001D1}" type="presParOf" srcId="{35BDDACD-4257-416A-9719-A00049C1116F}" destId="{0136C66E-76B2-4ACA-82CA-9ED4046AC2D4}" srcOrd="1" destOrd="0" presId="urn:diagrams.loki3.com/BracketList+Icon"/>
    <dgm:cxn modelId="{03C6E7ED-813D-41A9-BD59-0FAA8EBA02D7}" type="presParOf" srcId="{35BDDACD-4257-416A-9719-A00049C1116F}" destId="{16519761-41F9-490B-975C-D931866A8A86}" srcOrd="2" destOrd="0" presId="urn:diagrams.loki3.com/BracketList+Icon"/>
    <dgm:cxn modelId="{8C6C24A6-C795-4A1C-935B-EF953889979F}" type="presParOf" srcId="{35BDDACD-4257-416A-9719-A00049C1116F}" destId="{A986BD3F-DC9A-49A0-8194-046998953301}" srcOrd="3" destOrd="0" presId="urn:diagrams.loki3.com/BracketList+Icon"/>
    <dgm:cxn modelId="{A369F3D2-BAF3-4226-BB1F-F111358D0310}" type="presParOf" srcId="{D0D2D554-755C-4BC1-B409-DFABE0D64D9A}" destId="{077112E1-7335-444C-A892-8488768ECD1D}" srcOrd="1" destOrd="0" presId="urn:diagrams.loki3.com/BracketList+Icon"/>
    <dgm:cxn modelId="{E8A184FF-523C-4E94-825E-EC81A36BEFEC}" type="presParOf" srcId="{D0D2D554-755C-4BC1-B409-DFABE0D64D9A}" destId="{F66A7BAA-A8BA-4290-8B90-CB8B68BBB089}" srcOrd="2" destOrd="0" presId="urn:diagrams.loki3.com/BracketList+Icon"/>
    <dgm:cxn modelId="{4E86CFD0-9DDC-46D8-9205-AB94A2C6B26A}" type="presParOf" srcId="{F66A7BAA-A8BA-4290-8B90-CB8B68BBB089}" destId="{BDC7E557-9AB0-4F77-84D9-849FF6429266}" srcOrd="0" destOrd="0" presId="urn:diagrams.loki3.com/BracketList+Icon"/>
    <dgm:cxn modelId="{362814DB-2484-4D61-867C-6ECC8B4E5E77}" type="presParOf" srcId="{F66A7BAA-A8BA-4290-8B90-CB8B68BBB089}" destId="{EA899DAB-CBE3-4285-9135-703905A7043E}" srcOrd="1" destOrd="0" presId="urn:diagrams.loki3.com/BracketList+Icon"/>
    <dgm:cxn modelId="{86FF9829-38E0-45E0-B7DA-01ECB596D753}" type="presParOf" srcId="{F66A7BAA-A8BA-4290-8B90-CB8B68BBB089}" destId="{CC8A19CB-ECF9-45A3-B38B-7C791CAB7E30}" srcOrd="2" destOrd="0" presId="urn:diagrams.loki3.com/BracketList+Icon"/>
    <dgm:cxn modelId="{644E71F8-230A-4914-B3B8-997E7048EAC4}"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452380-B686-456A-BB68-1F6C95FF119B}" type="doc">
      <dgm:prSet loTypeId="urn:microsoft.com/office/officeart/2005/8/layout/lProcess2" loCatId="list" qsTypeId="urn:microsoft.com/office/officeart/2005/8/quickstyle/simple2" qsCatId="simple" csTypeId="urn:microsoft.com/office/officeart/2005/8/colors/accent1_1" csCatId="accent1" phldr="1"/>
      <dgm:spPr/>
      <dgm:t>
        <a:bodyPr/>
        <a:lstStyle/>
        <a:p>
          <a:endParaRPr lang="uk-UA"/>
        </a:p>
      </dgm:t>
    </dgm:pt>
    <dgm:pt modelId="{B661E6C1-2251-4718-B6B9-09549177A005}">
      <dgm:prSet phldrT="[Текст]"/>
      <dgm:spPr/>
      <dgm:t>
        <a:bodyPr/>
        <a:lstStyle/>
        <a:p>
          <a:r>
            <a:rPr lang="uk-UA" dirty="0" smtClean="0">
              <a:latin typeface="Times New Roman" panose="02020603050405020304" pitchFamily="18" charset="0"/>
              <a:cs typeface="Times New Roman" panose="02020603050405020304" pitchFamily="18" charset="0"/>
            </a:rPr>
            <a:t>06.02 – 31.03.207</a:t>
          </a:r>
          <a:endParaRPr lang="uk-UA" dirty="0">
            <a:latin typeface="Times New Roman" panose="02020603050405020304" pitchFamily="18" charset="0"/>
            <a:cs typeface="Times New Roman" panose="02020603050405020304" pitchFamily="18" charset="0"/>
          </a:endParaRPr>
        </a:p>
      </dgm:t>
    </dgm:pt>
    <dgm:pt modelId="{028C5CCD-C527-4311-83C7-DC61CAED97DC}" type="parTrans" cxnId="{928EBFEC-3A7C-4C31-9EAB-887E7877F477}">
      <dgm:prSet/>
      <dgm:spPr/>
      <dgm:t>
        <a:bodyPr/>
        <a:lstStyle/>
        <a:p>
          <a:endParaRPr lang="uk-UA">
            <a:latin typeface="Times New Roman" panose="02020603050405020304" pitchFamily="18" charset="0"/>
            <a:cs typeface="Times New Roman" panose="02020603050405020304" pitchFamily="18" charset="0"/>
          </a:endParaRPr>
        </a:p>
      </dgm:t>
    </dgm:pt>
    <dgm:pt modelId="{78E4C1C7-FC47-47E1-A722-48341E37BEA3}" type="sibTrans" cxnId="{928EBFEC-3A7C-4C31-9EAB-887E7877F477}">
      <dgm:prSet/>
      <dgm:spPr/>
      <dgm:t>
        <a:bodyPr/>
        <a:lstStyle/>
        <a:p>
          <a:endParaRPr lang="uk-UA">
            <a:latin typeface="Times New Roman" panose="02020603050405020304" pitchFamily="18" charset="0"/>
            <a:cs typeface="Times New Roman" panose="02020603050405020304" pitchFamily="18" charset="0"/>
          </a:endParaRPr>
        </a:p>
      </dgm:t>
    </dgm:pt>
    <dgm:pt modelId="{4C815EFE-E6C1-4E4C-9BAF-A62B9414EC38}">
      <dgm:prSet phldrT="[Текст]" custT="1"/>
      <dgm:spPr/>
      <dgm:t>
        <a:bodyPr/>
        <a:lstStyle/>
        <a:p>
          <a:r>
            <a:rPr lang="uk-UA" sz="2000" b="1" dirty="0" smtClean="0">
              <a:latin typeface="Times New Roman" panose="02020603050405020304" pitchFamily="18" charset="0"/>
              <a:cs typeface="Times New Roman" panose="02020603050405020304" pitchFamily="18" charset="0"/>
            </a:rPr>
            <a:t>Унесення</a:t>
          </a:r>
          <a:r>
            <a:rPr lang="uk-UA" sz="2000" dirty="0" smtClean="0">
              <a:latin typeface="Times New Roman" panose="02020603050405020304" pitchFamily="18" charset="0"/>
              <a:cs typeface="Times New Roman" panose="02020603050405020304" pitchFamily="18" charset="0"/>
            </a:rPr>
            <a:t> за вимогою учасників ЗНО-2017 </a:t>
          </a:r>
          <a:r>
            <a:rPr lang="uk-UA" sz="2000" b="1" dirty="0" smtClean="0">
              <a:latin typeface="Times New Roman" panose="02020603050405020304" pitchFamily="18" charset="0"/>
              <a:cs typeface="Times New Roman" panose="02020603050405020304" pitchFamily="18" charset="0"/>
            </a:rPr>
            <a:t>змін до реєстраційних даних </a:t>
          </a:r>
          <a:r>
            <a:rPr lang="uk-UA" sz="2000" dirty="0" smtClean="0">
              <a:latin typeface="Times New Roman" panose="02020603050405020304" pitchFamily="18" charset="0"/>
              <a:cs typeface="Times New Roman" panose="02020603050405020304" pitchFamily="18" charset="0"/>
            </a:rPr>
            <a:t>(перереєстрація)</a:t>
          </a:r>
          <a:endParaRPr lang="uk-UA" sz="2000" dirty="0">
            <a:latin typeface="Times New Roman" panose="02020603050405020304" pitchFamily="18" charset="0"/>
            <a:cs typeface="Times New Roman" panose="02020603050405020304" pitchFamily="18" charset="0"/>
          </a:endParaRPr>
        </a:p>
      </dgm:t>
    </dgm:pt>
    <dgm:pt modelId="{26001810-EAD5-4535-9D96-4DC28A80C3E7}" type="parTrans" cxnId="{E7937E3A-2293-4B62-9AF9-5070B2C1DF4A}">
      <dgm:prSet/>
      <dgm:spPr/>
      <dgm:t>
        <a:bodyPr/>
        <a:lstStyle/>
        <a:p>
          <a:endParaRPr lang="uk-UA">
            <a:latin typeface="Times New Roman" panose="02020603050405020304" pitchFamily="18" charset="0"/>
            <a:cs typeface="Times New Roman" panose="02020603050405020304" pitchFamily="18" charset="0"/>
          </a:endParaRPr>
        </a:p>
      </dgm:t>
    </dgm:pt>
    <dgm:pt modelId="{78EB49CD-E811-45A9-B4C3-4EF05EE11380}" type="sibTrans" cxnId="{E7937E3A-2293-4B62-9AF9-5070B2C1DF4A}">
      <dgm:prSet/>
      <dgm:spPr/>
      <dgm:t>
        <a:bodyPr/>
        <a:lstStyle/>
        <a:p>
          <a:endParaRPr lang="uk-UA">
            <a:latin typeface="Times New Roman" panose="02020603050405020304" pitchFamily="18" charset="0"/>
            <a:cs typeface="Times New Roman" panose="02020603050405020304" pitchFamily="18" charset="0"/>
          </a:endParaRPr>
        </a:p>
      </dgm:t>
    </dgm:pt>
    <dgm:pt modelId="{9E3D949F-4201-4F55-9234-443A531FC33E}">
      <dgm:prSet phldrT="[Текст]"/>
      <dgm:spPr/>
      <dgm:t>
        <a:bodyPr/>
        <a:lstStyle/>
        <a:p>
          <a:r>
            <a:rPr lang="uk-UA" dirty="0" smtClean="0">
              <a:latin typeface="Times New Roman" panose="02020603050405020304" pitchFamily="18" charset="0"/>
              <a:cs typeface="Times New Roman" panose="02020603050405020304" pitchFamily="18" charset="0"/>
            </a:rPr>
            <a:t>06.02 – 14.04.2017</a:t>
          </a:r>
          <a:endParaRPr lang="uk-UA" dirty="0">
            <a:latin typeface="Times New Roman" panose="02020603050405020304" pitchFamily="18" charset="0"/>
            <a:cs typeface="Times New Roman" panose="02020603050405020304" pitchFamily="18" charset="0"/>
          </a:endParaRPr>
        </a:p>
      </dgm:t>
    </dgm:pt>
    <dgm:pt modelId="{C3FFC78F-BCB8-41DF-A7D5-188E5EDA2973}" type="parTrans" cxnId="{74B847AD-5F5B-43D5-85B8-4491F030999A}">
      <dgm:prSet/>
      <dgm:spPr/>
      <dgm:t>
        <a:bodyPr/>
        <a:lstStyle/>
        <a:p>
          <a:endParaRPr lang="uk-UA">
            <a:latin typeface="Times New Roman" panose="02020603050405020304" pitchFamily="18" charset="0"/>
            <a:cs typeface="Times New Roman" panose="02020603050405020304" pitchFamily="18" charset="0"/>
          </a:endParaRPr>
        </a:p>
      </dgm:t>
    </dgm:pt>
    <dgm:pt modelId="{124E5000-9DFC-426C-8017-442CBE1DA8BC}" type="sibTrans" cxnId="{74B847AD-5F5B-43D5-85B8-4491F030999A}">
      <dgm:prSet/>
      <dgm:spPr/>
      <dgm:t>
        <a:bodyPr/>
        <a:lstStyle/>
        <a:p>
          <a:endParaRPr lang="uk-UA">
            <a:latin typeface="Times New Roman" panose="02020603050405020304" pitchFamily="18" charset="0"/>
            <a:cs typeface="Times New Roman" panose="02020603050405020304" pitchFamily="18" charset="0"/>
          </a:endParaRPr>
        </a:p>
      </dgm:t>
    </dgm:pt>
    <dgm:pt modelId="{B44E5E5B-90FF-4B9D-8BF3-4AFD373A3DC3}">
      <dgm:prSet phldrT="[Текст]" custT="1"/>
      <dgm:spPr/>
      <dgm:t>
        <a:bodyPr/>
        <a:lstStyle/>
        <a:p>
          <a:r>
            <a:rPr lang="uk-UA" sz="2000" b="1" dirty="0" smtClean="0">
              <a:latin typeface="Times New Roman" panose="02020603050405020304" pitchFamily="18" charset="0"/>
              <a:cs typeface="Times New Roman" panose="02020603050405020304" pitchFamily="18" charset="0"/>
            </a:rPr>
            <a:t>Розгляд апеляційних заяв </a:t>
          </a:r>
          <a:r>
            <a:rPr lang="uk-UA" sz="2000" dirty="0" smtClean="0">
              <a:latin typeface="Times New Roman" panose="02020603050405020304" pitchFamily="18" charset="0"/>
              <a:cs typeface="Times New Roman" panose="02020603050405020304" pitchFamily="18" charset="0"/>
            </a:rPr>
            <a:t>(оскаржень) щодо відмов в реєстрації для участі в ЗНО-2017</a:t>
          </a:r>
          <a:endParaRPr lang="uk-UA" sz="2000" dirty="0">
            <a:latin typeface="Times New Roman" panose="02020603050405020304" pitchFamily="18" charset="0"/>
            <a:cs typeface="Times New Roman" panose="02020603050405020304" pitchFamily="18" charset="0"/>
          </a:endParaRPr>
        </a:p>
      </dgm:t>
    </dgm:pt>
    <dgm:pt modelId="{42A5D147-BF3A-4F4B-8F20-74CA036413E5}" type="parTrans" cxnId="{2C663D32-103B-4376-891F-D5CC5314A088}">
      <dgm:prSet/>
      <dgm:spPr/>
      <dgm:t>
        <a:bodyPr/>
        <a:lstStyle/>
        <a:p>
          <a:endParaRPr lang="uk-UA">
            <a:latin typeface="Times New Roman" panose="02020603050405020304" pitchFamily="18" charset="0"/>
            <a:cs typeface="Times New Roman" panose="02020603050405020304" pitchFamily="18" charset="0"/>
          </a:endParaRPr>
        </a:p>
      </dgm:t>
    </dgm:pt>
    <dgm:pt modelId="{38BBAAA9-5F4A-4F1D-8D29-1C53D40DE536}" type="sibTrans" cxnId="{2C663D32-103B-4376-891F-D5CC5314A088}">
      <dgm:prSet/>
      <dgm:spPr/>
      <dgm:t>
        <a:bodyPr/>
        <a:lstStyle/>
        <a:p>
          <a:endParaRPr lang="uk-UA">
            <a:latin typeface="Times New Roman" panose="02020603050405020304" pitchFamily="18" charset="0"/>
            <a:cs typeface="Times New Roman" panose="02020603050405020304" pitchFamily="18" charset="0"/>
          </a:endParaRPr>
        </a:p>
      </dgm:t>
    </dgm:pt>
    <dgm:pt modelId="{27564291-84FF-479C-ABCA-70B983D20FA0}">
      <dgm:prSet phldrT="[Текст]"/>
      <dgm:spPr/>
      <dgm:t>
        <a:bodyPr/>
        <a:lstStyle/>
        <a:p>
          <a:r>
            <a:rPr lang="uk-UA" dirty="0" smtClean="0">
              <a:latin typeface="Times New Roman" panose="02020603050405020304" pitchFamily="18" charset="0"/>
              <a:cs typeface="Times New Roman" panose="02020603050405020304" pitchFamily="18" charset="0"/>
            </a:rPr>
            <a:t>з 03.04.2017 </a:t>
          </a:r>
          <a:endParaRPr lang="uk-UA" dirty="0">
            <a:latin typeface="Times New Roman" panose="02020603050405020304" pitchFamily="18" charset="0"/>
            <a:cs typeface="Times New Roman" panose="02020603050405020304" pitchFamily="18" charset="0"/>
          </a:endParaRPr>
        </a:p>
      </dgm:t>
    </dgm:pt>
    <dgm:pt modelId="{E881A715-5303-43FE-9F16-B4F2D117F49F}" type="parTrans" cxnId="{02FFDC7C-8C6A-4301-84DC-41A4D9520883}">
      <dgm:prSet/>
      <dgm:spPr/>
      <dgm:t>
        <a:bodyPr/>
        <a:lstStyle/>
        <a:p>
          <a:endParaRPr lang="uk-UA">
            <a:latin typeface="Times New Roman" panose="02020603050405020304" pitchFamily="18" charset="0"/>
            <a:cs typeface="Times New Roman" panose="02020603050405020304" pitchFamily="18" charset="0"/>
          </a:endParaRPr>
        </a:p>
      </dgm:t>
    </dgm:pt>
    <dgm:pt modelId="{F3EDF0E7-4AC2-48F7-A75C-EAEEF884F945}" type="sibTrans" cxnId="{02FFDC7C-8C6A-4301-84DC-41A4D9520883}">
      <dgm:prSet/>
      <dgm:spPr/>
      <dgm:t>
        <a:bodyPr/>
        <a:lstStyle/>
        <a:p>
          <a:endParaRPr lang="uk-UA">
            <a:latin typeface="Times New Roman" panose="02020603050405020304" pitchFamily="18" charset="0"/>
            <a:cs typeface="Times New Roman" panose="02020603050405020304" pitchFamily="18" charset="0"/>
          </a:endParaRPr>
        </a:p>
      </dgm:t>
    </dgm:pt>
    <dgm:pt modelId="{72123881-AFFF-457C-873E-99D5140BB11A}">
      <dgm:prSet phldrT="[Текст]" custT="1"/>
      <dgm:spPr/>
      <dgm:t>
        <a:bodyPr/>
        <a:lstStyle/>
        <a:p>
          <a:r>
            <a:rPr lang="uk-UA" sz="2000" b="1" dirty="0" smtClean="0">
              <a:latin typeface="Times New Roman" panose="02020603050405020304" pitchFamily="18" charset="0"/>
              <a:cs typeface="Times New Roman" panose="02020603050405020304" pitchFamily="18" charset="0"/>
            </a:rPr>
            <a:t>Видача дублікатів </a:t>
          </a:r>
          <a:r>
            <a:rPr lang="uk-UA" sz="2000" dirty="0" smtClean="0">
              <a:latin typeface="Times New Roman" panose="02020603050405020304" pitchFamily="18" charset="0"/>
              <a:cs typeface="Times New Roman" panose="02020603050405020304" pitchFamily="18" charset="0"/>
            </a:rPr>
            <a:t>Сертифікатів ЗНО-2017</a:t>
          </a:r>
          <a:endParaRPr lang="uk-UA" sz="2000" dirty="0">
            <a:latin typeface="Times New Roman" panose="02020603050405020304" pitchFamily="18" charset="0"/>
            <a:cs typeface="Times New Roman" panose="02020603050405020304" pitchFamily="18" charset="0"/>
          </a:endParaRPr>
        </a:p>
      </dgm:t>
    </dgm:pt>
    <dgm:pt modelId="{709FB1BE-D7BA-477D-B065-8A7A19989EB8}" type="parTrans" cxnId="{AA65DF96-2ACA-4B82-987A-C6ABFF909028}">
      <dgm:prSet/>
      <dgm:spPr/>
      <dgm:t>
        <a:bodyPr/>
        <a:lstStyle/>
        <a:p>
          <a:endParaRPr lang="uk-UA">
            <a:latin typeface="Times New Roman" panose="02020603050405020304" pitchFamily="18" charset="0"/>
            <a:cs typeface="Times New Roman" panose="02020603050405020304" pitchFamily="18" charset="0"/>
          </a:endParaRPr>
        </a:p>
      </dgm:t>
    </dgm:pt>
    <dgm:pt modelId="{A447EB1D-5722-46B4-A06B-D43670BA6D0E}" type="sibTrans" cxnId="{AA65DF96-2ACA-4B82-987A-C6ABFF909028}">
      <dgm:prSet/>
      <dgm:spPr/>
      <dgm:t>
        <a:bodyPr/>
        <a:lstStyle/>
        <a:p>
          <a:endParaRPr lang="uk-UA">
            <a:latin typeface="Times New Roman" panose="02020603050405020304" pitchFamily="18" charset="0"/>
            <a:cs typeface="Times New Roman" panose="02020603050405020304" pitchFamily="18" charset="0"/>
          </a:endParaRPr>
        </a:p>
      </dgm:t>
    </dgm:pt>
    <dgm:pt modelId="{BA0E9FEF-0C5F-457D-BE37-381FA61C82F8}">
      <dgm:prSet/>
      <dgm:spPr/>
      <dgm:t>
        <a:bodyPr/>
        <a:lstStyle/>
        <a:p>
          <a:r>
            <a:rPr lang="uk-UA" dirty="0" smtClean="0">
              <a:latin typeface="Times New Roman" panose="02020603050405020304" pitchFamily="18" charset="0"/>
              <a:cs typeface="Times New Roman" panose="02020603050405020304" pitchFamily="18" charset="0"/>
            </a:rPr>
            <a:t>До 28.04.2017</a:t>
          </a:r>
          <a:endParaRPr lang="uk-UA" dirty="0">
            <a:latin typeface="Times New Roman" panose="02020603050405020304" pitchFamily="18" charset="0"/>
            <a:cs typeface="Times New Roman" panose="02020603050405020304" pitchFamily="18" charset="0"/>
          </a:endParaRPr>
        </a:p>
      </dgm:t>
    </dgm:pt>
    <dgm:pt modelId="{134E0B84-611D-4002-BA13-FBC2438717F6}" type="parTrans" cxnId="{F89BE49F-31BA-4883-A879-97AE736ADB49}">
      <dgm:prSet/>
      <dgm:spPr/>
      <dgm:t>
        <a:bodyPr/>
        <a:lstStyle/>
        <a:p>
          <a:endParaRPr lang="uk-UA">
            <a:latin typeface="Times New Roman" panose="02020603050405020304" pitchFamily="18" charset="0"/>
            <a:cs typeface="Times New Roman" panose="02020603050405020304" pitchFamily="18" charset="0"/>
          </a:endParaRPr>
        </a:p>
      </dgm:t>
    </dgm:pt>
    <dgm:pt modelId="{CA5E6366-784F-45DB-95F5-A964A15EEE5B}" type="sibTrans" cxnId="{F89BE49F-31BA-4883-A879-97AE736ADB49}">
      <dgm:prSet/>
      <dgm:spPr/>
      <dgm:t>
        <a:bodyPr/>
        <a:lstStyle/>
        <a:p>
          <a:endParaRPr lang="uk-UA">
            <a:latin typeface="Times New Roman" panose="02020603050405020304" pitchFamily="18" charset="0"/>
            <a:cs typeface="Times New Roman" panose="02020603050405020304" pitchFamily="18" charset="0"/>
          </a:endParaRPr>
        </a:p>
      </dgm:t>
    </dgm:pt>
    <dgm:pt modelId="{8D3A1C96-37E6-4930-BB3D-0F0B8930DD65}">
      <dgm:prSet custT="1"/>
      <dgm:spPr/>
      <dgm:t>
        <a:bodyPr/>
        <a:lstStyle/>
        <a:p>
          <a:r>
            <a:rPr lang="uk-UA" sz="2000" b="1" dirty="0" smtClean="0">
              <a:latin typeface="Times New Roman" panose="02020603050405020304" pitchFamily="18" charset="0"/>
              <a:cs typeface="Times New Roman" panose="02020603050405020304" pitchFamily="18" charset="0"/>
            </a:rPr>
            <a:t>Розміщення</a:t>
          </a:r>
          <a:r>
            <a:rPr lang="uk-UA" sz="2000" dirty="0" smtClean="0">
              <a:latin typeface="Times New Roman" panose="02020603050405020304" pitchFamily="18" charset="0"/>
              <a:cs typeface="Times New Roman" panose="02020603050405020304" pitchFamily="18" charset="0"/>
            </a:rPr>
            <a:t> на інформаційних сторінках учасників ЗНО-2017 </a:t>
          </a:r>
          <a:r>
            <a:rPr lang="uk-UA" sz="2000" b="1" dirty="0" smtClean="0">
              <a:latin typeface="Times New Roman" panose="02020603050405020304" pitchFamily="18" charset="0"/>
              <a:cs typeface="Times New Roman" panose="02020603050405020304" pitchFamily="18" charset="0"/>
            </a:rPr>
            <a:t>запрошень-перепусток</a:t>
          </a:r>
          <a:r>
            <a:rPr lang="uk-UA" sz="2000" dirty="0" smtClean="0">
              <a:latin typeface="Times New Roman" panose="02020603050405020304" pitchFamily="18" charset="0"/>
              <a:cs typeface="Times New Roman" panose="02020603050405020304" pitchFamily="18" charset="0"/>
            </a:rPr>
            <a:t> для участі в ЗНО-2017</a:t>
          </a:r>
          <a:endParaRPr lang="uk-UA" sz="2000" dirty="0">
            <a:latin typeface="Times New Roman" panose="02020603050405020304" pitchFamily="18" charset="0"/>
            <a:cs typeface="Times New Roman" panose="02020603050405020304" pitchFamily="18" charset="0"/>
          </a:endParaRPr>
        </a:p>
      </dgm:t>
    </dgm:pt>
    <dgm:pt modelId="{BF7E9CD2-F41F-41AE-AC4B-924621E3C1E3}" type="parTrans" cxnId="{97178560-E72E-4B5D-BC0E-4AB76DEF0B53}">
      <dgm:prSet/>
      <dgm:spPr/>
      <dgm:t>
        <a:bodyPr/>
        <a:lstStyle/>
        <a:p>
          <a:endParaRPr lang="uk-UA">
            <a:latin typeface="Times New Roman" panose="02020603050405020304" pitchFamily="18" charset="0"/>
            <a:cs typeface="Times New Roman" panose="02020603050405020304" pitchFamily="18" charset="0"/>
          </a:endParaRPr>
        </a:p>
      </dgm:t>
    </dgm:pt>
    <dgm:pt modelId="{3D224D70-1279-4754-AAFA-619DC4481058}" type="sibTrans" cxnId="{97178560-E72E-4B5D-BC0E-4AB76DEF0B53}">
      <dgm:prSet/>
      <dgm:spPr/>
      <dgm:t>
        <a:bodyPr/>
        <a:lstStyle/>
        <a:p>
          <a:endParaRPr lang="uk-UA">
            <a:latin typeface="Times New Roman" panose="02020603050405020304" pitchFamily="18" charset="0"/>
            <a:cs typeface="Times New Roman" panose="02020603050405020304" pitchFamily="18" charset="0"/>
          </a:endParaRPr>
        </a:p>
      </dgm:t>
    </dgm:pt>
    <dgm:pt modelId="{CE58886B-F786-4BFF-858F-2E570389A4B4}" type="pres">
      <dgm:prSet presAssocID="{A6452380-B686-456A-BB68-1F6C95FF119B}" presName="theList" presStyleCnt="0">
        <dgm:presLayoutVars>
          <dgm:dir/>
          <dgm:animLvl val="lvl"/>
          <dgm:resizeHandles val="exact"/>
        </dgm:presLayoutVars>
      </dgm:prSet>
      <dgm:spPr/>
      <dgm:t>
        <a:bodyPr/>
        <a:lstStyle/>
        <a:p>
          <a:endParaRPr lang="uk-UA"/>
        </a:p>
      </dgm:t>
    </dgm:pt>
    <dgm:pt modelId="{BBFADC8E-8BC3-4197-BB16-084C77C602C6}" type="pres">
      <dgm:prSet presAssocID="{B661E6C1-2251-4718-B6B9-09549177A005}" presName="compNode" presStyleCnt="0"/>
      <dgm:spPr/>
    </dgm:pt>
    <dgm:pt modelId="{D6E3C0EF-C99D-4438-B849-EFCD5A567966}" type="pres">
      <dgm:prSet presAssocID="{B661E6C1-2251-4718-B6B9-09549177A005}" presName="aNode" presStyleLbl="bgShp" presStyleIdx="0" presStyleCnt="4" custScaleX="107999"/>
      <dgm:spPr/>
      <dgm:t>
        <a:bodyPr/>
        <a:lstStyle/>
        <a:p>
          <a:endParaRPr lang="uk-UA"/>
        </a:p>
      </dgm:t>
    </dgm:pt>
    <dgm:pt modelId="{E79631C5-89F4-46EE-84E3-59154B766BE0}" type="pres">
      <dgm:prSet presAssocID="{B661E6C1-2251-4718-B6B9-09549177A005}" presName="textNode" presStyleLbl="bgShp" presStyleIdx="0" presStyleCnt="4"/>
      <dgm:spPr/>
      <dgm:t>
        <a:bodyPr/>
        <a:lstStyle/>
        <a:p>
          <a:endParaRPr lang="uk-UA"/>
        </a:p>
      </dgm:t>
    </dgm:pt>
    <dgm:pt modelId="{7DB8D01C-1B3E-49D1-B8F1-04CA7B0F2A1B}" type="pres">
      <dgm:prSet presAssocID="{B661E6C1-2251-4718-B6B9-09549177A005}" presName="compChildNode" presStyleCnt="0"/>
      <dgm:spPr/>
    </dgm:pt>
    <dgm:pt modelId="{A89D2C82-8E41-471A-87A4-31F69E14A318}" type="pres">
      <dgm:prSet presAssocID="{B661E6C1-2251-4718-B6B9-09549177A005}" presName="theInnerList" presStyleCnt="0"/>
      <dgm:spPr/>
    </dgm:pt>
    <dgm:pt modelId="{D1C5343A-06CD-40AD-B4EE-A5FF1DA0C35A}" type="pres">
      <dgm:prSet presAssocID="{4C815EFE-E6C1-4E4C-9BAF-A62B9414EC38}" presName="childNode" presStyleLbl="node1" presStyleIdx="0" presStyleCnt="4" custScaleX="127369">
        <dgm:presLayoutVars>
          <dgm:bulletEnabled val="1"/>
        </dgm:presLayoutVars>
      </dgm:prSet>
      <dgm:spPr/>
      <dgm:t>
        <a:bodyPr/>
        <a:lstStyle/>
        <a:p>
          <a:endParaRPr lang="uk-UA"/>
        </a:p>
      </dgm:t>
    </dgm:pt>
    <dgm:pt modelId="{E0132E1F-4CD1-4791-B603-C4C7C4DCEB6E}" type="pres">
      <dgm:prSet presAssocID="{B661E6C1-2251-4718-B6B9-09549177A005}" presName="aSpace" presStyleCnt="0"/>
      <dgm:spPr/>
    </dgm:pt>
    <dgm:pt modelId="{0C2D7DC9-78D3-4AA2-AFDB-37FFE78B6B41}" type="pres">
      <dgm:prSet presAssocID="{9E3D949F-4201-4F55-9234-443A531FC33E}" presName="compNode" presStyleCnt="0"/>
      <dgm:spPr/>
    </dgm:pt>
    <dgm:pt modelId="{0315421E-03F4-4B5E-BD1C-9F92BC2E41FE}" type="pres">
      <dgm:prSet presAssocID="{9E3D949F-4201-4F55-9234-443A531FC33E}" presName="aNode" presStyleLbl="bgShp" presStyleIdx="1" presStyleCnt="4"/>
      <dgm:spPr/>
      <dgm:t>
        <a:bodyPr/>
        <a:lstStyle/>
        <a:p>
          <a:endParaRPr lang="uk-UA"/>
        </a:p>
      </dgm:t>
    </dgm:pt>
    <dgm:pt modelId="{2F373E4D-0087-4040-A6D7-4302E5AF569E}" type="pres">
      <dgm:prSet presAssocID="{9E3D949F-4201-4F55-9234-443A531FC33E}" presName="textNode" presStyleLbl="bgShp" presStyleIdx="1" presStyleCnt="4"/>
      <dgm:spPr/>
      <dgm:t>
        <a:bodyPr/>
        <a:lstStyle/>
        <a:p>
          <a:endParaRPr lang="uk-UA"/>
        </a:p>
      </dgm:t>
    </dgm:pt>
    <dgm:pt modelId="{C428BF69-7B8E-45BF-A96C-FB5CF5B3EC5C}" type="pres">
      <dgm:prSet presAssocID="{9E3D949F-4201-4F55-9234-443A531FC33E}" presName="compChildNode" presStyleCnt="0"/>
      <dgm:spPr/>
    </dgm:pt>
    <dgm:pt modelId="{28FF8667-C9EB-410F-9804-4AF5B1552D83}" type="pres">
      <dgm:prSet presAssocID="{9E3D949F-4201-4F55-9234-443A531FC33E}" presName="theInnerList" presStyleCnt="0"/>
      <dgm:spPr/>
    </dgm:pt>
    <dgm:pt modelId="{AFA70BEF-CAD0-49D8-B6BB-830FC0C13293}" type="pres">
      <dgm:prSet presAssocID="{B44E5E5B-90FF-4B9D-8BF3-4AFD373A3DC3}" presName="childNode" presStyleLbl="node1" presStyleIdx="1" presStyleCnt="4">
        <dgm:presLayoutVars>
          <dgm:bulletEnabled val="1"/>
        </dgm:presLayoutVars>
      </dgm:prSet>
      <dgm:spPr/>
      <dgm:t>
        <a:bodyPr/>
        <a:lstStyle/>
        <a:p>
          <a:endParaRPr lang="uk-UA"/>
        </a:p>
      </dgm:t>
    </dgm:pt>
    <dgm:pt modelId="{3726C09F-B6FE-491B-8DC4-5B14B7C0D015}" type="pres">
      <dgm:prSet presAssocID="{9E3D949F-4201-4F55-9234-443A531FC33E}" presName="aSpace" presStyleCnt="0"/>
      <dgm:spPr/>
    </dgm:pt>
    <dgm:pt modelId="{8568DF39-773B-41F1-A4A3-3D945330DC8B}" type="pres">
      <dgm:prSet presAssocID="{27564291-84FF-479C-ABCA-70B983D20FA0}" presName="compNode" presStyleCnt="0"/>
      <dgm:spPr/>
    </dgm:pt>
    <dgm:pt modelId="{33FF6005-8C40-4FFF-AA2C-CDE4D39CB2C9}" type="pres">
      <dgm:prSet presAssocID="{27564291-84FF-479C-ABCA-70B983D20FA0}" presName="aNode" presStyleLbl="bgShp" presStyleIdx="2" presStyleCnt="4"/>
      <dgm:spPr/>
      <dgm:t>
        <a:bodyPr/>
        <a:lstStyle/>
        <a:p>
          <a:endParaRPr lang="uk-UA"/>
        </a:p>
      </dgm:t>
    </dgm:pt>
    <dgm:pt modelId="{86B62EA6-5AB0-4336-A0DA-F5163927830E}" type="pres">
      <dgm:prSet presAssocID="{27564291-84FF-479C-ABCA-70B983D20FA0}" presName="textNode" presStyleLbl="bgShp" presStyleIdx="2" presStyleCnt="4"/>
      <dgm:spPr/>
      <dgm:t>
        <a:bodyPr/>
        <a:lstStyle/>
        <a:p>
          <a:endParaRPr lang="uk-UA"/>
        </a:p>
      </dgm:t>
    </dgm:pt>
    <dgm:pt modelId="{1D254655-FCD3-4801-95FE-A4BC5A6EF040}" type="pres">
      <dgm:prSet presAssocID="{27564291-84FF-479C-ABCA-70B983D20FA0}" presName="compChildNode" presStyleCnt="0"/>
      <dgm:spPr/>
    </dgm:pt>
    <dgm:pt modelId="{F5EB3610-9B51-420B-A10E-F4B8E0D3E8F9}" type="pres">
      <dgm:prSet presAssocID="{27564291-84FF-479C-ABCA-70B983D20FA0}" presName="theInnerList" presStyleCnt="0"/>
      <dgm:spPr/>
    </dgm:pt>
    <dgm:pt modelId="{87FB22BF-CBBD-476A-BD09-B8F8A7A31C55}" type="pres">
      <dgm:prSet presAssocID="{72123881-AFFF-457C-873E-99D5140BB11A}" presName="childNode" presStyleLbl="node1" presStyleIdx="2" presStyleCnt="4">
        <dgm:presLayoutVars>
          <dgm:bulletEnabled val="1"/>
        </dgm:presLayoutVars>
      </dgm:prSet>
      <dgm:spPr/>
      <dgm:t>
        <a:bodyPr/>
        <a:lstStyle/>
        <a:p>
          <a:endParaRPr lang="uk-UA"/>
        </a:p>
      </dgm:t>
    </dgm:pt>
    <dgm:pt modelId="{F576D55E-AE79-4032-9BD0-E6366641FD5A}" type="pres">
      <dgm:prSet presAssocID="{27564291-84FF-479C-ABCA-70B983D20FA0}" presName="aSpace" presStyleCnt="0"/>
      <dgm:spPr/>
    </dgm:pt>
    <dgm:pt modelId="{734C63D5-8F8B-4EE5-8111-13E951AF8129}" type="pres">
      <dgm:prSet presAssocID="{BA0E9FEF-0C5F-457D-BE37-381FA61C82F8}" presName="compNode" presStyleCnt="0"/>
      <dgm:spPr/>
    </dgm:pt>
    <dgm:pt modelId="{E11EF623-0A52-4E3C-B6A5-24E313EDF750}" type="pres">
      <dgm:prSet presAssocID="{BA0E9FEF-0C5F-457D-BE37-381FA61C82F8}" presName="aNode" presStyleLbl="bgShp" presStyleIdx="3" presStyleCnt="4"/>
      <dgm:spPr/>
      <dgm:t>
        <a:bodyPr/>
        <a:lstStyle/>
        <a:p>
          <a:endParaRPr lang="uk-UA"/>
        </a:p>
      </dgm:t>
    </dgm:pt>
    <dgm:pt modelId="{2D21B50A-30FA-4666-9517-BF1E970F48A2}" type="pres">
      <dgm:prSet presAssocID="{BA0E9FEF-0C5F-457D-BE37-381FA61C82F8}" presName="textNode" presStyleLbl="bgShp" presStyleIdx="3" presStyleCnt="4"/>
      <dgm:spPr/>
      <dgm:t>
        <a:bodyPr/>
        <a:lstStyle/>
        <a:p>
          <a:endParaRPr lang="uk-UA"/>
        </a:p>
      </dgm:t>
    </dgm:pt>
    <dgm:pt modelId="{7935BC35-7D83-400D-A236-F8DE5CBF3EB6}" type="pres">
      <dgm:prSet presAssocID="{BA0E9FEF-0C5F-457D-BE37-381FA61C82F8}" presName="compChildNode" presStyleCnt="0"/>
      <dgm:spPr/>
    </dgm:pt>
    <dgm:pt modelId="{75A171BE-4FAD-44D5-9C9F-13EB64C0B180}" type="pres">
      <dgm:prSet presAssocID="{BA0E9FEF-0C5F-457D-BE37-381FA61C82F8}" presName="theInnerList" presStyleCnt="0"/>
      <dgm:spPr/>
    </dgm:pt>
    <dgm:pt modelId="{012D4822-37DE-4EA7-90A5-46DD510C99CC}" type="pres">
      <dgm:prSet presAssocID="{8D3A1C96-37E6-4930-BB3D-0F0B8930DD65}" presName="childNode" presStyleLbl="node1" presStyleIdx="3" presStyleCnt="4" custScaleX="116663">
        <dgm:presLayoutVars>
          <dgm:bulletEnabled val="1"/>
        </dgm:presLayoutVars>
      </dgm:prSet>
      <dgm:spPr/>
      <dgm:t>
        <a:bodyPr/>
        <a:lstStyle/>
        <a:p>
          <a:endParaRPr lang="uk-UA"/>
        </a:p>
      </dgm:t>
    </dgm:pt>
  </dgm:ptLst>
  <dgm:cxnLst>
    <dgm:cxn modelId="{E7937E3A-2293-4B62-9AF9-5070B2C1DF4A}" srcId="{B661E6C1-2251-4718-B6B9-09549177A005}" destId="{4C815EFE-E6C1-4E4C-9BAF-A62B9414EC38}" srcOrd="0" destOrd="0" parTransId="{26001810-EAD5-4535-9D96-4DC28A80C3E7}" sibTransId="{78EB49CD-E811-45A9-B4C3-4EF05EE11380}"/>
    <dgm:cxn modelId="{BFF83336-E173-4AE3-BA95-3C81DEC22A29}" type="presOf" srcId="{72123881-AFFF-457C-873E-99D5140BB11A}" destId="{87FB22BF-CBBD-476A-BD09-B8F8A7A31C55}" srcOrd="0" destOrd="0" presId="urn:microsoft.com/office/officeart/2005/8/layout/lProcess2"/>
    <dgm:cxn modelId="{97178560-E72E-4B5D-BC0E-4AB76DEF0B53}" srcId="{BA0E9FEF-0C5F-457D-BE37-381FA61C82F8}" destId="{8D3A1C96-37E6-4930-BB3D-0F0B8930DD65}" srcOrd="0" destOrd="0" parTransId="{BF7E9CD2-F41F-41AE-AC4B-924621E3C1E3}" sibTransId="{3D224D70-1279-4754-AAFA-619DC4481058}"/>
    <dgm:cxn modelId="{BBD352CF-9488-4136-9E0A-3FB157013133}" type="presOf" srcId="{BA0E9FEF-0C5F-457D-BE37-381FA61C82F8}" destId="{2D21B50A-30FA-4666-9517-BF1E970F48A2}" srcOrd="1" destOrd="0" presId="urn:microsoft.com/office/officeart/2005/8/layout/lProcess2"/>
    <dgm:cxn modelId="{928EBFEC-3A7C-4C31-9EAB-887E7877F477}" srcId="{A6452380-B686-456A-BB68-1F6C95FF119B}" destId="{B661E6C1-2251-4718-B6B9-09549177A005}" srcOrd="0" destOrd="0" parTransId="{028C5CCD-C527-4311-83C7-DC61CAED97DC}" sibTransId="{78E4C1C7-FC47-47E1-A722-48341E37BEA3}"/>
    <dgm:cxn modelId="{AA65DF96-2ACA-4B82-987A-C6ABFF909028}" srcId="{27564291-84FF-479C-ABCA-70B983D20FA0}" destId="{72123881-AFFF-457C-873E-99D5140BB11A}" srcOrd="0" destOrd="0" parTransId="{709FB1BE-D7BA-477D-B065-8A7A19989EB8}" sibTransId="{A447EB1D-5722-46B4-A06B-D43670BA6D0E}"/>
    <dgm:cxn modelId="{3CBBC596-F6D7-4FD9-8D00-34310EDB8DB4}" type="presOf" srcId="{9E3D949F-4201-4F55-9234-443A531FC33E}" destId="{0315421E-03F4-4B5E-BD1C-9F92BC2E41FE}" srcOrd="0" destOrd="0" presId="urn:microsoft.com/office/officeart/2005/8/layout/lProcess2"/>
    <dgm:cxn modelId="{96E72E55-3F86-4AE9-880E-6CA11E948093}" type="presOf" srcId="{8D3A1C96-37E6-4930-BB3D-0F0B8930DD65}" destId="{012D4822-37DE-4EA7-90A5-46DD510C99CC}" srcOrd="0" destOrd="0" presId="urn:microsoft.com/office/officeart/2005/8/layout/lProcess2"/>
    <dgm:cxn modelId="{43C8AEC8-F227-44E9-99AC-7483103855AD}" type="presOf" srcId="{9E3D949F-4201-4F55-9234-443A531FC33E}" destId="{2F373E4D-0087-4040-A6D7-4302E5AF569E}" srcOrd="1" destOrd="0" presId="urn:microsoft.com/office/officeart/2005/8/layout/lProcess2"/>
    <dgm:cxn modelId="{02FFDC7C-8C6A-4301-84DC-41A4D9520883}" srcId="{A6452380-B686-456A-BB68-1F6C95FF119B}" destId="{27564291-84FF-479C-ABCA-70B983D20FA0}" srcOrd="2" destOrd="0" parTransId="{E881A715-5303-43FE-9F16-B4F2D117F49F}" sibTransId="{F3EDF0E7-4AC2-48F7-A75C-EAEEF884F945}"/>
    <dgm:cxn modelId="{F89BE49F-31BA-4883-A879-97AE736ADB49}" srcId="{A6452380-B686-456A-BB68-1F6C95FF119B}" destId="{BA0E9FEF-0C5F-457D-BE37-381FA61C82F8}" srcOrd="3" destOrd="0" parTransId="{134E0B84-611D-4002-BA13-FBC2438717F6}" sibTransId="{CA5E6366-784F-45DB-95F5-A964A15EEE5B}"/>
    <dgm:cxn modelId="{B4CD824C-B610-47F4-8847-ABAA78127B62}" type="presOf" srcId="{B661E6C1-2251-4718-B6B9-09549177A005}" destId="{E79631C5-89F4-46EE-84E3-59154B766BE0}" srcOrd="1" destOrd="0" presId="urn:microsoft.com/office/officeart/2005/8/layout/lProcess2"/>
    <dgm:cxn modelId="{ADA1589C-85AA-48CA-A891-8D58452306F9}" type="presOf" srcId="{27564291-84FF-479C-ABCA-70B983D20FA0}" destId="{33FF6005-8C40-4FFF-AA2C-CDE4D39CB2C9}" srcOrd="0" destOrd="0" presId="urn:microsoft.com/office/officeart/2005/8/layout/lProcess2"/>
    <dgm:cxn modelId="{482217F7-2FF0-4026-886F-EE052BD54649}" type="presOf" srcId="{4C815EFE-E6C1-4E4C-9BAF-A62B9414EC38}" destId="{D1C5343A-06CD-40AD-B4EE-A5FF1DA0C35A}" srcOrd="0" destOrd="0" presId="urn:microsoft.com/office/officeart/2005/8/layout/lProcess2"/>
    <dgm:cxn modelId="{B227049B-1429-4A57-9DC0-3AFB365E5C76}" type="presOf" srcId="{B44E5E5B-90FF-4B9D-8BF3-4AFD373A3DC3}" destId="{AFA70BEF-CAD0-49D8-B6BB-830FC0C13293}" srcOrd="0" destOrd="0" presId="urn:microsoft.com/office/officeart/2005/8/layout/lProcess2"/>
    <dgm:cxn modelId="{5DD7F135-3A9D-49BA-A8DA-BA6E1F90129B}" type="presOf" srcId="{B661E6C1-2251-4718-B6B9-09549177A005}" destId="{D6E3C0EF-C99D-4438-B849-EFCD5A567966}" srcOrd="0" destOrd="0" presId="urn:microsoft.com/office/officeart/2005/8/layout/lProcess2"/>
    <dgm:cxn modelId="{B376BF41-26FE-4F7C-A33D-30487805BCD8}" type="presOf" srcId="{27564291-84FF-479C-ABCA-70B983D20FA0}" destId="{86B62EA6-5AB0-4336-A0DA-F5163927830E}" srcOrd="1" destOrd="0" presId="urn:microsoft.com/office/officeart/2005/8/layout/lProcess2"/>
    <dgm:cxn modelId="{95BD5ABE-2CE9-4342-9096-EABC75600427}" type="presOf" srcId="{BA0E9FEF-0C5F-457D-BE37-381FA61C82F8}" destId="{E11EF623-0A52-4E3C-B6A5-24E313EDF750}" srcOrd="0" destOrd="0" presId="urn:microsoft.com/office/officeart/2005/8/layout/lProcess2"/>
    <dgm:cxn modelId="{2C663D32-103B-4376-891F-D5CC5314A088}" srcId="{9E3D949F-4201-4F55-9234-443A531FC33E}" destId="{B44E5E5B-90FF-4B9D-8BF3-4AFD373A3DC3}" srcOrd="0" destOrd="0" parTransId="{42A5D147-BF3A-4F4B-8F20-74CA036413E5}" sibTransId="{38BBAAA9-5F4A-4F1D-8D29-1C53D40DE536}"/>
    <dgm:cxn modelId="{05A0B757-BE93-464A-AD1A-BCB8DE5A3806}" type="presOf" srcId="{A6452380-B686-456A-BB68-1F6C95FF119B}" destId="{CE58886B-F786-4BFF-858F-2E570389A4B4}" srcOrd="0" destOrd="0" presId="urn:microsoft.com/office/officeart/2005/8/layout/lProcess2"/>
    <dgm:cxn modelId="{74B847AD-5F5B-43D5-85B8-4491F030999A}" srcId="{A6452380-B686-456A-BB68-1F6C95FF119B}" destId="{9E3D949F-4201-4F55-9234-443A531FC33E}" srcOrd="1" destOrd="0" parTransId="{C3FFC78F-BCB8-41DF-A7D5-188E5EDA2973}" sibTransId="{124E5000-9DFC-426C-8017-442CBE1DA8BC}"/>
    <dgm:cxn modelId="{E597E983-5CDE-4E27-A21F-E64072498477}" type="presParOf" srcId="{CE58886B-F786-4BFF-858F-2E570389A4B4}" destId="{BBFADC8E-8BC3-4197-BB16-084C77C602C6}" srcOrd="0" destOrd="0" presId="urn:microsoft.com/office/officeart/2005/8/layout/lProcess2"/>
    <dgm:cxn modelId="{96CDA947-6B97-4FE6-B63C-50BB9777F713}" type="presParOf" srcId="{BBFADC8E-8BC3-4197-BB16-084C77C602C6}" destId="{D6E3C0EF-C99D-4438-B849-EFCD5A567966}" srcOrd="0" destOrd="0" presId="urn:microsoft.com/office/officeart/2005/8/layout/lProcess2"/>
    <dgm:cxn modelId="{B5D2EA28-08CE-4FFA-B940-2FC57F23BB0C}" type="presParOf" srcId="{BBFADC8E-8BC3-4197-BB16-084C77C602C6}" destId="{E79631C5-89F4-46EE-84E3-59154B766BE0}" srcOrd="1" destOrd="0" presId="urn:microsoft.com/office/officeart/2005/8/layout/lProcess2"/>
    <dgm:cxn modelId="{B1E9F7B5-F364-4330-9A08-2235AF9F2854}" type="presParOf" srcId="{BBFADC8E-8BC3-4197-BB16-084C77C602C6}" destId="{7DB8D01C-1B3E-49D1-B8F1-04CA7B0F2A1B}" srcOrd="2" destOrd="0" presId="urn:microsoft.com/office/officeart/2005/8/layout/lProcess2"/>
    <dgm:cxn modelId="{60582F70-9679-485E-9765-CE2AEC7F1CAD}" type="presParOf" srcId="{7DB8D01C-1B3E-49D1-B8F1-04CA7B0F2A1B}" destId="{A89D2C82-8E41-471A-87A4-31F69E14A318}" srcOrd="0" destOrd="0" presId="urn:microsoft.com/office/officeart/2005/8/layout/lProcess2"/>
    <dgm:cxn modelId="{1FAF3D88-F5B2-4E4A-AEEA-6123F7BF6C53}" type="presParOf" srcId="{A89D2C82-8E41-471A-87A4-31F69E14A318}" destId="{D1C5343A-06CD-40AD-B4EE-A5FF1DA0C35A}" srcOrd="0" destOrd="0" presId="urn:microsoft.com/office/officeart/2005/8/layout/lProcess2"/>
    <dgm:cxn modelId="{AD569DEE-FC1C-46B2-B287-6DA3C6509346}" type="presParOf" srcId="{CE58886B-F786-4BFF-858F-2E570389A4B4}" destId="{E0132E1F-4CD1-4791-B603-C4C7C4DCEB6E}" srcOrd="1" destOrd="0" presId="urn:microsoft.com/office/officeart/2005/8/layout/lProcess2"/>
    <dgm:cxn modelId="{97458A02-398D-4B71-81B4-2C174CC8891B}" type="presParOf" srcId="{CE58886B-F786-4BFF-858F-2E570389A4B4}" destId="{0C2D7DC9-78D3-4AA2-AFDB-37FFE78B6B41}" srcOrd="2" destOrd="0" presId="urn:microsoft.com/office/officeart/2005/8/layout/lProcess2"/>
    <dgm:cxn modelId="{1575C60E-5A64-4A55-862C-AB57FC436D69}" type="presParOf" srcId="{0C2D7DC9-78D3-4AA2-AFDB-37FFE78B6B41}" destId="{0315421E-03F4-4B5E-BD1C-9F92BC2E41FE}" srcOrd="0" destOrd="0" presId="urn:microsoft.com/office/officeart/2005/8/layout/lProcess2"/>
    <dgm:cxn modelId="{2041F78E-58A8-48C3-A53D-9EF6D7D1F729}" type="presParOf" srcId="{0C2D7DC9-78D3-4AA2-AFDB-37FFE78B6B41}" destId="{2F373E4D-0087-4040-A6D7-4302E5AF569E}" srcOrd="1" destOrd="0" presId="urn:microsoft.com/office/officeart/2005/8/layout/lProcess2"/>
    <dgm:cxn modelId="{D158A94E-25C9-432D-9D57-ED374546AC95}" type="presParOf" srcId="{0C2D7DC9-78D3-4AA2-AFDB-37FFE78B6B41}" destId="{C428BF69-7B8E-45BF-A96C-FB5CF5B3EC5C}" srcOrd="2" destOrd="0" presId="urn:microsoft.com/office/officeart/2005/8/layout/lProcess2"/>
    <dgm:cxn modelId="{5C39298F-084A-40CD-866B-47F92D66EF29}" type="presParOf" srcId="{C428BF69-7B8E-45BF-A96C-FB5CF5B3EC5C}" destId="{28FF8667-C9EB-410F-9804-4AF5B1552D83}" srcOrd="0" destOrd="0" presId="urn:microsoft.com/office/officeart/2005/8/layout/lProcess2"/>
    <dgm:cxn modelId="{6970A244-02CD-4D89-9ACB-C0D0284D5664}" type="presParOf" srcId="{28FF8667-C9EB-410F-9804-4AF5B1552D83}" destId="{AFA70BEF-CAD0-49D8-B6BB-830FC0C13293}" srcOrd="0" destOrd="0" presId="urn:microsoft.com/office/officeart/2005/8/layout/lProcess2"/>
    <dgm:cxn modelId="{2744FFFF-E475-422F-8F20-6E8951893167}" type="presParOf" srcId="{CE58886B-F786-4BFF-858F-2E570389A4B4}" destId="{3726C09F-B6FE-491B-8DC4-5B14B7C0D015}" srcOrd="3" destOrd="0" presId="urn:microsoft.com/office/officeart/2005/8/layout/lProcess2"/>
    <dgm:cxn modelId="{CC0F8DB8-EA45-4CEB-8E43-F8016D96C1A9}" type="presParOf" srcId="{CE58886B-F786-4BFF-858F-2E570389A4B4}" destId="{8568DF39-773B-41F1-A4A3-3D945330DC8B}" srcOrd="4" destOrd="0" presId="urn:microsoft.com/office/officeart/2005/8/layout/lProcess2"/>
    <dgm:cxn modelId="{861EDA31-ABE3-414E-AD33-3F14581ADCF1}" type="presParOf" srcId="{8568DF39-773B-41F1-A4A3-3D945330DC8B}" destId="{33FF6005-8C40-4FFF-AA2C-CDE4D39CB2C9}" srcOrd="0" destOrd="0" presId="urn:microsoft.com/office/officeart/2005/8/layout/lProcess2"/>
    <dgm:cxn modelId="{FD771BD8-B0C2-423A-BA49-3F3B0E41E857}" type="presParOf" srcId="{8568DF39-773B-41F1-A4A3-3D945330DC8B}" destId="{86B62EA6-5AB0-4336-A0DA-F5163927830E}" srcOrd="1" destOrd="0" presId="urn:microsoft.com/office/officeart/2005/8/layout/lProcess2"/>
    <dgm:cxn modelId="{87D9AC96-0E2A-4D00-AF78-3697452A3896}" type="presParOf" srcId="{8568DF39-773B-41F1-A4A3-3D945330DC8B}" destId="{1D254655-FCD3-4801-95FE-A4BC5A6EF040}" srcOrd="2" destOrd="0" presId="urn:microsoft.com/office/officeart/2005/8/layout/lProcess2"/>
    <dgm:cxn modelId="{45B70CDA-0CB4-4FEC-8498-CA43A0371C0D}" type="presParOf" srcId="{1D254655-FCD3-4801-95FE-A4BC5A6EF040}" destId="{F5EB3610-9B51-420B-A10E-F4B8E0D3E8F9}" srcOrd="0" destOrd="0" presId="urn:microsoft.com/office/officeart/2005/8/layout/lProcess2"/>
    <dgm:cxn modelId="{3F4A85B8-6760-4E35-A68E-A36B956716FC}" type="presParOf" srcId="{F5EB3610-9B51-420B-A10E-F4B8E0D3E8F9}" destId="{87FB22BF-CBBD-476A-BD09-B8F8A7A31C55}" srcOrd="0" destOrd="0" presId="urn:microsoft.com/office/officeart/2005/8/layout/lProcess2"/>
    <dgm:cxn modelId="{D7EE7736-445D-4435-87B0-2835D99D9EC3}" type="presParOf" srcId="{CE58886B-F786-4BFF-858F-2E570389A4B4}" destId="{F576D55E-AE79-4032-9BD0-E6366641FD5A}" srcOrd="5" destOrd="0" presId="urn:microsoft.com/office/officeart/2005/8/layout/lProcess2"/>
    <dgm:cxn modelId="{EC00B855-BEDB-43FB-970D-B531D06FCEA4}" type="presParOf" srcId="{CE58886B-F786-4BFF-858F-2E570389A4B4}" destId="{734C63D5-8F8B-4EE5-8111-13E951AF8129}" srcOrd="6" destOrd="0" presId="urn:microsoft.com/office/officeart/2005/8/layout/lProcess2"/>
    <dgm:cxn modelId="{8DA348D6-B1E0-4D7E-9326-BB9939DF3775}" type="presParOf" srcId="{734C63D5-8F8B-4EE5-8111-13E951AF8129}" destId="{E11EF623-0A52-4E3C-B6A5-24E313EDF750}" srcOrd="0" destOrd="0" presId="urn:microsoft.com/office/officeart/2005/8/layout/lProcess2"/>
    <dgm:cxn modelId="{A95B66DB-A3F8-4B6B-B45E-1BD0A65E395B}" type="presParOf" srcId="{734C63D5-8F8B-4EE5-8111-13E951AF8129}" destId="{2D21B50A-30FA-4666-9517-BF1E970F48A2}" srcOrd="1" destOrd="0" presId="urn:microsoft.com/office/officeart/2005/8/layout/lProcess2"/>
    <dgm:cxn modelId="{2E4F6E58-D690-4B23-BB84-2F9DB78EAA02}" type="presParOf" srcId="{734C63D5-8F8B-4EE5-8111-13E951AF8129}" destId="{7935BC35-7D83-400D-A236-F8DE5CBF3EB6}" srcOrd="2" destOrd="0" presId="urn:microsoft.com/office/officeart/2005/8/layout/lProcess2"/>
    <dgm:cxn modelId="{9B5C2BEF-2684-443A-BD5C-222E58278B34}" type="presParOf" srcId="{7935BC35-7D83-400D-A236-F8DE5CBF3EB6}" destId="{75A171BE-4FAD-44D5-9C9F-13EB64C0B180}" srcOrd="0" destOrd="0" presId="urn:microsoft.com/office/officeart/2005/8/layout/lProcess2"/>
    <dgm:cxn modelId="{A2AB96F2-1343-4C46-BE0F-707588ADB105}" type="presParOf" srcId="{75A171BE-4FAD-44D5-9C9F-13EB64C0B180}" destId="{012D4822-37DE-4EA7-90A5-46DD510C99CC}"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18</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dirty="0" smtClean="0">
              <a:latin typeface="Times New Roman" panose="02020603050405020304" pitchFamily="18" charset="0"/>
              <a:cs typeface="Times New Roman" panose="02020603050405020304" pitchFamily="18" charset="0"/>
            </a:rPr>
            <a:t>Для кожного учасника зовнішнього оцінювання на веб-сайті Українського центру створюється </a:t>
          </a:r>
          <a:r>
            <a:rPr lang="uk-UA" b="1" dirty="0" smtClean="0">
              <a:solidFill>
                <a:srgbClr val="C00000"/>
              </a:solidFill>
              <a:latin typeface="Times New Roman" panose="02020603050405020304" pitchFamily="18" charset="0"/>
              <a:cs typeface="Times New Roman" panose="02020603050405020304" pitchFamily="18" charset="0"/>
            </a:rPr>
            <a:t>інформаційна сторінка</a:t>
          </a:r>
          <a:r>
            <a:rPr lang="uk-UA" dirty="0" smtClean="0">
              <a:latin typeface="Times New Roman" panose="02020603050405020304" pitchFamily="18" charset="0"/>
              <a:cs typeface="Times New Roman" panose="02020603050405020304" pitchFamily="18" charset="0"/>
            </a:rPr>
            <a:t>, доступ до якої здійснюється за номером Сертифіката та PIN-кодом, указаним у ньому</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19</a:t>
          </a:r>
          <a:endParaRPr lang="uk-UA" sz="32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Учасник зовнішнього оцінювання </a:t>
          </a:r>
          <a:r>
            <a:rPr lang="uk-UA" b="1" dirty="0" smtClean="0">
              <a:solidFill>
                <a:srgbClr val="0070C0"/>
              </a:solidFill>
              <a:latin typeface="Times New Roman" panose="02020603050405020304" pitchFamily="18" charset="0"/>
              <a:cs typeface="Times New Roman" panose="02020603050405020304" pitchFamily="18" charset="0"/>
            </a:rPr>
            <a:t>може </a:t>
          </a:r>
          <a:r>
            <a:rPr lang="uk-UA" b="1" dirty="0" err="1" smtClean="0">
              <a:solidFill>
                <a:srgbClr val="0070C0"/>
              </a:solidFill>
              <a:latin typeface="Times New Roman" panose="02020603050405020304" pitchFamily="18" charset="0"/>
              <a:cs typeface="Times New Roman" panose="02020603050405020304" pitchFamily="18" charset="0"/>
            </a:rPr>
            <a:t>внести</a:t>
          </a:r>
          <a:r>
            <a:rPr lang="uk-UA" b="1" dirty="0" smtClean="0">
              <a:solidFill>
                <a:srgbClr val="0070C0"/>
              </a:solidFill>
              <a:latin typeface="Times New Roman" panose="02020603050405020304" pitchFamily="18" charset="0"/>
              <a:cs typeface="Times New Roman" panose="02020603050405020304" pitchFamily="18" charset="0"/>
            </a:rPr>
            <a:t> зміни </a:t>
          </a:r>
          <a:r>
            <a:rPr lang="uk-UA" dirty="0" smtClean="0">
              <a:latin typeface="Times New Roman" panose="02020603050405020304" pitchFamily="18" charset="0"/>
              <a:cs typeface="Times New Roman" panose="02020603050405020304" pitchFamily="18" charset="0"/>
            </a:rPr>
            <a:t>до реєстраційних даних, здійснивши перереєстрацію. Перереєстрація здійснюється </a:t>
          </a:r>
          <a:r>
            <a:rPr lang="uk-UA" b="1" dirty="0" smtClean="0">
              <a:latin typeface="Times New Roman" panose="02020603050405020304" pitchFamily="18" charset="0"/>
              <a:cs typeface="Times New Roman" panose="02020603050405020304" pitchFamily="18" charset="0"/>
            </a:rPr>
            <a:t>в межах часу, відведеного для реєстрації </a:t>
          </a:r>
          <a:r>
            <a:rPr lang="uk-UA" dirty="0" smtClean="0">
              <a:latin typeface="Times New Roman" panose="02020603050405020304" pitchFamily="18" charset="0"/>
              <a:cs typeface="Times New Roman" panose="02020603050405020304" pitchFamily="18" charset="0"/>
            </a:rPr>
            <a:t>та </a:t>
          </a:r>
          <a:r>
            <a:rPr lang="uk-UA" b="1" dirty="0" smtClean="0">
              <a:latin typeface="Times New Roman" panose="02020603050405020304" pitchFamily="18" charset="0"/>
              <a:cs typeface="Times New Roman" panose="02020603050405020304" pitchFamily="18" charset="0"/>
            </a:rPr>
            <a:t>перереєстрації.</a:t>
          </a:r>
          <a:endParaRPr lang="uk-UA" b="1"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custScaleX="130231">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657E8CB7-FB74-44F7-BC02-362ACBA7BB09}" type="presOf" srcId="{FABC7C3D-5C15-40C6-9627-CF8BC283BB92}" destId="{D0D2D554-755C-4BC1-B409-DFABE0D64D9A}" srcOrd="0" destOrd="0"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CDA63CE1-7BF6-4D95-B760-F6F31B70384E}" srcId="{FABC7C3D-5C15-40C6-9627-CF8BC283BB92}" destId="{4FAB3E1A-4B7B-4C7B-88BF-6E6E681B42D3}" srcOrd="1" destOrd="0" parTransId="{8A2076FA-692F-4A64-B3E9-492CFB529C55}" sibTransId="{714AF157-95AB-4676-9ED8-65CE6D689FBE}"/>
    <dgm:cxn modelId="{999BB33C-C228-412D-98C9-673D82169A71}" type="presOf" srcId="{A16A8697-7F74-4E00-B61D-351BB4E96170}" destId="{5539AA50-3AE6-454D-A23C-68A134E0E44B}"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145F09CA-D83D-458F-9FBA-82F74687D5F7}" type="presOf" srcId="{4FAB3E1A-4B7B-4C7B-88BF-6E6E681B42D3}" destId="{BDC7E557-9AB0-4F77-84D9-849FF6429266}" srcOrd="0" destOrd="0" presId="urn:diagrams.loki3.com/BracketList+Icon"/>
    <dgm:cxn modelId="{26B5F9D1-CF8B-4D10-909A-47B81D122010}" type="presOf" srcId="{9582DBC5-987B-4F1D-97A6-A6F6A0BA807B}" destId="{307BF9A8-F43B-4B99-81B5-CB4765A2CBAB}" srcOrd="0" destOrd="0" presId="urn:diagrams.loki3.com/BracketList+Icon"/>
    <dgm:cxn modelId="{DCBEB42F-BE60-4D66-BC3E-C6B0347B1C22}" type="presOf" srcId="{7020F73F-9651-494B-B80A-83F99E16C805}" destId="{A986BD3F-DC9A-49A0-8194-046998953301}" srcOrd="0" destOrd="0" presId="urn:diagrams.loki3.com/BracketList+Icon"/>
    <dgm:cxn modelId="{4104B1F7-601A-43F8-823F-280FD54A93D6}" srcId="{4FAB3E1A-4B7B-4C7B-88BF-6E6E681B42D3}" destId="{A16A8697-7F74-4E00-B61D-351BB4E96170}" srcOrd="0" destOrd="0" parTransId="{43ADFD24-3547-421F-B48D-025A9376240C}" sibTransId="{05D3CACF-0DDA-417B-BF47-DF0F3768FB50}"/>
    <dgm:cxn modelId="{FDFAE8B1-7411-46D7-AF30-718BF485D268}" type="presParOf" srcId="{D0D2D554-755C-4BC1-B409-DFABE0D64D9A}" destId="{35BDDACD-4257-416A-9719-A00049C1116F}" srcOrd="0" destOrd="0" presId="urn:diagrams.loki3.com/BracketList+Icon"/>
    <dgm:cxn modelId="{0108DAAC-777E-4243-AFD4-B64491FE0340}" type="presParOf" srcId="{35BDDACD-4257-416A-9719-A00049C1116F}" destId="{307BF9A8-F43B-4B99-81B5-CB4765A2CBAB}" srcOrd="0" destOrd="0" presId="urn:diagrams.loki3.com/BracketList+Icon"/>
    <dgm:cxn modelId="{EA2D981F-B17D-4F9A-889E-AA20B8264447}" type="presParOf" srcId="{35BDDACD-4257-416A-9719-A00049C1116F}" destId="{0136C66E-76B2-4ACA-82CA-9ED4046AC2D4}" srcOrd="1" destOrd="0" presId="urn:diagrams.loki3.com/BracketList+Icon"/>
    <dgm:cxn modelId="{65D345FA-541A-496F-A894-579D6AC0BD92}" type="presParOf" srcId="{35BDDACD-4257-416A-9719-A00049C1116F}" destId="{16519761-41F9-490B-975C-D931866A8A86}" srcOrd="2" destOrd="0" presId="urn:diagrams.loki3.com/BracketList+Icon"/>
    <dgm:cxn modelId="{A89D9EE7-E461-4B27-891F-ED97695CF67E}" type="presParOf" srcId="{35BDDACD-4257-416A-9719-A00049C1116F}" destId="{A986BD3F-DC9A-49A0-8194-046998953301}" srcOrd="3" destOrd="0" presId="urn:diagrams.loki3.com/BracketList+Icon"/>
    <dgm:cxn modelId="{54B6B2B7-C6A4-4CA1-8C0E-24DA9EA46D27}" type="presParOf" srcId="{D0D2D554-755C-4BC1-B409-DFABE0D64D9A}" destId="{077112E1-7335-444C-A892-8488768ECD1D}" srcOrd="1" destOrd="0" presId="urn:diagrams.loki3.com/BracketList+Icon"/>
    <dgm:cxn modelId="{16696E5D-7C78-4CDD-9D5D-5F590F2FD605}" type="presParOf" srcId="{D0D2D554-755C-4BC1-B409-DFABE0D64D9A}" destId="{F66A7BAA-A8BA-4290-8B90-CB8B68BBB089}" srcOrd="2" destOrd="0" presId="urn:diagrams.loki3.com/BracketList+Icon"/>
    <dgm:cxn modelId="{1F119A9B-725B-4194-A147-29F52C877A80}" type="presParOf" srcId="{F66A7BAA-A8BA-4290-8B90-CB8B68BBB089}" destId="{BDC7E557-9AB0-4F77-84D9-849FF6429266}" srcOrd="0" destOrd="0" presId="urn:diagrams.loki3.com/BracketList+Icon"/>
    <dgm:cxn modelId="{C9F47069-2646-4938-9128-B864E35083B0}" type="presParOf" srcId="{F66A7BAA-A8BA-4290-8B90-CB8B68BBB089}" destId="{EA899DAB-CBE3-4285-9135-703905A7043E}" srcOrd="1" destOrd="0" presId="urn:diagrams.loki3.com/BracketList+Icon"/>
    <dgm:cxn modelId="{48054952-5095-4D70-840A-AF0FAEAC753C}" type="presParOf" srcId="{F66A7BAA-A8BA-4290-8B90-CB8B68BBB089}" destId="{CC8A19CB-ECF9-45A3-B38B-7C791CAB7E30}" srcOrd="2" destOrd="0" presId="urn:diagrams.loki3.com/BracketList+Icon"/>
    <dgm:cxn modelId="{064CF9CE-3201-406F-BF3D-29DB830B2217}"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smtClean="0">
              <a:latin typeface="Times New Roman" panose="02020603050405020304" pitchFamily="18" charset="0"/>
              <a:cs typeface="Times New Roman" panose="02020603050405020304" pitchFamily="18" charset="0"/>
            </a:rPr>
            <a:t>21</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A55D6C75-BC04-4AC9-AE8F-C2FCF78C8972}">
      <dgm:prSet custT="1"/>
      <dgm:spPr/>
      <dgm:t>
        <a:bodyPr/>
        <a:lstStyle/>
        <a:p>
          <a:pPr algn="l"/>
          <a:r>
            <a:rPr lang="uk-UA" sz="2400" dirty="0" smtClean="0">
              <a:latin typeface="Times New Roman" panose="02020603050405020304" pitchFamily="18" charset="0"/>
              <a:cs typeface="Times New Roman" panose="02020603050405020304" pitchFamily="18" charset="0"/>
            </a:rPr>
            <a:t>2) </a:t>
          </a:r>
          <a:r>
            <a:rPr lang="uk-UA" sz="2400" b="1" dirty="0" smtClean="0">
              <a:latin typeface="Times New Roman" panose="02020603050405020304" pitchFamily="18" charset="0"/>
              <a:cs typeface="Times New Roman" panose="02020603050405020304" pitchFamily="18" charset="0"/>
            </a:rPr>
            <a:t>надання</a:t>
          </a:r>
          <a:r>
            <a:rPr lang="uk-UA" sz="2400" dirty="0" smtClean="0">
              <a:latin typeface="Times New Roman" panose="02020603050405020304" pitchFamily="18" charset="0"/>
              <a:cs typeface="Times New Roman" panose="02020603050405020304" pitchFamily="18" charset="0"/>
            </a:rPr>
            <a:t> </a:t>
          </a:r>
          <a:r>
            <a:rPr lang="uk-UA" sz="2400" b="1" dirty="0" smtClean="0">
              <a:solidFill>
                <a:srgbClr val="C00000"/>
              </a:solidFill>
              <a:latin typeface="Times New Roman" panose="02020603050405020304" pitchFamily="18" charset="0"/>
              <a:cs typeface="Times New Roman" panose="02020603050405020304" pitchFamily="18" charset="0"/>
            </a:rPr>
            <a:t>недостовірної</a:t>
          </a:r>
          <a:r>
            <a:rPr lang="uk-UA" sz="2400" dirty="0" smtClean="0">
              <a:latin typeface="Times New Roman" panose="02020603050405020304" pitchFamily="18" charset="0"/>
              <a:cs typeface="Times New Roman" panose="02020603050405020304" pitchFamily="18" charset="0"/>
            </a:rPr>
            <a:t> інформації;</a:t>
          </a:r>
          <a:endParaRPr lang="ru-RU" sz="2400" dirty="0">
            <a:latin typeface="Times New Roman" panose="02020603050405020304" pitchFamily="18" charset="0"/>
            <a:cs typeface="Times New Roman" panose="02020603050405020304" pitchFamily="18" charset="0"/>
          </a:endParaRPr>
        </a:p>
      </dgm:t>
    </dgm:pt>
    <dgm:pt modelId="{FAD36C5D-BDB4-4CA6-8286-C7FF7D2A13AA}" type="parTrans" cxnId="{344FC774-7A37-4878-86A2-5C27A1FFCE1D}">
      <dgm:prSet/>
      <dgm:spPr/>
      <dgm:t>
        <a:bodyPr/>
        <a:lstStyle/>
        <a:p>
          <a:endParaRPr lang="uk-UA"/>
        </a:p>
      </dgm:t>
    </dgm:pt>
    <dgm:pt modelId="{EEBFFB75-7012-4C05-9B03-2AA17A25947E}" type="sibTrans" cxnId="{344FC774-7A37-4878-86A2-5C27A1FFCE1D}">
      <dgm:prSet/>
      <dgm:spPr/>
      <dgm:t>
        <a:bodyPr/>
        <a:lstStyle/>
        <a:p>
          <a:endParaRPr lang="uk-UA"/>
        </a:p>
      </dgm:t>
    </dgm:pt>
    <dgm:pt modelId="{3F92DD7E-FCF4-4937-B009-B68FF81D51FD}">
      <dgm:prSet custT="1"/>
      <dgm:spPr/>
      <dgm:t>
        <a:bodyPr/>
        <a:lstStyle/>
        <a:p>
          <a:pPr algn="l"/>
          <a:r>
            <a:rPr lang="uk-UA" sz="2400" dirty="0" smtClean="0">
              <a:latin typeface="Times New Roman" panose="02020603050405020304" pitchFamily="18" charset="0"/>
              <a:cs typeface="Times New Roman" panose="02020603050405020304" pitchFamily="18" charset="0"/>
            </a:rPr>
            <a:t>3) </a:t>
          </a:r>
          <a:r>
            <a:rPr lang="uk-UA" sz="2400" b="1" dirty="0" smtClean="0">
              <a:latin typeface="Times New Roman" panose="02020603050405020304" pitchFamily="18" charset="0"/>
              <a:cs typeface="Times New Roman" panose="02020603050405020304" pitchFamily="18" charset="0"/>
            </a:rPr>
            <a:t>подання</a:t>
          </a:r>
          <a:r>
            <a:rPr lang="uk-UA" sz="2400" dirty="0" smtClean="0">
              <a:latin typeface="Times New Roman" panose="02020603050405020304" pitchFamily="18" charset="0"/>
              <a:cs typeface="Times New Roman" panose="02020603050405020304" pitchFamily="18" charset="0"/>
            </a:rPr>
            <a:t> реєстраційних документів особою, яка відповідно до вимог законодавства </a:t>
          </a:r>
          <a:r>
            <a:rPr lang="uk-UA" sz="2400" b="1" dirty="0" smtClean="0">
              <a:solidFill>
                <a:srgbClr val="C00000"/>
              </a:solidFill>
              <a:latin typeface="Times New Roman" panose="02020603050405020304" pitchFamily="18" charset="0"/>
              <a:cs typeface="Times New Roman" panose="02020603050405020304" pitchFamily="18" charset="0"/>
            </a:rPr>
            <a:t>не має права </a:t>
          </a:r>
          <a:r>
            <a:rPr lang="uk-UA" sz="2400" dirty="0" smtClean="0">
              <a:latin typeface="Times New Roman" panose="02020603050405020304" pitchFamily="18" charset="0"/>
              <a:cs typeface="Times New Roman" panose="02020603050405020304" pitchFamily="18" charset="0"/>
            </a:rPr>
            <a:t>на участь у зовнішньому оцінюванні;</a:t>
          </a:r>
          <a:endParaRPr lang="ru-RU" sz="2400" dirty="0">
            <a:latin typeface="Times New Roman" panose="02020603050405020304" pitchFamily="18" charset="0"/>
            <a:cs typeface="Times New Roman" panose="02020603050405020304" pitchFamily="18" charset="0"/>
          </a:endParaRPr>
        </a:p>
      </dgm:t>
    </dgm:pt>
    <dgm:pt modelId="{8719A356-95EA-4A02-901F-59848268F885}" type="parTrans" cxnId="{6A4694D7-E07F-498E-B045-F82D416C1BEF}">
      <dgm:prSet/>
      <dgm:spPr/>
      <dgm:t>
        <a:bodyPr/>
        <a:lstStyle/>
        <a:p>
          <a:endParaRPr lang="uk-UA"/>
        </a:p>
      </dgm:t>
    </dgm:pt>
    <dgm:pt modelId="{7357B722-7A16-44F5-81A8-D1C126D1EF6B}" type="sibTrans" cxnId="{6A4694D7-E07F-498E-B045-F82D416C1BEF}">
      <dgm:prSet/>
      <dgm:spPr/>
      <dgm:t>
        <a:bodyPr/>
        <a:lstStyle/>
        <a:p>
          <a:endParaRPr lang="uk-UA"/>
        </a:p>
      </dgm:t>
    </dgm:pt>
    <dgm:pt modelId="{3CF1A4CF-0476-4AA7-B822-A5199AD6B699}">
      <dgm:prSet custT="1"/>
      <dgm:spPr/>
      <dgm:t>
        <a:bodyPr/>
        <a:lstStyle/>
        <a:p>
          <a:pPr algn="l"/>
          <a:r>
            <a:rPr lang="uk-UA" sz="2400" dirty="0" smtClean="0">
              <a:latin typeface="Times New Roman" panose="02020603050405020304" pitchFamily="18" charset="0"/>
              <a:cs typeface="Times New Roman" panose="02020603050405020304" pitchFamily="18" charset="0"/>
            </a:rPr>
            <a:t>4</a:t>
          </a:r>
          <a:r>
            <a:rPr lang="uk-UA" sz="2400" b="1" dirty="0" smtClean="0">
              <a:latin typeface="Times New Roman" panose="02020603050405020304" pitchFamily="18" charset="0"/>
              <a:cs typeface="Times New Roman" panose="02020603050405020304" pitchFamily="18" charset="0"/>
            </a:rPr>
            <a:t>) відправлення </a:t>
          </a:r>
          <a:r>
            <a:rPr lang="uk-UA" sz="2400" dirty="0" smtClean="0">
              <a:latin typeface="Times New Roman" panose="02020603050405020304" pitchFamily="18" charset="0"/>
              <a:cs typeface="Times New Roman" panose="02020603050405020304" pitchFamily="18" charset="0"/>
            </a:rPr>
            <a:t>реєстраційних документів </a:t>
          </a:r>
          <a:r>
            <a:rPr lang="uk-UA" sz="2400" b="1" dirty="0" smtClean="0">
              <a:solidFill>
                <a:srgbClr val="0070C0"/>
              </a:solidFill>
              <a:latin typeface="Times New Roman" panose="02020603050405020304" pitchFamily="18" charset="0"/>
              <a:cs typeface="Times New Roman" panose="02020603050405020304" pitchFamily="18" charset="0"/>
            </a:rPr>
            <a:t>після завершення встановленого строку </a:t>
          </a:r>
          <a:r>
            <a:rPr lang="uk-UA" sz="2400" dirty="0" smtClean="0">
              <a:latin typeface="Times New Roman" panose="02020603050405020304" pitchFamily="18" charset="0"/>
              <a:cs typeface="Times New Roman" panose="02020603050405020304" pitchFamily="18" charset="0"/>
            </a:rPr>
            <a:t>реєстрації (перереєстрації);</a:t>
          </a:r>
          <a:endParaRPr lang="ru-RU" sz="2400" dirty="0">
            <a:latin typeface="Times New Roman" panose="02020603050405020304" pitchFamily="18" charset="0"/>
            <a:cs typeface="Times New Roman" panose="02020603050405020304" pitchFamily="18" charset="0"/>
          </a:endParaRPr>
        </a:p>
      </dgm:t>
    </dgm:pt>
    <dgm:pt modelId="{A9B60309-7CD1-4CEE-8DD5-88B870851A7A}" type="parTrans" cxnId="{A83A3B0C-D5EE-48DC-9945-2BA8E3C03C3F}">
      <dgm:prSet/>
      <dgm:spPr/>
      <dgm:t>
        <a:bodyPr/>
        <a:lstStyle/>
        <a:p>
          <a:endParaRPr lang="uk-UA"/>
        </a:p>
      </dgm:t>
    </dgm:pt>
    <dgm:pt modelId="{283443FB-029B-4E10-8A9F-59DFC42BCF22}" type="sibTrans" cxnId="{A83A3B0C-D5EE-48DC-9945-2BA8E3C03C3F}">
      <dgm:prSet/>
      <dgm:spPr/>
      <dgm:t>
        <a:bodyPr/>
        <a:lstStyle/>
        <a:p>
          <a:endParaRPr lang="uk-UA"/>
        </a:p>
      </dgm:t>
    </dgm:pt>
    <dgm:pt modelId="{B8D48297-1253-4476-B6B5-D31DDC4710C6}">
      <dgm:prSet custT="1"/>
      <dgm:spPr/>
      <dgm:t>
        <a:bodyPr/>
        <a:lstStyle/>
        <a:p>
          <a:pPr algn="l"/>
          <a:r>
            <a:rPr lang="uk-UA" sz="2400" dirty="0" smtClean="0">
              <a:latin typeface="Times New Roman" panose="02020603050405020304" pitchFamily="18" charset="0"/>
              <a:cs typeface="Times New Roman" panose="02020603050405020304" pitchFamily="18" charset="0"/>
            </a:rPr>
            <a:t>5) </a:t>
          </a:r>
          <a:r>
            <a:rPr lang="uk-UA" sz="2400" b="1" dirty="0" smtClean="0">
              <a:solidFill>
                <a:srgbClr val="C00000"/>
              </a:solidFill>
              <a:latin typeface="Times New Roman" panose="02020603050405020304" pitchFamily="18" charset="0"/>
              <a:cs typeface="Times New Roman" panose="02020603050405020304" pitchFamily="18" charset="0"/>
            </a:rPr>
            <a:t>неналежне оформлення </a:t>
          </a:r>
          <a:r>
            <a:rPr lang="uk-UA" sz="2400" dirty="0" smtClean="0">
              <a:latin typeface="Times New Roman" panose="02020603050405020304" pitchFamily="18" charset="0"/>
              <a:cs typeface="Times New Roman" panose="02020603050405020304" pitchFamily="18" charset="0"/>
            </a:rPr>
            <a:t>документів, необхідних для реєстрації;</a:t>
          </a:r>
          <a:endParaRPr lang="ru-RU" sz="2400" dirty="0">
            <a:latin typeface="Times New Roman" panose="02020603050405020304" pitchFamily="18" charset="0"/>
            <a:cs typeface="Times New Roman" panose="02020603050405020304" pitchFamily="18" charset="0"/>
          </a:endParaRPr>
        </a:p>
      </dgm:t>
    </dgm:pt>
    <dgm:pt modelId="{D668F35C-E995-4457-8A40-0F67AC442641}" type="parTrans" cxnId="{6209132E-A17A-4B63-850C-EAA78B17BFE5}">
      <dgm:prSet/>
      <dgm:spPr/>
      <dgm:t>
        <a:bodyPr/>
        <a:lstStyle/>
        <a:p>
          <a:endParaRPr lang="uk-UA"/>
        </a:p>
      </dgm:t>
    </dgm:pt>
    <dgm:pt modelId="{65257039-5721-4A6C-884C-DA280117E686}" type="sibTrans" cxnId="{6209132E-A17A-4B63-850C-EAA78B17BFE5}">
      <dgm:prSet/>
      <dgm:spPr/>
      <dgm:t>
        <a:bodyPr/>
        <a:lstStyle/>
        <a:p>
          <a:endParaRPr lang="uk-UA"/>
        </a:p>
      </dgm:t>
    </dgm:pt>
    <dgm:pt modelId="{DA248B37-CC78-4E50-AAB5-2A52C57BFF82}">
      <dgm:prSet custT="1"/>
      <dgm:spPr/>
      <dgm:t>
        <a:bodyPr/>
        <a:lstStyle/>
        <a:p>
          <a:pPr algn="l"/>
          <a:r>
            <a:rPr lang="uk-UA" sz="2400" dirty="0" smtClean="0">
              <a:latin typeface="Times New Roman" panose="02020603050405020304" pitchFamily="18" charset="0"/>
              <a:cs typeface="Times New Roman" panose="02020603050405020304" pitchFamily="18" charset="0"/>
            </a:rPr>
            <a:t>6) </a:t>
          </a:r>
          <a:r>
            <a:rPr lang="uk-UA" sz="2400" b="1" dirty="0" smtClean="0">
              <a:solidFill>
                <a:srgbClr val="C00000"/>
              </a:solidFill>
              <a:latin typeface="Times New Roman" panose="02020603050405020304" pitchFamily="18" charset="0"/>
              <a:cs typeface="Times New Roman" panose="02020603050405020304" pitchFamily="18" charset="0"/>
            </a:rPr>
            <a:t>неможливість створення </a:t>
          </a:r>
          <a:r>
            <a:rPr lang="uk-UA" sz="2400" dirty="0" smtClean="0">
              <a:latin typeface="Times New Roman" panose="02020603050405020304" pitchFamily="18" charset="0"/>
              <a:cs typeface="Times New Roman" panose="02020603050405020304" pitchFamily="18" charset="0"/>
            </a:rPr>
            <a:t>особливих (спеціальних) умов для проходження зовнішнього оцінювання відповідно до медичного висновку. </a:t>
          </a:r>
          <a:endParaRPr lang="ru-RU" sz="2400" dirty="0">
            <a:latin typeface="Times New Roman" panose="02020603050405020304" pitchFamily="18" charset="0"/>
            <a:cs typeface="Times New Roman" panose="02020603050405020304" pitchFamily="18" charset="0"/>
          </a:endParaRPr>
        </a:p>
      </dgm:t>
    </dgm:pt>
    <dgm:pt modelId="{C7A3E9CF-482C-414C-B697-85C7B4664254}" type="parTrans" cxnId="{95CD374B-BE8F-49EC-9F6C-F4A544225072}">
      <dgm:prSet/>
      <dgm:spPr/>
      <dgm:t>
        <a:bodyPr/>
        <a:lstStyle/>
        <a:p>
          <a:endParaRPr lang="uk-UA"/>
        </a:p>
      </dgm:t>
    </dgm:pt>
    <dgm:pt modelId="{FBF8E776-5463-4858-8390-431207332654}" type="sibTrans" cxnId="{95CD374B-BE8F-49EC-9F6C-F4A544225072}">
      <dgm:prSet/>
      <dgm:spPr/>
      <dgm:t>
        <a:bodyPr/>
        <a:lstStyle/>
        <a:p>
          <a:endParaRPr lang="uk-UA"/>
        </a:p>
      </dgm:t>
    </dgm:pt>
    <dgm:pt modelId="{7020F73F-9651-494B-B80A-83F99E16C805}">
      <dgm:prSet phldrT="[Текст]" custT="1"/>
      <dgm:spPr/>
      <dgm:t>
        <a:bodyPr/>
        <a:lstStyle/>
        <a:p>
          <a:pPr algn="l"/>
          <a:r>
            <a:rPr lang="uk-UA" sz="2400" b="1" dirty="0" smtClean="0">
              <a:solidFill>
                <a:srgbClr val="0070C0"/>
              </a:solidFill>
              <a:latin typeface="Times New Roman" panose="02020603050405020304" pitchFamily="18" charset="0"/>
              <a:cs typeface="Times New Roman" panose="02020603050405020304" pitchFamily="18" charset="0"/>
            </a:rPr>
            <a:t>Особі може бути відмовлено в реєстрації (перереєстрації) для участі в зовнішньому оцінюванні на підставі:</a:t>
          </a:r>
          <a:endParaRPr lang="uk-UA" sz="2400" b="1" dirty="0">
            <a:solidFill>
              <a:srgbClr val="0070C0"/>
            </a:solidFill>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30FA3954-CCB6-4929-8F12-161CB0CF1005}">
      <dgm:prSet phldrT="[Текст]" custT="1"/>
      <dgm:spPr/>
      <dgm:t>
        <a:bodyPr/>
        <a:lstStyle/>
        <a:p>
          <a:pPr algn="l"/>
          <a:r>
            <a:rPr lang="uk-UA" sz="2400" dirty="0" smtClean="0">
              <a:latin typeface="Times New Roman" panose="02020603050405020304" pitchFamily="18" charset="0"/>
              <a:cs typeface="Times New Roman" panose="02020603050405020304" pitchFamily="18" charset="0"/>
            </a:rPr>
            <a:t>1</a:t>
          </a:r>
          <a:r>
            <a:rPr lang="uk-UA" sz="2400" b="1" u="sng" dirty="0" smtClean="0">
              <a:solidFill>
                <a:srgbClr val="C00000"/>
              </a:solidFill>
              <a:latin typeface="Times New Roman" panose="02020603050405020304" pitchFamily="18" charset="0"/>
              <a:cs typeface="Times New Roman" panose="02020603050405020304" pitchFamily="18" charset="0"/>
            </a:rPr>
            <a:t>) ненадання </a:t>
          </a:r>
          <a:r>
            <a:rPr lang="uk-UA" sz="2400" dirty="0" smtClean="0">
              <a:latin typeface="Times New Roman" panose="02020603050405020304" pitchFamily="18" charset="0"/>
              <a:cs typeface="Times New Roman" panose="02020603050405020304" pitchFamily="18" charset="0"/>
            </a:rPr>
            <a:t>документа(</a:t>
          </a:r>
          <a:r>
            <a:rPr lang="uk-UA" sz="2400" dirty="0" err="1" smtClean="0">
              <a:latin typeface="Times New Roman" panose="02020603050405020304" pitchFamily="18" charset="0"/>
              <a:cs typeface="Times New Roman" panose="02020603050405020304" pitchFamily="18" charset="0"/>
            </a:rPr>
            <a:t>ів</a:t>
          </a:r>
          <a:r>
            <a:rPr lang="uk-UA" sz="2400" dirty="0" smtClean="0">
              <a:latin typeface="Times New Roman" panose="02020603050405020304" pitchFamily="18" charset="0"/>
              <a:cs typeface="Times New Roman" panose="02020603050405020304" pitchFamily="18" charset="0"/>
            </a:rPr>
            <a:t>), що підтверджує(</a:t>
          </a:r>
          <a:r>
            <a:rPr lang="uk-UA" sz="2400" dirty="0" err="1" smtClean="0">
              <a:latin typeface="Times New Roman" panose="02020603050405020304" pitchFamily="18" charset="0"/>
              <a:cs typeface="Times New Roman" panose="02020603050405020304" pitchFamily="18" charset="0"/>
            </a:rPr>
            <a:t>ють</a:t>
          </a:r>
          <a:r>
            <a:rPr lang="uk-UA" sz="2400" dirty="0" smtClean="0">
              <a:latin typeface="Times New Roman" panose="02020603050405020304" pitchFamily="18" charset="0"/>
              <a:cs typeface="Times New Roman" panose="02020603050405020304" pitchFamily="18" charset="0"/>
            </a:rPr>
            <a:t>) достовірність інформації, зазначеної в реєстраційній картці;</a:t>
          </a:r>
          <a:endParaRPr lang="uk-UA" sz="2400" dirty="0">
            <a:latin typeface="Times New Roman" panose="02020603050405020304" pitchFamily="18" charset="0"/>
            <a:cs typeface="Times New Roman" panose="02020603050405020304" pitchFamily="18" charset="0"/>
          </a:endParaRPr>
        </a:p>
      </dgm:t>
    </dgm:pt>
    <dgm:pt modelId="{8A705544-C596-4D3C-9853-D042A09DDA29}" type="parTrans" cxnId="{3A86D8FE-3483-49E7-B148-23D19E55E9B8}">
      <dgm:prSet/>
      <dgm:spPr/>
      <dgm:t>
        <a:bodyPr/>
        <a:lstStyle/>
        <a:p>
          <a:endParaRPr lang="uk-UA"/>
        </a:p>
      </dgm:t>
    </dgm:pt>
    <dgm:pt modelId="{73636FF7-D647-4677-81E2-48C9C7AB74A2}" type="sibTrans" cxnId="{3A86D8FE-3483-49E7-B148-23D19E55E9B8}">
      <dgm:prSet/>
      <dgm:spPr/>
      <dgm:t>
        <a:bodyPr/>
        <a:lstStyle/>
        <a:p>
          <a:endParaRPr lang="uk-UA"/>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40ABA9A7-CEF8-4837-8DB4-613709B0C9BD}" type="presOf" srcId="{DA248B37-CC78-4E50-AAB5-2A52C57BFF82}" destId="{A986BD3F-DC9A-49A0-8194-046998953301}" srcOrd="0" destOrd="6" presId="urn:diagrams.loki3.com/BracketList+Icon"/>
    <dgm:cxn modelId="{5036F3DF-7DD8-4872-AF57-1717212A85F7}" type="presOf" srcId="{3F92DD7E-FCF4-4937-B009-B68FF81D51FD}" destId="{A986BD3F-DC9A-49A0-8194-046998953301}" srcOrd="0" destOrd="3" presId="urn:diagrams.loki3.com/BracketList+Icon"/>
    <dgm:cxn modelId="{B34A4D2D-AA0B-4FDA-AAD6-8C164EEA2A30}" type="presOf" srcId="{7020F73F-9651-494B-B80A-83F99E16C805}" destId="{A986BD3F-DC9A-49A0-8194-046998953301}" srcOrd="0" destOrd="0" presId="urn:diagrams.loki3.com/BracketList+Icon"/>
    <dgm:cxn modelId="{49432CC1-8144-4A6C-8318-51C949BECDF7}" type="presOf" srcId="{9582DBC5-987B-4F1D-97A6-A6F6A0BA807B}" destId="{307BF9A8-F43B-4B99-81B5-CB4765A2CBAB}"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344FC774-7A37-4878-86A2-5C27A1FFCE1D}" srcId="{9582DBC5-987B-4F1D-97A6-A6F6A0BA807B}" destId="{A55D6C75-BC04-4AC9-AE8F-C2FCF78C8972}" srcOrd="2" destOrd="0" parTransId="{FAD36C5D-BDB4-4CA6-8286-C7FF7D2A13AA}" sibTransId="{EEBFFB75-7012-4C05-9B03-2AA17A25947E}"/>
    <dgm:cxn modelId="{259A03A8-7018-43FA-81B8-6DB61424A4B2}" type="presOf" srcId="{FABC7C3D-5C15-40C6-9627-CF8BC283BB92}" destId="{D0D2D554-755C-4BC1-B409-DFABE0D64D9A}" srcOrd="0" destOrd="0" presId="urn:diagrams.loki3.com/BracketList+Icon"/>
    <dgm:cxn modelId="{AAC3643E-5594-4475-AA7F-01C48D9E5AAB}" type="presOf" srcId="{30FA3954-CCB6-4929-8F12-161CB0CF1005}" destId="{A986BD3F-DC9A-49A0-8194-046998953301}" srcOrd="0" destOrd="1"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3A86D8FE-3483-49E7-B148-23D19E55E9B8}" srcId="{9582DBC5-987B-4F1D-97A6-A6F6A0BA807B}" destId="{30FA3954-CCB6-4929-8F12-161CB0CF1005}" srcOrd="1" destOrd="0" parTransId="{8A705544-C596-4D3C-9853-D042A09DDA29}" sibTransId="{73636FF7-D647-4677-81E2-48C9C7AB74A2}"/>
    <dgm:cxn modelId="{02C0904B-C14B-490B-9ABE-016F41E18EC7}" type="presOf" srcId="{3CF1A4CF-0476-4AA7-B822-A5199AD6B699}" destId="{A986BD3F-DC9A-49A0-8194-046998953301}" srcOrd="0" destOrd="4" presId="urn:diagrams.loki3.com/BracketList+Icon"/>
    <dgm:cxn modelId="{95CD374B-BE8F-49EC-9F6C-F4A544225072}" srcId="{9582DBC5-987B-4F1D-97A6-A6F6A0BA807B}" destId="{DA248B37-CC78-4E50-AAB5-2A52C57BFF82}" srcOrd="6" destOrd="0" parTransId="{C7A3E9CF-482C-414C-B697-85C7B4664254}" sibTransId="{FBF8E776-5463-4858-8390-431207332654}"/>
    <dgm:cxn modelId="{A83A3B0C-D5EE-48DC-9945-2BA8E3C03C3F}" srcId="{9582DBC5-987B-4F1D-97A6-A6F6A0BA807B}" destId="{3CF1A4CF-0476-4AA7-B822-A5199AD6B699}" srcOrd="4" destOrd="0" parTransId="{A9B60309-7CD1-4CEE-8DD5-88B870851A7A}" sibTransId="{283443FB-029B-4E10-8A9F-59DFC42BCF22}"/>
    <dgm:cxn modelId="{D8DAD9C9-CE0E-458E-A8F0-A1511B465304}" type="presOf" srcId="{A55D6C75-BC04-4AC9-AE8F-C2FCF78C8972}" destId="{A986BD3F-DC9A-49A0-8194-046998953301}" srcOrd="0" destOrd="2" presId="urn:diagrams.loki3.com/BracketList+Icon"/>
    <dgm:cxn modelId="{6209132E-A17A-4B63-850C-EAA78B17BFE5}" srcId="{9582DBC5-987B-4F1D-97A6-A6F6A0BA807B}" destId="{B8D48297-1253-4476-B6B5-D31DDC4710C6}" srcOrd="5" destOrd="0" parTransId="{D668F35C-E995-4457-8A40-0F67AC442641}" sibTransId="{65257039-5721-4A6C-884C-DA280117E686}"/>
    <dgm:cxn modelId="{F6E72B2E-D47F-479D-97A8-D81A5E252929}" type="presOf" srcId="{B8D48297-1253-4476-B6B5-D31DDC4710C6}" destId="{A986BD3F-DC9A-49A0-8194-046998953301}" srcOrd="0" destOrd="5" presId="urn:diagrams.loki3.com/BracketList+Icon"/>
    <dgm:cxn modelId="{6A4694D7-E07F-498E-B045-F82D416C1BEF}" srcId="{9582DBC5-987B-4F1D-97A6-A6F6A0BA807B}" destId="{3F92DD7E-FCF4-4937-B009-B68FF81D51FD}" srcOrd="3" destOrd="0" parTransId="{8719A356-95EA-4A02-901F-59848268F885}" sibTransId="{7357B722-7A16-44F5-81A8-D1C126D1EF6B}"/>
    <dgm:cxn modelId="{5C1FEF1B-DDA0-46FA-84E1-4CC42E0CD960}" type="presParOf" srcId="{D0D2D554-755C-4BC1-B409-DFABE0D64D9A}" destId="{35BDDACD-4257-416A-9719-A00049C1116F}" srcOrd="0" destOrd="0" presId="urn:diagrams.loki3.com/BracketList+Icon"/>
    <dgm:cxn modelId="{C46E4016-E2B5-44A7-AB48-ACFCFF3917B3}" type="presParOf" srcId="{35BDDACD-4257-416A-9719-A00049C1116F}" destId="{307BF9A8-F43B-4B99-81B5-CB4765A2CBAB}" srcOrd="0" destOrd="0" presId="urn:diagrams.loki3.com/BracketList+Icon"/>
    <dgm:cxn modelId="{CA63E0CF-FF17-4566-A5E3-45794EBC782B}" type="presParOf" srcId="{35BDDACD-4257-416A-9719-A00049C1116F}" destId="{0136C66E-76B2-4ACA-82CA-9ED4046AC2D4}" srcOrd="1" destOrd="0" presId="urn:diagrams.loki3.com/BracketList+Icon"/>
    <dgm:cxn modelId="{D0A3D214-E924-410F-ACE6-5D4C00DA43F3}" type="presParOf" srcId="{35BDDACD-4257-416A-9719-A00049C1116F}" destId="{16519761-41F9-490B-975C-D931866A8A86}" srcOrd="2" destOrd="0" presId="urn:diagrams.loki3.com/BracketList+Icon"/>
    <dgm:cxn modelId="{6DB70B73-451E-4BDA-A599-6CC92EEA1FE5}"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24</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custT="1"/>
      <dgm:spPr/>
      <dgm:t>
        <a:bodyPr/>
        <a:lstStyle/>
        <a:p>
          <a:pPr algn="ctr"/>
          <a:r>
            <a:rPr lang="uk-UA" sz="3200" dirty="0" smtClean="0">
              <a:latin typeface="Times New Roman" panose="02020603050405020304" pitchFamily="18" charset="0"/>
              <a:cs typeface="Times New Roman" panose="02020603050405020304" pitchFamily="18" charset="0"/>
            </a:rPr>
            <a:t>Особа, якій відмовлено в реєстрації або перереєстрації, усунувши причини, що стали підставою для прийняття такого рішення, до завершення строку, відведеного для перереєстрації (</a:t>
          </a:r>
          <a:r>
            <a:rPr lang="uk-UA" sz="3200" i="1" dirty="0" smtClean="0">
              <a:latin typeface="Times New Roman" panose="02020603050405020304" pitchFamily="18" charset="0"/>
              <a:cs typeface="Times New Roman" panose="02020603050405020304" pitchFamily="18" charset="0"/>
            </a:rPr>
            <a:t>дата визначається за відтиском штемпеля відправлення на поштовому конверті</a:t>
          </a:r>
          <a:r>
            <a:rPr lang="uk-UA" sz="3200" dirty="0" smtClean="0">
              <a:latin typeface="Times New Roman" panose="02020603050405020304" pitchFamily="18" charset="0"/>
              <a:cs typeface="Times New Roman" panose="02020603050405020304" pitchFamily="18" charset="0"/>
            </a:rPr>
            <a:t>), </a:t>
          </a:r>
          <a:r>
            <a:rPr lang="uk-UA" sz="3200" b="1" dirty="0" smtClean="0">
              <a:solidFill>
                <a:srgbClr val="0070C0"/>
              </a:solidFill>
              <a:latin typeface="Times New Roman" panose="02020603050405020304" pitchFamily="18" charset="0"/>
              <a:cs typeface="Times New Roman" panose="02020603050405020304" pitchFamily="18" charset="0"/>
            </a:rPr>
            <a:t>може надіслати до регіонального центру комплект реєстраційних документів в один із способів</a:t>
          </a:r>
          <a:r>
            <a:rPr lang="uk-UA" sz="3200" dirty="0" smtClean="0">
              <a:latin typeface="Times New Roman" panose="02020603050405020304" pitchFamily="18" charset="0"/>
              <a:cs typeface="Times New Roman" panose="02020603050405020304" pitchFamily="18" charset="0"/>
            </a:rPr>
            <a:t>, зазначених у пунктах 8, 10, 11 цього розділу, передбачений для відповідної категорії осіб, що реєструються.</a:t>
          </a:r>
          <a:endParaRPr lang="uk-UA" sz="3200" b="1" dirty="0">
            <a:solidFill>
              <a:srgbClr val="0070C0"/>
            </a:solidFill>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1"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1"/>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1" custScaleX="428195">
        <dgm:presLayoutVars>
          <dgm:bulletEnabled val="1"/>
        </dgm:presLayoutVars>
      </dgm:prSet>
      <dgm:spPr/>
      <dgm:t>
        <a:bodyPr/>
        <a:lstStyle/>
        <a:p>
          <a:endParaRPr lang="uk-UA"/>
        </a:p>
      </dgm:t>
    </dgm:pt>
  </dgm:ptLst>
  <dgm:cxnLst>
    <dgm:cxn modelId="{3510AA4D-F2B8-4E30-BBB3-8F06FC70691E}" srcId="{9582DBC5-987B-4F1D-97A6-A6F6A0BA807B}" destId="{7020F73F-9651-494B-B80A-83F99E16C805}" srcOrd="0" destOrd="0" parTransId="{AE1EA14A-3864-4215-84D5-874FCA347B01}" sibTransId="{20B24E5B-E625-4452-94C4-24A07B534C3B}"/>
    <dgm:cxn modelId="{C593219C-B563-4A05-BAB8-A7B071391242}" srcId="{FABC7C3D-5C15-40C6-9627-CF8BC283BB92}" destId="{9582DBC5-987B-4F1D-97A6-A6F6A0BA807B}" srcOrd="0" destOrd="0" parTransId="{7C7C22AF-1265-44C1-824B-00700CA6242A}" sibTransId="{B9B9C0F9-5857-4E0C-A153-93564F0E30B3}"/>
    <dgm:cxn modelId="{90C527C5-D95E-43A0-8222-F93630CCF532}" type="presOf" srcId="{7020F73F-9651-494B-B80A-83F99E16C805}" destId="{A986BD3F-DC9A-49A0-8194-046998953301}" srcOrd="0" destOrd="0" presId="urn:diagrams.loki3.com/BracketList+Icon"/>
    <dgm:cxn modelId="{A1C29B1F-FBBF-4EA7-871D-F98A4ADA2D85}" type="presOf" srcId="{9582DBC5-987B-4F1D-97A6-A6F6A0BA807B}" destId="{307BF9A8-F43B-4B99-81B5-CB4765A2CBAB}" srcOrd="0" destOrd="0" presId="urn:diagrams.loki3.com/BracketList+Icon"/>
    <dgm:cxn modelId="{C55E25B4-CDF9-4D45-A18B-3A8D706ADFAA}" type="presOf" srcId="{FABC7C3D-5C15-40C6-9627-CF8BC283BB92}" destId="{D0D2D554-755C-4BC1-B409-DFABE0D64D9A}" srcOrd="0" destOrd="0" presId="urn:diagrams.loki3.com/BracketList+Icon"/>
    <dgm:cxn modelId="{3E40531F-5560-4FA3-83C7-988AAC5DABFF}" type="presParOf" srcId="{D0D2D554-755C-4BC1-B409-DFABE0D64D9A}" destId="{35BDDACD-4257-416A-9719-A00049C1116F}" srcOrd="0" destOrd="0" presId="urn:diagrams.loki3.com/BracketList+Icon"/>
    <dgm:cxn modelId="{FCDE40DD-C845-458D-AA7A-8D58BFB7D649}" type="presParOf" srcId="{35BDDACD-4257-416A-9719-A00049C1116F}" destId="{307BF9A8-F43B-4B99-81B5-CB4765A2CBAB}" srcOrd="0" destOrd="0" presId="urn:diagrams.loki3.com/BracketList+Icon"/>
    <dgm:cxn modelId="{5280EBF2-9692-468E-89F1-BAD08ECCF213}" type="presParOf" srcId="{35BDDACD-4257-416A-9719-A00049C1116F}" destId="{0136C66E-76B2-4ACA-82CA-9ED4046AC2D4}" srcOrd="1" destOrd="0" presId="urn:diagrams.loki3.com/BracketList+Icon"/>
    <dgm:cxn modelId="{C91388E1-26B0-47D3-A37F-C630A1220BCC}" type="presParOf" srcId="{35BDDACD-4257-416A-9719-A00049C1116F}" destId="{16519761-41F9-490B-975C-D931866A8A86}" srcOrd="2" destOrd="0" presId="urn:diagrams.loki3.com/BracketList+Icon"/>
    <dgm:cxn modelId="{8CBB99AA-8EF7-4473-8522-2304FBC374FF}" type="presParOf" srcId="{35BDDACD-4257-416A-9719-A00049C1116F}" destId="{A986BD3F-DC9A-49A0-8194-046998953301}"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25</a:t>
          </a:r>
          <a:endParaRPr lang="uk-UA" sz="32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dirty="0" smtClean="0">
              <a:latin typeface="Times New Roman" panose="02020603050405020304" pitchFamily="18" charset="0"/>
              <a:cs typeface="Times New Roman" panose="02020603050405020304" pitchFamily="18" charset="0"/>
            </a:rPr>
            <a:t>Особа, якій відмовлено в реєстрації (перереєстрації), </a:t>
          </a:r>
          <a:r>
            <a:rPr lang="uk-UA" b="1" dirty="0" smtClean="0">
              <a:solidFill>
                <a:srgbClr val="C00000"/>
              </a:solidFill>
              <a:latin typeface="Times New Roman" panose="02020603050405020304" pitchFamily="18" charset="0"/>
              <a:cs typeface="Times New Roman" panose="02020603050405020304" pitchFamily="18" charset="0"/>
            </a:rPr>
            <a:t>може оскаржити рішення регламентної комісії </a:t>
          </a:r>
          <a:r>
            <a:rPr lang="uk-UA" dirty="0" smtClean="0">
              <a:latin typeface="Times New Roman" panose="02020603050405020304" pitchFamily="18" charset="0"/>
              <a:cs typeface="Times New Roman" panose="02020603050405020304" pitchFamily="18" charset="0"/>
            </a:rPr>
            <a:t>в спосіб, передбачений пунктами 2, 3 розділу VІІI цього Порядку</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3200" b="1" dirty="0" smtClean="0">
              <a:latin typeface="Times New Roman" panose="02020603050405020304" pitchFamily="18" charset="0"/>
              <a:cs typeface="Times New Roman" panose="02020603050405020304" pitchFamily="18" charset="0"/>
            </a:rPr>
            <a:t>26</a:t>
          </a:r>
          <a:endParaRPr lang="uk-UA" sz="32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Якщо учасник зовнішнього оцінювання через певні причини не зможе взяти участь у зовнішньому оцінюванні, то він повинен </a:t>
          </a:r>
          <a:r>
            <a:rPr lang="uk-UA" b="1" u="sng" dirty="0" smtClean="0">
              <a:solidFill>
                <a:srgbClr val="C00000"/>
              </a:solidFill>
              <a:latin typeface="Times New Roman" panose="02020603050405020304" pitchFamily="18" charset="0"/>
              <a:cs typeface="Times New Roman" panose="02020603050405020304" pitchFamily="18" charset="0"/>
            </a:rPr>
            <a:t>не пізніше ніж за п’ять тижнів до початку проведення основної сесії </a:t>
          </a:r>
          <a:r>
            <a:rPr lang="uk-UA" dirty="0" smtClean="0">
              <a:latin typeface="Times New Roman" panose="02020603050405020304" pitchFamily="18" charset="0"/>
              <a:cs typeface="Times New Roman" panose="02020603050405020304" pitchFamily="18" charset="0"/>
            </a:rPr>
            <a:t>зовнішнього оцінювання надіслати до відповідного регіонального центру </a:t>
          </a:r>
          <a:r>
            <a:rPr lang="uk-UA" b="1" dirty="0" smtClean="0">
              <a:solidFill>
                <a:srgbClr val="0070C0"/>
              </a:solidFill>
              <a:latin typeface="Times New Roman" panose="02020603050405020304" pitchFamily="18" charset="0"/>
              <a:cs typeface="Times New Roman" panose="02020603050405020304" pitchFamily="18" charset="0"/>
            </a:rPr>
            <a:t>раніше отриманий Сертифікат і заяву про відмову </a:t>
          </a:r>
          <a:r>
            <a:rPr lang="uk-UA" dirty="0" smtClean="0">
              <a:latin typeface="Times New Roman" panose="02020603050405020304" pitchFamily="18" charset="0"/>
              <a:cs typeface="Times New Roman" panose="02020603050405020304" pitchFamily="18" charset="0"/>
            </a:rPr>
            <a:t>в реєстрації.</a:t>
          </a:r>
          <a:endParaRPr lang="uk-UA" b="1"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custScaleX="131908">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custScaleX="130231">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D8C17141-116E-4290-A653-50036321113E}" type="presOf" srcId="{A16A8697-7F74-4E00-B61D-351BB4E96170}" destId="{5539AA50-3AE6-454D-A23C-68A134E0E44B}" srcOrd="0" destOrd="0" presId="urn:diagrams.loki3.com/BracketList+Icon"/>
    <dgm:cxn modelId="{BD2F6E2A-7646-4D3C-9132-C21B1CB45DCE}" type="presOf" srcId="{9582DBC5-987B-4F1D-97A6-A6F6A0BA807B}" destId="{307BF9A8-F43B-4B99-81B5-CB4765A2CBAB}"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2E5640CA-6685-4DDF-9ACE-BF5B1047D2DE}" type="presOf" srcId="{4FAB3E1A-4B7B-4C7B-88BF-6E6E681B42D3}" destId="{BDC7E557-9AB0-4F77-84D9-849FF6429266}" srcOrd="0" destOrd="0" presId="urn:diagrams.loki3.com/BracketList+Icon"/>
    <dgm:cxn modelId="{981C7899-D2CA-482E-9109-74038318EBD2}" type="presOf" srcId="{7020F73F-9651-494B-B80A-83F99E16C805}" destId="{A986BD3F-DC9A-49A0-8194-046998953301}" srcOrd="0" destOrd="0" presId="urn:diagrams.loki3.com/BracketList+Icon"/>
    <dgm:cxn modelId="{3F3990C3-829E-4BEC-96D4-3856A27BF27F}" type="presOf" srcId="{FABC7C3D-5C15-40C6-9627-CF8BC283BB92}" destId="{D0D2D554-755C-4BC1-B409-DFABE0D64D9A}" srcOrd="0" destOrd="0" presId="urn:diagrams.loki3.com/BracketList+Icon"/>
    <dgm:cxn modelId="{3510AA4D-F2B8-4E30-BBB3-8F06FC70691E}" srcId="{9582DBC5-987B-4F1D-97A6-A6F6A0BA807B}" destId="{7020F73F-9651-494B-B80A-83F99E16C805}" srcOrd="0" destOrd="0" parTransId="{AE1EA14A-3864-4215-84D5-874FCA347B01}" sibTransId="{20B24E5B-E625-4452-94C4-24A07B534C3B}"/>
    <dgm:cxn modelId="{CDA63CE1-7BF6-4D95-B760-F6F31B70384E}" srcId="{FABC7C3D-5C15-40C6-9627-CF8BC283BB92}" destId="{4FAB3E1A-4B7B-4C7B-88BF-6E6E681B42D3}" srcOrd="1" destOrd="0" parTransId="{8A2076FA-692F-4A64-B3E9-492CFB529C55}" sibTransId="{714AF157-95AB-4676-9ED8-65CE6D689FBE}"/>
    <dgm:cxn modelId="{4104B1F7-601A-43F8-823F-280FD54A93D6}" srcId="{4FAB3E1A-4B7B-4C7B-88BF-6E6E681B42D3}" destId="{A16A8697-7F74-4E00-B61D-351BB4E96170}" srcOrd="0" destOrd="0" parTransId="{43ADFD24-3547-421F-B48D-025A9376240C}" sibTransId="{05D3CACF-0DDA-417B-BF47-DF0F3768FB50}"/>
    <dgm:cxn modelId="{F99483CF-43FA-40E3-8AC4-DDCFD9F1C72F}" type="presParOf" srcId="{D0D2D554-755C-4BC1-B409-DFABE0D64D9A}" destId="{35BDDACD-4257-416A-9719-A00049C1116F}" srcOrd="0" destOrd="0" presId="urn:diagrams.loki3.com/BracketList+Icon"/>
    <dgm:cxn modelId="{6B06EB59-DEB2-47E2-8152-CA2912B7E6B1}" type="presParOf" srcId="{35BDDACD-4257-416A-9719-A00049C1116F}" destId="{307BF9A8-F43B-4B99-81B5-CB4765A2CBAB}" srcOrd="0" destOrd="0" presId="urn:diagrams.loki3.com/BracketList+Icon"/>
    <dgm:cxn modelId="{6C7463A1-CF8F-4960-90D8-4989D3128B8B}" type="presParOf" srcId="{35BDDACD-4257-416A-9719-A00049C1116F}" destId="{0136C66E-76B2-4ACA-82CA-9ED4046AC2D4}" srcOrd="1" destOrd="0" presId="urn:diagrams.loki3.com/BracketList+Icon"/>
    <dgm:cxn modelId="{BDEC9AEA-3BBA-42BA-8665-71F350F91D4B}" type="presParOf" srcId="{35BDDACD-4257-416A-9719-A00049C1116F}" destId="{16519761-41F9-490B-975C-D931866A8A86}" srcOrd="2" destOrd="0" presId="urn:diagrams.loki3.com/BracketList+Icon"/>
    <dgm:cxn modelId="{63C07425-2922-4820-9E0F-7BFB72C7FC4B}" type="presParOf" srcId="{35BDDACD-4257-416A-9719-A00049C1116F}" destId="{A986BD3F-DC9A-49A0-8194-046998953301}" srcOrd="3" destOrd="0" presId="urn:diagrams.loki3.com/BracketList+Icon"/>
    <dgm:cxn modelId="{8DD06DCC-A6CB-4255-8B0B-639F391E147E}" type="presParOf" srcId="{D0D2D554-755C-4BC1-B409-DFABE0D64D9A}" destId="{077112E1-7335-444C-A892-8488768ECD1D}" srcOrd="1" destOrd="0" presId="urn:diagrams.loki3.com/BracketList+Icon"/>
    <dgm:cxn modelId="{788DD3B9-B7B5-408A-AACD-CC0DDC0D51C9}" type="presParOf" srcId="{D0D2D554-755C-4BC1-B409-DFABE0D64D9A}" destId="{F66A7BAA-A8BA-4290-8B90-CB8B68BBB089}" srcOrd="2" destOrd="0" presId="urn:diagrams.loki3.com/BracketList+Icon"/>
    <dgm:cxn modelId="{828B6990-9DFD-4291-8BD9-1B0CBAFD87AE}" type="presParOf" srcId="{F66A7BAA-A8BA-4290-8B90-CB8B68BBB089}" destId="{BDC7E557-9AB0-4F77-84D9-849FF6429266}" srcOrd="0" destOrd="0" presId="urn:diagrams.loki3.com/BracketList+Icon"/>
    <dgm:cxn modelId="{9892638D-C3EE-4960-AEBE-F8EDD80231D5}" type="presParOf" srcId="{F66A7BAA-A8BA-4290-8B90-CB8B68BBB089}" destId="{EA899DAB-CBE3-4285-9135-703905A7043E}" srcOrd="1" destOrd="0" presId="urn:diagrams.loki3.com/BracketList+Icon"/>
    <dgm:cxn modelId="{ABF18439-5932-4569-B482-DB55D8F8FF92}" type="presParOf" srcId="{F66A7BAA-A8BA-4290-8B90-CB8B68BBB089}" destId="{CC8A19CB-ECF9-45A3-B38B-7C791CAB7E30}" srcOrd="2" destOrd="0" presId="urn:diagrams.loki3.com/BracketList+Icon"/>
    <dgm:cxn modelId="{001FC765-F1D2-409E-8AD1-1DD2FB2EF708}"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2D05A41-13D8-4ACD-8D77-5148B1822347}"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uk-UA"/>
        </a:p>
      </dgm:t>
    </dgm:pt>
    <dgm:pt modelId="{368BC509-A37B-48D0-AC4F-74CFDA95E1CA}">
      <dgm:prSet phldrT="[Текст]"/>
      <dgm:spPr/>
      <dgm:t>
        <a:bodyPr/>
        <a:lstStyle/>
        <a:p>
          <a:r>
            <a:rPr lang="uk-UA" dirty="0" smtClean="0">
              <a:latin typeface="Times New Roman" panose="02020603050405020304" pitchFamily="18" charset="0"/>
              <a:cs typeface="Times New Roman" panose="02020603050405020304" pitchFamily="18" charset="0"/>
            </a:rPr>
            <a:t>1. Після проведення основної сесії зовнішнього оцінювання для певних категорій осіб можуть бути організовані додаткові сесії</a:t>
          </a:r>
          <a:endParaRPr lang="uk-UA" dirty="0">
            <a:latin typeface="Times New Roman" panose="02020603050405020304" pitchFamily="18" charset="0"/>
            <a:cs typeface="Times New Roman" panose="02020603050405020304" pitchFamily="18" charset="0"/>
          </a:endParaRPr>
        </a:p>
      </dgm:t>
    </dgm:pt>
    <dgm:pt modelId="{C923B8D5-A4C6-4D64-A36D-969C08AB9E5F}" type="par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2F7510FD-0CB7-4C3C-B61E-1021B9ED47E6}" type="sib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492CCBED-3B68-49A4-AC72-9EAE1D7D470B}">
      <dgm:prSet phldrT="[Текст]"/>
      <dgm:spPr/>
      <dgm:t>
        <a:bodyPr/>
        <a:lstStyle/>
        <a:p>
          <a:r>
            <a:rPr lang="uk-UA" dirty="0" smtClean="0">
              <a:latin typeface="Times New Roman" panose="02020603050405020304" pitchFamily="18" charset="0"/>
              <a:cs typeface="Times New Roman" panose="02020603050405020304" pitchFamily="18" charset="0"/>
            </a:rPr>
            <a:t>2. Допуск осіб до участі в додатковій сесії зовнішнього оцінювання здійснюється за рішенням регламентних комісій</a:t>
          </a:r>
          <a:endParaRPr lang="uk-UA" dirty="0">
            <a:latin typeface="Times New Roman" panose="02020603050405020304" pitchFamily="18" charset="0"/>
            <a:cs typeface="Times New Roman" panose="02020603050405020304" pitchFamily="18" charset="0"/>
          </a:endParaRPr>
        </a:p>
      </dgm:t>
    </dgm:pt>
    <dgm:pt modelId="{ACCB9B0A-2AF4-4676-85A8-6ED897AF2251}" type="parTrans" cxnId="{374CB6F5-ED83-4256-A079-26E0EB91BC58}">
      <dgm:prSet/>
      <dgm:spPr/>
      <dgm:t>
        <a:bodyPr/>
        <a:lstStyle/>
        <a:p>
          <a:endParaRPr lang="uk-UA">
            <a:latin typeface="Times New Roman" panose="02020603050405020304" pitchFamily="18" charset="0"/>
            <a:cs typeface="Times New Roman" panose="02020603050405020304" pitchFamily="18" charset="0"/>
          </a:endParaRPr>
        </a:p>
      </dgm:t>
    </dgm:pt>
    <dgm:pt modelId="{DF1180B8-69A7-492F-8246-CD4D12ECED0F}" type="sibTrans" cxnId="{374CB6F5-ED83-4256-A079-26E0EB91BC58}">
      <dgm:prSet/>
      <dgm:spPr/>
      <dgm:t>
        <a:bodyPr/>
        <a:lstStyle/>
        <a:p>
          <a:endParaRPr lang="uk-UA">
            <a:latin typeface="Times New Roman" panose="02020603050405020304" pitchFamily="18" charset="0"/>
            <a:cs typeface="Times New Roman" panose="02020603050405020304" pitchFamily="18" charset="0"/>
          </a:endParaRPr>
        </a:p>
      </dgm:t>
    </dgm:pt>
    <dgm:pt modelId="{C261D37B-0A89-4048-9E99-C35E20972C9B}" type="pres">
      <dgm:prSet presAssocID="{62D05A41-13D8-4ACD-8D77-5148B1822347}" presName="linear" presStyleCnt="0">
        <dgm:presLayoutVars>
          <dgm:dir/>
          <dgm:resizeHandles val="exact"/>
        </dgm:presLayoutVars>
      </dgm:prSet>
      <dgm:spPr/>
      <dgm:t>
        <a:bodyPr/>
        <a:lstStyle/>
        <a:p>
          <a:endParaRPr lang="uk-UA"/>
        </a:p>
      </dgm:t>
    </dgm:pt>
    <dgm:pt modelId="{5A53FEC6-B84F-4BC7-91B5-409F7B577DFB}" type="pres">
      <dgm:prSet presAssocID="{368BC509-A37B-48D0-AC4F-74CFDA95E1CA}" presName="comp" presStyleCnt="0"/>
      <dgm:spPr/>
    </dgm:pt>
    <dgm:pt modelId="{AA59C460-AC99-40CC-BDA1-E40846B17174}" type="pres">
      <dgm:prSet presAssocID="{368BC509-A37B-48D0-AC4F-74CFDA95E1CA}" presName="box" presStyleLbl="node1" presStyleIdx="0" presStyleCnt="2"/>
      <dgm:spPr/>
      <dgm:t>
        <a:bodyPr/>
        <a:lstStyle/>
        <a:p>
          <a:endParaRPr lang="uk-UA"/>
        </a:p>
      </dgm:t>
    </dgm:pt>
    <dgm:pt modelId="{1BBF8C41-BEB2-40AE-8CD6-DC9589A5BF47}" type="pres">
      <dgm:prSet presAssocID="{368BC509-A37B-48D0-AC4F-74CFDA95E1CA}" presName="img" presStyleLbl="fgImgPlace1" presStyleIdx="0" presStyleCnt="2" custScaleY="77891"/>
      <dgm:spPr>
        <a:blipFill rotWithShape="1">
          <a:blip xmlns:r="http://schemas.openxmlformats.org/officeDocument/2006/relationships" r:embed="rId1"/>
          <a:stretch>
            <a:fillRect/>
          </a:stretch>
        </a:blipFill>
      </dgm:spPr>
    </dgm:pt>
    <dgm:pt modelId="{EB253190-760B-49D3-80D9-DE7885B441A8}" type="pres">
      <dgm:prSet presAssocID="{368BC509-A37B-48D0-AC4F-74CFDA95E1CA}" presName="text" presStyleLbl="node1" presStyleIdx="0" presStyleCnt="2">
        <dgm:presLayoutVars>
          <dgm:bulletEnabled val="1"/>
        </dgm:presLayoutVars>
      </dgm:prSet>
      <dgm:spPr/>
      <dgm:t>
        <a:bodyPr/>
        <a:lstStyle/>
        <a:p>
          <a:endParaRPr lang="uk-UA"/>
        </a:p>
      </dgm:t>
    </dgm:pt>
    <dgm:pt modelId="{BF0D82E7-13AE-436C-A5DA-8025182D47CF}" type="pres">
      <dgm:prSet presAssocID="{2F7510FD-0CB7-4C3C-B61E-1021B9ED47E6}" presName="spacer" presStyleCnt="0"/>
      <dgm:spPr/>
    </dgm:pt>
    <dgm:pt modelId="{9386E69E-E9A1-4516-BF41-D7B0CE73879A}" type="pres">
      <dgm:prSet presAssocID="{492CCBED-3B68-49A4-AC72-9EAE1D7D470B}" presName="comp" presStyleCnt="0"/>
      <dgm:spPr/>
    </dgm:pt>
    <dgm:pt modelId="{AA674120-1CD2-427B-99FB-3C5083D60894}" type="pres">
      <dgm:prSet presAssocID="{492CCBED-3B68-49A4-AC72-9EAE1D7D470B}" presName="box" presStyleLbl="node1" presStyleIdx="1" presStyleCnt="2"/>
      <dgm:spPr/>
      <dgm:t>
        <a:bodyPr/>
        <a:lstStyle/>
        <a:p>
          <a:endParaRPr lang="uk-UA"/>
        </a:p>
      </dgm:t>
    </dgm:pt>
    <dgm:pt modelId="{92624854-8B4F-41D8-8D95-990555EF007F}" type="pres">
      <dgm:prSet presAssocID="{492CCBED-3B68-49A4-AC72-9EAE1D7D470B}" presName="img" presStyleLbl="fgImgPlace1" presStyleIdx="1" presStyleCnt="2" custScaleY="77389"/>
      <dgm:spPr>
        <a:blipFill rotWithShape="1">
          <a:blip xmlns:r="http://schemas.openxmlformats.org/officeDocument/2006/relationships" r:embed="rId1"/>
          <a:stretch>
            <a:fillRect/>
          </a:stretch>
        </a:blipFill>
      </dgm:spPr>
    </dgm:pt>
    <dgm:pt modelId="{0A7D9367-B8F7-40F8-A4E8-1A77869FC107}" type="pres">
      <dgm:prSet presAssocID="{492CCBED-3B68-49A4-AC72-9EAE1D7D470B}" presName="text" presStyleLbl="node1" presStyleIdx="1" presStyleCnt="2">
        <dgm:presLayoutVars>
          <dgm:bulletEnabled val="1"/>
        </dgm:presLayoutVars>
      </dgm:prSet>
      <dgm:spPr/>
      <dgm:t>
        <a:bodyPr/>
        <a:lstStyle/>
        <a:p>
          <a:endParaRPr lang="uk-UA"/>
        </a:p>
      </dgm:t>
    </dgm:pt>
  </dgm:ptLst>
  <dgm:cxnLst>
    <dgm:cxn modelId="{374CB6F5-ED83-4256-A079-26E0EB91BC58}" srcId="{62D05A41-13D8-4ACD-8D77-5148B1822347}" destId="{492CCBED-3B68-49A4-AC72-9EAE1D7D470B}" srcOrd="1" destOrd="0" parTransId="{ACCB9B0A-2AF4-4676-85A8-6ED897AF2251}" sibTransId="{DF1180B8-69A7-492F-8246-CD4D12ECED0F}"/>
    <dgm:cxn modelId="{108A4C08-34D8-46BF-9343-A7BD85D3A133}" type="presOf" srcId="{62D05A41-13D8-4ACD-8D77-5148B1822347}" destId="{C261D37B-0A89-4048-9E99-C35E20972C9B}" srcOrd="0" destOrd="0" presId="urn:microsoft.com/office/officeart/2005/8/layout/vList4"/>
    <dgm:cxn modelId="{AC15472B-5476-45D2-B571-9A624BFE1494}" type="presOf" srcId="{492CCBED-3B68-49A4-AC72-9EAE1D7D470B}" destId="{AA674120-1CD2-427B-99FB-3C5083D60894}" srcOrd="0" destOrd="0" presId="urn:microsoft.com/office/officeart/2005/8/layout/vList4"/>
    <dgm:cxn modelId="{7567DBD9-2B32-4518-9EC5-1F74D0BC05BC}" srcId="{62D05A41-13D8-4ACD-8D77-5148B1822347}" destId="{368BC509-A37B-48D0-AC4F-74CFDA95E1CA}" srcOrd="0" destOrd="0" parTransId="{C923B8D5-A4C6-4D64-A36D-969C08AB9E5F}" sibTransId="{2F7510FD-0CB7-4C3C-B61E-1021B9ED47E6}"/>
    <dgm:cxn modelId="{8C111051-087D-4972-A1B2-44C40E744C31}" type="presOf" srcId="{492CCBED-3B68-49A4-AC72-9EAE1D7D470B}" destId="{0A7D9367-B8F7-40F8-A4E8-1A77869FC107}" srcOrd="1" destOrd="0" presId="urn:microsoft.com/office/officeart/2005/8/layout/vList4"/>
    <dgm:cxn modelId="{D34FF124-757E-4404-A660-F83D564C710C}" type="presOf" srcId="{368BC509-A37B-48D0-AC4F-74CFDA95E1CA}" destId="{AA59C460-AC99-40CC-BDA1-E40846B17174}" srcOrd="0" destOrd="0" presId="urn:microsoft.com/office/officeart/2005/8/layout/vList4"/>
    <dgm:cxn modelId="{8C970D97-EFEB-421B-8861-89D4673AFAF4}" type="presOf" srcId="{368BC509-A37B-48D0-AC4F-74CFDA95E1CA}" destId="{EB253190-760B-49D3-80D9-DE7885B441A8}" srcOrd="1" destOrd="0" presId="urn:microsoft.com/office/officeart/2005/8/layout/vList4"/>
    <dgm:cxn modelId="{27C4D131-2BAA-4911-8169-EADC645AA32C}" type="presParOf" srcId="{C261D37B-0A89-4048-9E99-C35E20972C9B}" destId="{5A53FEC6-B84F-4BC7-91B5-409F7B577DFB}" srcOrd="0" destOrd="0" presId="urn:microsoft.com/office/officeart/2005/8/layout/vList4"/>
    <dgm:cxn modelId="{E6ABDEAF-07BA-4ED3-90FF-40AD478413CB}" type="presParOf" srcId="{5A53FEC6-B84F-4BC7-91B5-409F7B577DFB}" destId="{AA59C460-AC99-40CC-BDA1-E40846B17174}" srcOrd="0" destOrd="0" presId="urn:microsoft.com/office/officeart/2005/8/layout/vList4"/>
    <dgm:cxn modelId="{889BD245-DB15-4366-8DF0-312970AE6944}" type="presParOf" srcId="{5A53FEC6-B84F-4BC7-91B5-409F7B577DFB}" destId="{1BBF8C41-BEB2-40AE-8CD6-DC9589A5BF47}" srcOrd="1" destOrd="0" presId="urn:microsoft.com/office/officeart/2005/8/layout/vList4"/>
    <dgm:cxn modelId="{D67896BD-B83D-43D5-84C7-064D070D13D7}" type="presParOf" srcId="{5A53FEC6-B84F-4BC7-91B5-409F7B577DFB}" destId="{EB253190-760B-49D3-80D9-DE7885B441A8}" srcOrd="2" destOrd="0" presId="urn:microsoft.com/office/officeart/2005/8/layout/vList4"/>
    <dgm:cxn modelId="{78292C6C-8EC3-42AF-B779-3E0A028695F5}" type="presParOf" srcId="{C261D37B-0A89-4048-9E99-C35E20972C9B}" destId="{BF0D82E7-13AE-436C-A5DA-8025182D47CF}" srcOrd="1" destOrd="0" presId="urn:microsoft.com/office/officeart/2005/8/layout/vList4"/>
    <dgm:cxn modelId="{1602E9EA-BDD2-49E7-8D69-C1D79621EABB}" type="presParOf" srcId="{C261D37B-0A89-4048-9E99-C35E20972C9B}" destId="{9386E69E-E9A1-4516-BF41-D7B0CE73879A}" srcOrd="2" destOrd="0" presId="urn:microsoft.com/office/officeart/2005/8/layout/vList4"/>
    <dgm:cxn modelId="{E00EFB27-D283-4D2A-927A-7451E6D9EF59}" type="presParOf" srcId="{9386E69E-E9A1-4516-BF41-D7B0CE73879A}" destId="{AA674120-1CD2-427B-99FB-3C5083D60894}" srcOrd="0" destOrd="0" presId="urn:microsoft.com/office/officeart/2005/8/layout/vList4"/>
    <dgm:cxn modelId="{D136BF65-4EEC-49EA-B5BC-DBF3B5264D51}" type="presParOf" srcId="{9386E69E-E9A1-4516-BF41-D7B0CE73879A}" destId="{92624854-8B4F-41D8-8D95-990555EF007F}" srcOrd="1" destOrd="0" presId="urn:microsoft.com/office/officeart/2005/8/layout/vList4"/>
    <dgm:cxn modelId="{FA81D11C-FCE1-4BD1-A56C-5EFA6EAD163E}" type="presParOf" srcId="{9386E69E-E9A1-4516-BF41-D7B0CE73879A}" destId="{0A7D9367-B8F7-40F8-A4E8-1A77869FC10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2D05A41-13D8-4ACD-8D77-5148B1822347}"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uk-UA"/>
        </a:p>
      </dgm:t>
    </dgm:pt>
    <dgm:pt modelId="{368BC509-A37B-48D0-AC4F-74CFDA95E1CA}">
      <dgm:prSet phldrT="[Текст]"/>
      <dgm:spPr/>
      <dgm:t>
        <a:bodyPr/>
        <a:lstStyle/>
        <a:p>
          <a:pPr algn="ctr"/>
          <a:r>
            <a:rPr lang="uk-UA" dirty="0" smtClean="0">
              <a:latin typeface="Times New Roman" panose="02020603050405020304" pitchFamily="18" charset="0"/>
              <a:cs typeface="Times New Roman" panose="02020603050405020304" pitchFamily="18" charset="0"/>
            </a:rPr>
            <a:t>3. Подання заяв та відповідних документів для участі в додатковій сесії ЗНО здійснюється в основний період реєстрації (перереєстрації), додатковий період реєстрації, а також протягом п’яти  робочих днів з дня проведення основної сесії ЗНО з певного навчального предмета. </a:t>
          </a:r>
          <a:endParaRPr lang="ru-RU" dirty="0" smtClean="0">
            <a:latin typeface="Times New Roman" panose="02020603050405020304" pitchFamily="18" charset="0"/>
            <a:cs typeface="Times New Roman" panose="02020603050405020304" pitchFamily="18" charset="0"/>
          </a:endParaRPr>
        </a:p>
        <a:p>
          <a:pPr algn="ctr"/>
          <a:r>
            <a:rPr lang="uk-UA" dirty="0" smtClean="0">
              <a:latin typeface="Times New Roman" panose="02020603050405020304" pitchFamily="18" charset="0"/>
              <a:cs typeface="Times New Roman" panose="02020603050405020304" pitchFamily="18" charset="0"/>
            </a:rPr>
            <a:t>Особливості подання документів для проходження ЗНО під час додаткової сесії визначаються Умовами участі в додатковій сесії ЗНО, що розробляються та затверджуються Українським центром.</a:t>
          </a:r>
          <a:endParaRPr lang="uk-UA" dirty="0">
            <a:latin typeface="Times New Roman" panose="02020603050405020304" pitchFamily="18" charset="0"/>
            <a:cs typeface="Times New Roman" panose="02020603050405020304" pitchFamily="18" charset="0"/>
          </a:endParaRPr>
        </a:p>
      </dgm:t>
    </dgm:pt>
    <dgm:pt modelId="{C923B8D5-A4C6-4D64-A36D-969C08AB9E5F}" type="par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2F7510FD-0CB7-4C3C-B61E-1021B9ED47E6}" type="sib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C261D37B-0A89-4048-9E99-C35E20972C9B}" type="pres">
      <dgm:prSet presAssocID="{62D05A41-13D8-4ACD-8D77-5148B1822347}" presName="linear" presStyleCnt="0">
        <dgm:presLayoutVars>
          <dgm:dir/>
          <dgm:resizeHandles val="exact"/>
        </dgm:presLayoutVars>
      </dgm:prSet>
      <dgm:spPr/>
      <dgm:t>
        <a:bodyPr/>
        <a:lstStyle/>
        <a:p>
          <a:endParaRPr lang="uk-UA"/>
        </a:p>
      </dgm:t>
    </dgm:pt>
    <dgm:pt modelId="{5A53FEC6-B84F-4BC7-91B5-409F7B577DFB}" type="pres">
      <dgm:prSet presAssocID="{368BC509-A37B-48D0-AC4F-74CFDA95E1CA}" presName="comp" presStyleCnt="0"/>
      <dgm:spPr/>
    </dgm:pt>
    <dgm:pt modelId="{AA59C460-AC99-40CC-BDA1-E40846B17174}" type="pres">
      <dgm:prSet presAssocID="{368BC509-A37B-48D0-AC4F-74CFDA95E1CA}" presName="box" presStyleLbl="node1" presStyleIdx="0" presStyleCnt="1"/>
      <dgm:spPr/>
      <dgm:t>
        <a:bodyPr/>
        <a:lstStyle/>
        <a:p>
          <a:endParaRPr lang="uk-UA"/>
        </a:p>
      </dgm:t>
    </dgm:pt>
    <dgm:pt modelId="{1BBF8C41-BEB2-40AE-8CD6-DC9589A5BF47}" type="pres">
      <dgm:prSet presAssocID="{368BC509-A37B-48D0-AC4F-74CFDA95E1CA}" presName="img" presStyleLbl="fgImgPlace1" presStyleIdx="0" presStyleCnt="1" custScaleX="114877" custScaleY="57387" custLinFactNeighborX="-20661" custLinFactNeighborY="-1136"/>
      <dgm:spPr>
        <a:blipFill rotWithShape="1">
          <a:blip xmlns:r="http://schemas.openxmlformats.org/officeDocument/2006/relationships" r:embed="rId1"/>
          <a:stretch>
            <a:fillRect/>
          </a:stretch>
        </a:blipFill>
      </dgm:spPr>
    </dgm:pt>
    <dgm:pt modelId="{EB253190-760B-49D3-80D9-DE7885B441A8}" type="pres">
      <dgm:prSet presAssocID="{368BC509-A37B-48D0-AC4F-74CFDA95E1CA}" presName="text" presStyleLbl="node1" presStyleIdx="0" presStyleCnt="1">
        <dgm:presLayoutVars>
          <dgm:bulletEnabled val="1"/>
        </dgm:presLayoutVars>
      </dgm:prSet>
      <dgm:spPr/>
      <dgm:t>
        <a:bodyPr/>
        <a:lstStyle/>
        <a:p>
          <a:endParaRPr lang="uk-UA"/>
        </a:p>
      </dgm:t>
    </dgm:pt>
  </dgm:ptLst>
  <dgm:cxnLst>
    <dgm:cxn modelId="{F772FDBB-226D-4675-88A3-BD18DC64B26E}" type="presOf" srcId="{368BC509-A37B-48D0-AC4F-74CFDA95E1CA}" destId="{AA59C460-AC99-40CC-BDA1-E40846B17174}" srcOrd="0" destOrd="0" presId="urn:microsoft.com/office/officeart/2005/8/layout/vList4"/>
    <dgm:cxn modelId="{7567DBD9-2B32-4518-9EC5-1F74D0BC05BC}" srcId="{62D05A41-13D8-4ACD-8D77-5148B1822347}" destId="{368BC509-A37B-48D0-AC4F-74CFDA95E1CA}" srcOrd="0" destOrd="0" parTransId="{C923B8D5-A4C6-4D64-A36D-969C08AB9E5F}" sibTransId="{2F7510FD-0CB7-4C3C-B61E-1021B9ED47E6}"/>
    <dgm:cxn modelId="{6476BC07-CD4C-4C5D-9010-5505D959A195}" type="presOf" srcId="{368BC509-A37B-48D0-AC4F-74CFDA95E1CA}" destId="{EB253190-760B-49D3-80D9-DE7885B441A8}" srcOrd="1" destOrd="0" presId="urn:microsoft.com/office/officeart/2005/8/layout/vList4"/>
    <dgm:cxn modelId="{E546C888-7AA7-45C7-ABFF-CB1A1190477B}" type="presOf" srcId="{62D05A41-13D8-4ACD-8D77-5148B1822347}" destId="{C261D37B-0A89-4048-9E99-C35E20972C9B}" srcOrd="0" destOrd="0" presId="urn:microsoft.com/office/officeart/2005/8/layout/vList4"/>
    <dgm:cxn modelId="{143375B7-D6C0-4D6A-8D7F-BB88E29F49EB}" type="presParOf" srcId="{C261D37B-0A89-4048-9E99-C35E20972C9B}" destId="{5A53FEC6-B84F-4BC7-91B5-409F7B577DFB}" srcOrd="0" destOrd="0" presId="urn:microsoft.com/office/officeart/2005/8/layout/vList4"/>
    <dgm:cxn modelId="{B8304223-310F-4E34-80CA-C0313E12F7A7}" type="presParOf" srcId="{5A53FEC6-B84F-4BC7-91B5-409F7B577DFB}" destId="{AA59C460-AC99-40CC-BDA1-E40846B17174}" srcOrd="0" destOrd="0" presId="urn:microsoft.com/office/officeart/2005/8/layout/vList4"/>
    <dgm:cxn modelId="{7B70BD22-93D1-43BE-88E5-7520D9FFA5B1}" type="presParOf" srcId="{5A53FEC6-B84F-4BC7-91B5-409F7B577DFB}" destId="{1BBF8C41-BEB2-40AE-8CD6-DC9589A5BF47}" srcOrd="1" destOrd="0" presId="urn:microsoft.com/office/officeart/2005/8/layout/vList4"/>
    <dgm:cxn modelId="{55181B70-17A4-4F95-86A1-9897B63AF481}" type="presParOf" srcId="{5A53FEC6-B84F-4BC7-91B5-409F7B577DFB}" destId="{EB253190-760B-49D3-80D9-DE7885B441A8}"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9CF5578-CC1A-4FBB-9D1B-3FA05F6BC58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42A371C6-5D39-4C4B-9BD6-B90EEBFAD770}">
      <dgm:prSet phldrT="[Текст]" custT="1"/>
      <dgm:spPr/>
      <dgm:t>
        <a:bodyPr/>
        <a:lstStyle/>
        <a:p>
          <a:r>
            <a:rPr lang="uk-UA" sz="2800" b="1" dirty="0" smtClean="0">
              <a:latin typeface="Times New Roman" panose="02020603050405020304" pitchFamily="18" charset="0"/>
              <a:cs typeface="Times New Roman" panose="02020603050405020304" pitchFamily="18" charset="0"/>
            </a:rPr>
            <a:t>1)</a:t>
          </a:r>
          <a:endParaRPr lang="uk-UA" sz="2800" b="1" dirty="0">
            <a:latin typeface="Times New Roman" panose="02020603050405020304" pitchFamily="18" charset="0"/>
            <a:cs typeface="Times New Roman" panose="02020603050405020304" pitchFamily="18" charset="0"/>
          </a:endParaRPr>
        </a:p>
      </dgm:t>
    </dgm:pt>
    <dgm:pt modelId="{6E80E5AE-74C2-4D78-BF67-AB3B9E2D80CA}" type="parTrans" cxnId="{AF3E6300-AD8B-4356-93B7-FEC71B0B70CE}">
      <dgm:prSet/>
      <dgm:spPr/>
      <dgm:t>
        <a:bodyPr/>
        <a:lstStyle/>
        <a:p>
          <a:endParaRPr lang="uk-UA" sz="2000">
            <a:latin typeface="Times New Roman" panose="02020603050405020304" pitchFamily="18" charset="0"/>
            <a:cs typeface="Times New Roman" panose="02020603050405020304" pitchFamily="18" charset="0"/>
          </a:endParaRPr>
        </a:p>
      </dgm:t>
    </dgm:pt>
    <dgm:pt modelId="{9233836A-7A86-450E-8D73-9335BA857D7C}" type="sibTrans" cxnId="{AF3E6300-AD8B-4356-93B7-FEC71B0B70CE}">
      <dgm:prSet/>
      <dgm:spPr/>
      <dgm:t>
        <a:bodyPr/>
        <a:lstStyle/>
        <a:p>
          <a:endParaRPr lang="uk-UA" sz="2000">
            <a:latin typeface="Times New Roman" panose="02020603050405020304" pitchFamily="18" charset="0"/>
            <a:cs typeface="Times New Roman" panose="02020603050405020304" pitchFamily="18" charset="0"/>
          </a:endParaRPr>
        </a:p>
      </dgm:t>
    </dgm:pt>
    <dgm:pt modelId="{958B3E6E-5FC8-46B5-8B54-14F80060F2FB}">
      <dgm:prSet phldrT="[Текст]" custT="1"/>
      <dgm:spPr/>
      <dgm:t>
        <a:bodyPr/>
        <a:lstStyle/>
        <a:p>
          <a:r>
            <a:rPr lang="uk-UA" sz="2000" b="1" dirty="0" smtClean="0">
              <a:latin typeface="Times New Roman" panose="02020603050405020304" pitchFamily="18" charset="0"/>
              <a:cs typeface="Times New Roman" panose="02020603050405020304" pitchFamily="18" charset="0"/>
            </a:rPr>
            <a:t>у рік проведення </a:t>
          </a:r>
          <a:r>
            <a:rPr lang="uk-UA" sz="2000" dirty="0" smtClean="0">
              <a:latin typeface="Times New Roman" panose="02020603050405020304" pitchFamily="18" charset="0"/>
              <a:cs typeface="Times New Roman" panose="02020603050405020304" pitchFamily="18" charset="0"/>
            </a:rPr>
            <a:t>ЗНО навчаються за кордоном</a:t>
          </a:r>
          <a:endParaRPr lang="uk-UA" sz="2000" dirty="0">
            <a:latin typeface="Times New Roman" panose="02020603050405020304" pitchFamily="18" charset="0"/>
            <a:cs typeface="Times New Roman" panose="02020603050405020304" pitchFamily="18" charset="0"/>
          </a:endParaRPr>
        </a:p>
      </dgm:t>
    </dgm:pt>
    <dgm:pt modelId="{A2C7AE39-A6CA-4076-A10E-88AF51384FB2}" type="parTrans" cxnId="{EBDA4CFC-B9AA-4CB3-A184-C6C9797E7E30}">
      <dgm:prSet/>
      <dgm:spPr/>
      <dgm:t>
        <a:bodyPr/>
        <a:lstStyle/>
        <a:p>
          <a:endParaRPr lang="uk-UA" sz="2000">
            <a:latin typeface="Times New Roman" panose="02020603050405020304" pitchFamily="18" charset="0"/>
            <a:cs typeface="Times New Roman" panose="02020603050405020304" pitchFamily="18" charset="0"/>
          </a:endParaRPr>
        </a:p>
      </dgm:t>
    </dgm:pt>
    <dgm:pt modelId="{07B5C980-07AF-45D9-A8CD-212149E68D6F}" type="sibTrans" cxnId="{EBDA4CFC-B9AA-4CB3-A184-C6C9797E7E30}">
      <dgm:prSet/>
      <dgm:spPr/>
      <dgm:t>
        <a:bodyPr/>
        <a:lstStyle/>
        <a:p>
          <a:endParaRPr lang="uk-UA" sz="2000">
            <a:latin typeface="Times New Roman" panose="02020603050405020304" pitchFamily="18" charset="0"/>
            <a:cs typeface="Times New Roman" panose="02020603050405020304" pitchFamily="18" charset="0"/>
          </a:endParaRPr>
        </a:p>
      </dgm:t>
    </dgm:pt>
    <dgm:pt modelId="{568A7C18-E30F-4237-84A4-A3D63CA8DB54}">
      <dgm:prSet phldrT="[Текст]" custT="1"/>
      <dgm:spPr/>
      <dgm:t>
        <a:bodyPr/>
        <a:lstStyle/>
        <a:p>
          <a:r>
            <a:rPr lang="uk-UA" sz="2800" b="1" dirty="0" smtClean="0">
              <a:latin typeface="Times New Roman" panose="02020603050405020304" pitchFamily="18" charset="0"/>
              <a:cs typeface="Times New Roman" panose="02020603050405020304" pitchFamily="18" charset="0"/>
            </a:rPr>
            <a:t>2)</a:t>
          </a:r>
          <a:endParaRPr lang="uk-UA" sz="2800" b="1" dirty="0">
            <a:latin typeface="Times New Roman" panose="02020603050405020304" pitchFamily="18" charset="0"/>
            <a:cs typeface="Times New Roman" panose="02020603050405020304" pitchFamily="18" charset="0"/>
          </a:endParaRPr>
        </a:p>
      </dgm:t>
    </dgm:pt>
    <dgm:pt modelId="{304E7E14-6284-45C0-A3C0-D8B6313D98E3}" type="parTrans" cxnId="{01145C7C-A7FA-4462-B7F9-0CB876E1D682}">
      <dgm:prSet/>
      <dgm:spPr/>
      <dgm:t>
        <a:bodyPr/>
        <a:lstStyle/>
        <a:p>
          <a:endParaRPr lang="uk-UA" sz="2000">
            <a:latin typeface="Times New Roman" panose="02020603050405020304" pitchFamily="18" charset="0"/>
            <a:cs typeface="Times New Roman" panose="02020603050405020304" pitchFamily="18" charset="0"/>
          </a:endParaRPr>
        </a:p>
      </dgm:t>
    </dgm:pt>
    <dgm:pt modelId="{F9B3DBBA-844B-43A4-9BE1-CD058A7D6055}" type="sibTrans" cxnId="{01145C7C-A7FA-4462-B7F9-0CB876E1D682}">
      <dgm:prSet/>
      <dgm:spPr/>
      <dgm:t>
        <a:bodyPr/>
        <a:lstStyle/>
        <a:p>
          <a:endParaRPr lang="uk-UA" sz="2000">
            <a:latin typeface="Times New Roman" panose="02020603050405020304" pitchFamily="18" charset="0"/>
            <a:cs typeface="Times New Roman" panose="02020603050405020304" pitchFamily="18" charset="0"/>
          </a:endParaRPr>
        </a:p>
      </dgm:t>
    </dgm:pt>
    <dgm:pt modelId="{F4B8CA63-9926-4A1C-B67E-D98D54FE224C}">
      <dgm:prSet phldrT="[Текст]" custT="1"/>
      <dgm:spPr/>
      <dgm:t>
        <a:bodyPr/>
        <a:lstStyle/>
        <a:p>
          <a:r>
            <a:rPr lang="uk-UA" sz="2000" dirty="0" smtClean="0">
              <a:solidFill>
                <a:srgbClr val="C00000"/>
              </a:solidFill>
              <a:latin typeface="Times New Roman" panose="02020603050405020304" pitchFamily="18" charset="0"/>
              <a:cs typeface="Times New Roman" panose="02020603050405020304" pitchFamily="18" charset="0"/>
            </a:rPr>
            <a:t>за релігійними переконаннями </a:t>
          </a:r>
          <a:r>
            <a:rPr lang="uk-UA" sz="2000" dirty="0" smtClean="0">
              <a:latin typeface="Times New Roman" panose="02020603050405020304" pitchFamily="18" charset="0"/>
              <a:cs typeface="Times New Roman" panose="02020603050405020304" pitchFamily="18" charset="0"/>
            </a:rPr>
            <a:t>не можуть взяти участь в основній сесії ЗНО з окремих навчальних предметів, що проводиться в певні дні</a:t>
          </a:r>
          <a:endParaRPr lang="uk-UA" sz="2000" dirty="0">
            <a:latin typeface="Times New Roman" panose="02020603050405020304" pitchFamily="18" charset="0"/>
            <a:cs typeface="Times New Roman" panose="02020603050405020304" pitchFamily="18" charset="0"/>
          </a:endParaRPr>
        </a:p>
      </dgm:t>
    </dgm:pt>
    <dgm:pt modelId="{320BADFA-B9D7-4186-9A30-4DBD4751DCE9}" type="parTrans" cxnId="{72946A6B-26F3-483C-A9E0-5FEAC557C2EA}">
      <dgm:prSet/>
      <dgm:spPr/>
      <dgm:t>
        <a:bodyPr/>
        <a:lstStyle/>
        <a:p>
          <a:endParaRPr lang="uk-UA" sz="2000">
            <a:latin typeface="Times New Roman" panose="02020603050405020304" pitchFamily="18" charset="0"/>
            <a:cs typeface="Times New Roman" panose="02020603050405020304" pitchFamily="18" charset="0"/>
          </a:endParaRPr>
        </a:p>
      </dgm:t>
    </dgm:pt>
    <dgm:pt modelId="{F845D0E3-A6BF-446F-BEE0-0ADFD4770256}" type="sibTrans" cxnId="{72946A6B-26F3-483C-A9E0-5FEAC557C2EA}">
      <dgm:prSet/>
      <dgm:spPr/>
      <dgm:t>
        <a:bodyPr/>
        <a:lstStyle/>
        <a:p>
          <a:endParaRPr lang="uk-UA" sz="2000">
            <a:latin typeface="Times New Roman" panose="02020603050405020304" pitchFamily="18" charset="0"/>
            <a:cs typeface="Times New Roman" panose="02020603050405020304" pitchFamily="18" charset="0"/>
          </a:endParaRPr>
        </a:p>
      </dgm:t>
    </dgm:pt>
    <dgm:pt modelId="{D95519DA-E485-4560-A3F6-EFBA443A1C48}">
      <dgm:prSet phldrT="[Текст]" custT="1"/>
      <dgm:spPr/>
      <dgm:t>
        <a:bodyPr/>
        <a:lstStyle/>
        <a:p>
          <a:r>
            <a:rPr lang="uk-UA" sz="2800" b="1" dirty="0" smtClean="0">
              <a:latin typeface="Times New Roman" panose="02020603050405020304" pitchFamily="18" charset="0"/>
              <a:cs typeface="Times New Roman" panose="02020603050405020304" pitchFamily="18" charset="0"/>
            </a:rPr>
            <a:t>3)</a:t>
          </a:r>
          <a:endParaRPr lang="uk-UA" sz="2800" b="1" dirty="0">
            <a:latin typeface="Times New Roman" panose="02020603050405020304" pitchFamily="18" charset="0"/>
            <a:cs typeface="Times New Roman" panose="02020603050405020304" pitchFamily="18" charset="0"/>
          </a:endParaRPr>
        </a:p>
      </dgm:t>
    </dgm:pt>
    <dgm:pt modelId="{C9B5E3E8-8A66-43FD-9C91-3FE99B7622E6}" type="parTrans" cxnId="{72E1CE93-AD72-4D68-9375-9483FC008E10}">
      <dgm:prSet/>
      <dgm:spPr/>
      <dgm:t>
        <a:bodyPr/>
        <a:lstStyle/>
        <a:p>
          <a:endParaRPr lang="uk-UA" sz="2000">
            <a:latin typeface="Times New Roman" panose="02020603050405020304" pitchFamily="18" charset="0"/>
            <a:cs typeface="Times New Roman" panose="02020603050405020304" pitchFamily="18" charset="0"/>
          </a:endParaRPr>
        </a:p>
      </dgm:t>
    </dgm:pt>
    <dgm:pt modelId="{C10942C0-AB59-4553-B133-C76B94A28657}" type="sibTrans" cxnId="{72E1CE93-AD72-4D68-9375-9483FC008E10}">
      <dgm:prSet/>
      <dgm:spPr/>
      <dgm:t>
        <a:bodyPr/>
        <a:lstStyle/>
        <a:p>
          <a:endParaRPr lang="uk-UA" sz="2000">
            <a:latin typeface="Times New Roman" panose="02020603050405020304" pitchFamily="18" charset="0"/>
            <a:cs typeface="Times New Roman" panose="02020603050405020304" pitchFamily="18" charset="0"/>
          </a:endParaRPr>
        </a:p>
      </dgm:t>
    </dgm:pt>
    <dgm:pt modelId="{0DDB67CD-EB97-4ECD-80E3-A8A0E78D336B}">
      <dgm:prSet phldrT="[Текст]" custT="1"/>
      <dgm:spPr/>
      <dgm:t>
        <a:bodyPr/>
        <a:lstStyle/>
        <a:p>
          <a:r>
            <a:rPr lang="uk-UA" sz="2000" b="1" dirty="0" smtClean="0">
              <a:latin typeface="Times New Roman" panose="02020603050405020304" pitchFamily="18" charset="0"/>
              <a:cs typeface="Times New Roman" panose="02020603050405020304" pitchFamily="18" charset="0"/>
            </a:rPr>
            <a:t>обрали</a:t>
          </a:r>
          <a:r>
            <a:rPr lang="uk-UA" sz="2000" dirty="0" smtClean="0">
              <a:latin typeface="Times New Roman" panose="02020603050405020304" pitchFamily="18" charset="0"/>
              <a:cs typeface="Times New Roman" panose="02020603050405020304" pitchFamily="18" charset="0"/>
            </a:rPr>
            <a:t> для проходження ЗНО </a:t>
          </a:r>
          <a:r>
            <a:rPr lang="uk-UA" sz="2000" b="1" dirty="0" smtClean="0">
              <a:latin typeface="Times New Roman" panose="02020603050405020304" pitchFamily="18" charset="0"/>
              <a:cs typeface="Times New Roman" panose="02020603050405020304" pitchFamily="18" charset="0"/>
            </a:rPr>
            <a:t>два навчальних предмети</a:t>
          </a:r>
          <a:r>
            <a:rPr lang="uk-UA" sz="2000" dirty="0" smtClean="0">
              <a:latin typeface="Times New Roman" panose="02020603050405020304" pitchFamily="18" charset="0"/>
              <a:cs typeface="Times New Roman" panose="02020603050405020304" pitchFamily="18" charset="0"/>
            </a:rPr>
            <a:t>, тестування з яких проводиться під час основної сесії в один день</a:t>
          </a:r>
          <a:endParaRPr lang="uk-UA" sz="2000" dirty="0">
            <a:latin typeface="Times New Roman" panose="02020603050405020304" pitchFamily="18" charset="0"/>
            <a:cs typeface="Times New Roman" panose="02020603050405020304" pitchFamily="18" charset="0"/>
          </a:endParaRPr>
        </a:p>
      </dgm:t>
    </dgm:pt>
    <dgm:pt modelId="{DDF81ED1-00E0-4B15-AD1D-A0E0542C865F}" type="parTrans" cxnId="{55371943-2B20-4006-81AC-5FC63B63A724}">
      <dgm:prSet/>
      <dgm:spPr/>
      <dgm:t>
        <a:bodyPr/>
        <a:lstStyle/>
        <a:p>
          <a:endParaRPr lang="uk-UA" sz="2000">
            <a:latin typeface="Times New Roman" panose="02020603050405020304" pitchFamily="18" charset="0"/>
            <a:cs typeface="Times New Roman" panose="02020603050405020304" pitchFamily="18" charset="0"/>
          </a:endParaRPr>
        </a:p>
      </dgm:t>
    </dgm:pt>
    <dgm:pt modelId="{8543BBAF-E7DA-4D9A-8715-08BD7EAC7F14}" type="sibTrans" cxnId="{55371943-2B20-4006-81AC-5FC63B63A724}">
      <dgm:prSet/>
      <dgm:spPr/>
      <dgm:t>
        <a:bodyPr/>
        <a:lstStyle/>
        <a:p>
          <a:endParaRPr lang="uk-UA" sz="2000">
            <a:latin typeface="Times New Roman" panose="02020603050405020304" pitchFamily="18" charset="0"/>
            <a:cs typeface="Times New Roman" panose="02020603050405020304" pitchFamily="18" charset="0"/>
          </a:endParaRPr>
        </a:p>
      </dgm:t>
    </dgm:pt>
    <dgm:pt modelId="{E7C16548-471C-4FEE-8060-DC3B217D7321}">
      <dgm:prSet custT="1"/>
      <dgm:spPr/>
      <dgm:t>
        <a:bodyPr/>
        <a:lstStyle/>
        <a:p>
          <a:r>
            <a:rPr lang="uk-UA" sz="2800" b="1" dirty="0" smtClean="0">
              <a:latin typeface="Times New Roman" panose="02020603050405020304" pitchFamily="18" charset="0"/>
              <a:cs typeface="Times New Roman" panose="02020603050405020304" pitchFamily="18" charset="0"/>
            </a:rPr>
            <a:t>4)</a:t>
          </a:r>
          <a:endParaRPr lang="uk-UA" sz="2800" b="1" dirty="0">
            <a:latin typeface="Times New Roman" panose="02020603050405020304" pitchFamily="18" charset="0"/>
            <a:cs typeface="Times New Roman" panose="02020603050405020304" pitchFamily="18" charset="0"/>
          </a:endParaRPr>
        </a:p>
      </dgm:t>
    </dgm:pt>
    <dgm:pt modelId="{B728A0BE-76E7-476D-8404-88A1FCDF5C87}" type="parTrans" cxnId="{79E31AB3-AE5B-43E1-B96F-FE6A5B493A0E}">
      <dgm:prSet/>
      <dgm:spPr/>
      <dgm:t>
        <a:bodyPr/>
        <a:lstStyle/>
        <a:p>
          <a:endParaRPr lang="uk-UA" sz="2000">
            <a:latin typeface="Times New Roman" panose="02020603050405020304" pitchFamily="18" charset="0"/>
            <a:cs typeface="Times New Roman" panose="02020603050405020304" pitchFamily="18" charset="0"/>
          </a:endParaRPr>
        </a:p>
      </dgm:t>
    </dgm:pt>
    <dgm:pt modelId="{B7C3AE5E-4DD3-4ECC-86AF-C1DAF5FDEBC1}" type="sibTrans" cxnId="{79E31AB3-AE5B-43E1-B96F-FE6A5B493A0E}">
      <dgm:prSet/>
      <dgm:spPr/>
      <dgm:t>
        <a:bodyPr/>
        <a:lstStyle/>
        <a:p>
          <a:endParaRPr lang="uk-UA" sz="2000">
            <a:latin typeface="Times New Roman" panose="02020603050405020304" pitchFamily="18" charset="0"/>
            <a:cs typeface="Times New Roman" panose="02020603050405020304" pitchFamily="18" charset="0"/>
          </a:endParaRPr>
        </a:p>
      </dgm:t>
    </dgm:pt>
    <dgm:pt modelId="{4D1EA89B-3B81-4022-B304-82E09AF7F025}">
      <dgm:prSet custT="1"/>
      <dgm:spPr/>
      <dgm:t>
        <a:bodyPr/>
        <a:lstStyle/>
        <a:p>
          <a:r>
            <a:rPr lang="uk-UA" sz="2000" dirty="0" smtClean="0">
              <a:latin typeface="Times New Roman" panose="02020603050405020304" pitchFamily="18" charset="0"/>
              <a:cs typeface="Times New Roman" panose="02020603050405020304" pitchFamily="18" charset="0"/>
            </a:rPr>
            <a:t>вказали на необхідність </a:t>
          </a:r>
          <a:r>
            <a:rPr lang="uk-UA" sz="2000" b="1" dirty="0" smtClean="0">
              <a:latin typeface="Times New Roman" panose="02020603050405020304" pitchFamily="18" charset="0"/>
              <a:cs typeface="Times New Roman" panose="02020603050405020304" pitchFamily="18" charset="0"/>
            </a:rPr>
            <a:t>створення особливих </a:t>
          </a:r>
          <a:r>
            <a:rPr lang="uk-UA" sz="2000" dirty="0" smtClean="0">
              <a:latin typeface="Times New Roman" panose="02020603050405020304" pitchFamily="18" charset="0"/>
              <a:cs typeface="Times New Roman" panose="02020603050405020304" pitchFamily="18" charset="0"/>
            </a:rPr>
            <a:t>(спеціальних) умов проходження ЗНО, що можуть бути забезпечені лише під час додаткової сесії</a:t>
          </a:r>
          <a:endParaRPr lang="uk-UA" sz="2000" dirty="0">
            <a:latin typeface="Times New Roman" panose="02020603050405020304" pitchFamily="18" charset="0"/>
            <a:cs typeface="Times New Roman" panose="02020603050405020304" pitchFamily="18" charset="0"/>
          </a:endParaRPr>
        </a:p>
      </dgm:t>
    </dgm:pt>
    <dgm:pt modelId="{F486FE73-D43E-4D5A-ABF6-5A70969D4E72}" type="parTrans" cxnId="{365A9360-37B7-45DA-9167-AEC889BA222F}">
      <dgm:prSet/>
      <dgm:spPr/>
      <dgm:t>
        <a:bodyPr/>
        <a:lstStyle/>
        <a:p>
          <a:endParaRPr lang="uk-UA" sz="2000">
            <a:latin typeface="Times New Roman" panose="02020603050405020304" pitchFamily="18" charset="0"/>
            <a:cs typeface="Times New Roman" panose="02020603050405020304" pitchFamily="18" charset="0"/>
          </a:endParaRPr>
        </a:p>
      </dgm:t>
    </dgm:pt>
    <dgm:pt modelId="{3680BF85-61B1-425E-BD59-A93725D992F4}" type="sibTrans" cxnId="{365A9360-37B7-45DA-9167-AEC889BA222F}">
      <dgm:prSet/>
      <dgm:spPr/>
      <dgm:t>
        <a:bodyPr/>
        <a:lstStyle/>
        <a:p>
          <a:endParaRPr lang="uk-UA" sz="2000">
            <a:latin typeface="Times New Roman" panose="02020603050405020304" pitchFamily="18" charset="0"/>
            <a:cs typeface="Times New Roman" panose="02020603050405020304" pitchFamily="18" charset="0"/>
          </a:endParaRPr>
        </a:p>
      </dgm:t>
    </dgm:pt>
    <dgm:pt modelId="{24AD1F3E-7751-459E-9CB1-641445FDFAA5}">
      <dgm:prSet custT="1"/>
      <dgm:spPr/>
      <dgm:t>
        <a:bodyPr/>
        <a:lstStyle/>
        <a:p>
          <a:r>
            <a:rPr lang="uk-UA" sz="2800" b="1" dirty="0" smtClean="0">
              <a:latin typeface="Times New Roman" panose="02020603050405020304" pitchFamily="18" charset="0"/>
              <a:cs typeface="Times New Roman" panose="02020603050405020304" pitchFamily="18" charset="0"/>
            </a:rPr>
            <a:t>5)</a:t>
          </a:r>
          <a:endParaRPr lang="uk-UA" sz="2800" b="1" dirty="0">
            <a:latin typeface="Times New Roman" panose="02020603050405020304" pitchFamily="18" charset="0"/>
            <a:cs typeface="Times New Roman" panose="02020603050405020304" pitchFamily="18" charset="0"/>
          </a:endParaRPr>
        </a:p>
      </dgm:t>
    </dgm:pt>
    <dgm:pt modelId="{5DF076FA-BCA8-44BE-8C05-8F41AF330567}" type="parTrans" cxnId="{23C871FA-C5D4-497A-9F31-930E16EA92B5}">
      <dgm:prSet/>
      <dgm:spPr/>
      <dgm:t>
        <a:bodyPr/>
        <a:lstStyle/>
        <a:p>
          <a:endParaRPr lang="uk-UA" sz="2000">
            <a:latin typeface="Times New Roman" panose="02020603050405020304" pitchFamily="18" charset="0"/>
            <a:cs typeface="Times New Roman" panose="02020603050405020304" pitchFamily="18" charset="0"/>
          </a:endParaRPr>
        </a:p>
      </dgm:t>
    </dgm:pt>
    <dgm:pt modelId="{5F263BE1-181E-4CE0-A083-596F47D11848}" type="sibTrans" cxnId="{23C871FA-C5D4-497A-9F31-930E16EA92B5}">
      <dgm:prSet/>
      <dgm:spPr/>
      <dgm:t>
        <a:bodyPr/>
        <a:lstStyle/>
        <a:p>
          <a:endParaRPr lang="uk-UA" sz="2000">
            <a:latin typeface="Times New Roman" panose="02020603050405020304" pitchFamily="18" charset="0"/>
            <a:cs typeface="Times New Roman" panose="02020603050405020304" pitchFamily="18" charset="0"/>
          </a:endParaRPr>
        </a:p>
      </dgm:t>
    </dgm:pt>
    <dgm:pt modelId="{A76FF99A-7D1C-4E1E-A3B9-DF13CF9A5D60}">
      <dgm:prSet custT="1"/>
      <dgm:spPr/>
      <dgm:t>
        <a:bodyPr/>
        <a:lstStyle/>
        <a:p>
          <a:r>
            <a:rPr lang="uk-UA" sz="2000" dirty="0" smtClean="0">
              <a:latin typeface="Times New Roman" panose="02020603050405020304" pitchFamily="18" charset="0"/>
              <a:cs typeface="Times New Roman" panose="02020603050405020304" pitchFamily="18" charset="0"/>
            </a:rPr>
            <a:t>у період проведення основної сесії ЗНО окремих навчальних предметів </a:t>
          </a:r>
          <a:r>
            <a:rPr lang="uk-UA" sz="2000" b="1" dirty="0" smtClean="0">
              <a:solidFill>
                <a:srgbClr val="C00000"/>
              </a:solidFill>
              <a:latin typeface="Times New Roman" panose="02020603050405020304" pitchFamily="18" charset="0"/>
              <a:cs typeface="Times New Roman" panose="02020603050405020304" pitchFamily="18" charset="0"/>
            </a:rPr>
            <a:t>братимуть участь </a:t>
          </a:r>
          <a:r>
            <a:rPr lang="uk-UA" sz="2000" dirty="0" smtClean="0">
              <a:latin typeface="Times New Roman" panose="02020603050405020304" pitchFamily="18" charset="0"/>
              <a:cs typeface="Times New Roman" panose="02020603050405020304" pitchFamily="18" charset="0"/>
            </a:rPr>
            <a:t>у міжнародних, всеукраїнських заходах (змаганнях, конкурсах, олімпіадах тощо), включених до офіційних заходів МОНУ, Міністерства культури України, Міністерства молоді та спорту України, складатимуть державні іспити, перебуватимуть за кордоном, що підтверджується відповідними документами</a:t>
          </a:r>
          <a:endParaRPr lang="uk-UA" sz="2000" dirty="0">
            <a:latin typeface="Times New Roman" panose="02020603050405020304" pitchFamily="18" charset="0"/>
            <a:cs typeface="Times New Roman" panose="02020603050405020304" pitchFamily="18" charset="0"/>
          </a:endParaRPr>
        </a:p>
      </dgm:t>
    </dgm:pt>
    <dgm:pt modelId="{F9D20DCD-0BC8-406A-A2D3-5207C94BC768}" type="parTrans" cxnId="{0C831B53-DBCA-49B0-82B2-29C155EB6FE2}">
      <dgm:prSet/>
      <dgm:spPr/>
      <dgm:t>
        <a:bodyPr/>
        <a:lstStyle/>
        <a:p>
          <a:endParaRPr lang="uk-UA" sz="2000">
            <a:latin typeface="Times New Roman" panose="02020603050405020304" pitchFamily="18" charset="0"/>
            <a:cs typeface="Times New Roman" panose="02020603050405020304" pitchFamily="18" charset="0"/>
          </a:endParaRPr>
        </a:p>
      </dgm:t>
    </dgm:pt>
    <dgm:pt modelId="{BE0C784F-64E1-4D78-89DE-4BA6AEB8CF1B}" type="sibTrans" cxnId="{0C831B53-DBCA-49B0-82B2-29C155EB6FE2}">
      <dgm:prSet/>
      <dgm:spPr/>
      <dgm:t>
        <a:bodyPr/>
        <a:lstStyle/>
        <a:p>
          <a:endParaRPr lang="uk-UA" sz="2000">
            <a:latin typeface="Times New Roman" panose="02020603050405020304" pitchFamily="18" charset="0"/>
            <a:cs typeface="Times New Roman" panose="02020603050405020304" pitchFamily="18" charset="0"/>
          </a:endParaRPr>
        </a:p>
      </dgm:t>
    </dgm:pt>
    <dgm:pt modelId="{5F46EF6B-E02E-4273-BDF0-D4FE36FDF1CA}" type="pres">
      <dgm:prSet presAssocID="{F9CF5578-CC1A-4FBB-9D1B-3FA05F6BC582}" presName="Name0" presStyleCnt="0">
        <dgm:presLayoutVars>
          <dgm:dir/>
          <dgm:animLvl val="lvl"/>
          <dgm:resizeHandles val="exact"/>
        </dgm:presLayoutVars>
      </dgm:prSet>
      <dgm:spPr/>
      <dgm:t>
        <a:bodyPr/>
        <a:lstStyle/>
        <a:p>
          <a:endParaRPr lang="uk-UA"/>
        </a:p>
      </dgm:t>
    </dgm:pt>
    <dgm:pt modelId="{953FBE3E-C912-4C5E-AEB8-B05BC4F7BB95}" type="pres">
      <dgm:prSet presAssocID="{42A371C6-5D39-4C4B-9BD6-B90EEBFAD770}" presName="linNode" presStyleCnt="0"/>
      <dgm:spPr/>
    </dgm:pt>
    <dgm:pt modelId="{9F8E6B24-6CF7-4241-9E01-FEB9649224E6}" type="pres">
      <dgm:prSet presAssocID="{42A371C6-5D39-4C4B-9BD6-B90EEBFAD770}" presName="parentText" presStyleLbl="node1" presStyleIdx="0" presStyleCnt="5" custScaleY="69463">
        <dgm:presLayoutVars>
          <dgm:chMax val="1"/>
          <dgm:bulletEnabled val="1"/>
        </dgm:presLayoutVars>
      </dgm:prSet>
      <dgm:spPr/>
      <dgm:t>
        <a:bodyPr/>
        <a:lstStyle/>
        <a:p>
          <a:endParaRPr lang="uk-UA"/>
        </a:p>
      </dgm:t>
    </dgm:pt>
    <dgm:pt modelId="{8034FDFA-D0C7-4845-A63C-0F51E9DFB503}" type="pres">
      <dgm:prSet presAssocID="{42A371C6-5D39-4C4B-9BD6-B90EEBFAD770}" presName="descendantText" presStyleLbl="alignAccFollowNode1" presStyleIdx="0" presStyleCnt="5" custScaleX="636388" custScaleY="69788">
        <dgm:presLayoutVars>
          <dgm:bulletEnabled val="1"/>
        </dgm:presLayoutVars>
      </dgm:prSet>
      <dgm:spPr/>
      <dgm:t>
        <a:bodyPr/>
        <a:lstStyle/>
        <a:p>
          <a:endParaRPr lang="uk-UA"/>
        </a:p>
      </dgm:t>
    </dgm:pt>
    <dgm:pt modelId="{D423D53C-CEF7-4F73-9824-2EE5BD320766}" type="pres">
      <dgm:prSet presAssocID="{9233836A-7A86-450E-8D73-9335BA857D7C}" presName="sp" presStyleCnt="0"/>
      <dgm:spPr/>
    </dgm:pt>
    <dgm:pt modelId="{B83248B3-007D-4F0B-A1BF-DCAD3AC87227}" type="pres">
      <dgm:prSet presAssocID="{568A7C18-E30F-4237-84A4-A3D63CA8DB54}" presName="linNode" presStyleCnt="0"/>
      <dgm:spPr/>
    </dgm:pt>
    <dgm:pt modelId="{4A791807-1520-4CE3-9B8C-66901342C459}" type="pres">
      <dgm:prSet presAssocID="{568A7C18-E30F-4237-84A4-A3D63CA8DB54}" presName="parentText" presStyleLbl="node1" presStyleIdx="1" presStyleCnt="5" custScaleX="59009">
        <dgm:presLayoutVars>
          <dgm:chMax val="1"/>
          <dgm:bulletEnabled val="1"/>
        </dgm:presLayoutVars>
      </dgm:prSet>
      <dgm:spPr/>
      <dgm:t>
        <a:bodyPr/>
        <a:lstStyle/>
        <a:p>
          <a:endParaRPr lang="uk-UA"/>
        </a:p>
      </dgm:t>
    </dgm:pt>
    <dgm:pt modelId="{7C281D48-6AF3-40C7-92D8-9AA74231AFAA}" type="pres">
      <dgm:prSet presAssocID="{568A7C18-E30F-4237-84A4-A3D63CA8DB54}" presName="descendantText" presStyleLbl="alignAccFollowNode1" presStyleIdx="1" presStyleCnt="5" custScaleX="374389" custScaleY="126366">
        <dgm:presLayoutVars>
          <dgm:bulletEnabled val="1"/>
        </dgm:presLayoutVars>
      </dgm:prSet>
      <dgm:spPr/>
      <dgm:t>
        <a:bodyPr/>
        <a:lstStyle/>
        <a:p>
          <a:endParaRPr lang="uk-UA"/>
        </a:p>
      </dgm:t>
    </dgm:pt>
    <dgm:pt modelId="{C1C381A9-1B63-440C-829A-E66697276121}" type="pres">
      <dgm:prSet presAssocID="{F9B3DBBA-844B-43A4-9BE1-CD058A7D6055}" presName="sp" presStyleCnt="0"/>
      <dgm:spPr/>
    </dgm:pt>
    <dgm:pt modelId="{98074B53-FA76-46DD-88EC-9A20A891498A}" type="pres">
      <dgm:prSet presAssocID="{D95519DA-E485-4560-A3F6-EFBA443A1C48}" presName="linNode" presStyleCnt="0"/>
      <dgm:spPr/>
    </dgm:pt>
    <dgm:pt modelId="{1D93FC35-AA7A-43AB-95C5-5E1636CF9E87}" type="pres">
      <dgm:prSet presAssocID="{D95519DA-E485-4560-A3F6-EFBA443A1C48}" presName="parentText" presStyleLbl="node1" presStyleIdx="2" presStyleCnt="5">
        <dgm:presLayoutVars>
          <dgm:chMax val="1"/>
          <dgm:bulletEnabled val="1"/>
        </dgm:presLayoutVars>
      </dgm:prSet>
      <dgm:spPr/>
      <dgm:t>
        <a:bodyPr/>
        <a:lstStyle/>
        <a:p>
          <a:endParaRPr lang="uk-UA"/>
        </a:p>
      </dgm:t>
    </dgm:pt>
    <dgm:pt modelId="{61831F75-1B5F-424E-AF24-95B1D1FE5259}" type="pres">
      <dgm:prSet presAssocID="{D95519DA-E485-4560-A3F6-EFBA443A1C48}" presName="descendantText" presStyleLbl="alignAccFollowNode1" presStyleIdx="2" presStyleCnt="5" custScaleX="632663">
        <dgm:presLayoutVars>
          <dgm:bulletEnabled val="1"/>
        </dgm:presLayoutVars>
      </dgm:prSet>
      <dgm:spPr/>
      <dgm:t>
        <a:bodyPr/>
        <a:lstStyle/>
        <a:p>
          <a:endParaRPr lang="uk-UA"/>
        </a:p>
      </dgm:t>
    </dgm:pt>
    <dgm:pt modelId="{3D0E0BB2-AEF3-4DEC-96B4-5ED1BBC9980E}" type="pres">
      <dgm:prSet presAssocID="{C10942C0-AB59-4553-B133-C76B94A28657}" presName="sp" presStyleCnt="0"/>
      <dgm:spPr/>
    </dgm:pt>
    <dgm:pt modelId="{FA2DDA1F-C4B0-4F26-B187-F6EF8B49928A}" type="pres">
      <dgm:prSet presAssocID="{E7C16548-471C-4FEE-8060-DC3B217D7321}" presName="linNode" presStyleCnt="0"/>
      <dgm:spPr/>
    </dgm:pt>
    <dgm:pt modelId="{3B21C21E-A0A7-4BA9-B39A-8D86855D2EE0}" type="pres">
      <dgm:prSet presAssocID="{E7C16548-471C-4FEE-8060-DC3B217D7321}" presName="parentText" presStyleLbl="node1" presStyleIdx="3" presStyleCnt="5">
        <dgm:presLayoutVars>
          <dgm:chMax val="1"/>
          <dgm:bulletEnabled val="1"/>
        </dgm:presLayoutVars>
      </dgm:prSet>
      <dgm:spPr/>
      <dgm:t>
        <a:bodyPr/>
        <a:lstStyle/>
        <a:p>
          <a:endParaRPr lang="uk-UA"/>
        </a:p>
      </dgm:t>
    </dgm:pt>
    <dgm:pt modelId="{DE74E69F-0012-4D2E-97D8-0AAD8239438A}" type="pres">
      <dgm:prSet presAssocID="{E7C16548-471C-4FEE-8060-DC3B217D7321}" presName="descendantText" presStyleLbl="alignAccFollowNode1" presStyleIdx="3" presStyleCnt="5" custScaleX="624582">
        <dgm:presLayoutVars>
          <dgm:bulletEnabled val="1"/>
        </dgm:presLayoutVars>
      </dgm:prSet>
      <dgm:spPr/>
      <dgm:t>
        <a:bodyPr/>
        <a:lstStyle/>
        <a:p>
          <a:endParaRPr lang="uk-UA"/>
        </a:p>
      </dgm:t>
    </dgm:pt>
    <dgm:pt modelId="{0DEA03DB-53D9-43A6-A50F-4F26E09785D8}" type="pres">
      <dgm:prSet presAssocID="{B7C3AE5E-4DD3-4ECC-86AF-C1DAF5FDEBC1}" presName="sp" presStyleCnt="0"/>
      <dgm:spPr/>
    </dgm:pt>
    <dgm:pt modelId="{EE0FB5FC-3CAD-4502-93C9-A1D7CE4A7F17}" type="pres">
      <dgm:prSet presAssocID="{24AD1F3E-7751-459E-9CB1-641445FDFAA5}" presName="linNode" presStyleCnt="0"/>
      <dgm:spPr/>
    </dgm:pt>
    <dgm:pt modelId="{308CC4DA-B503-4958-8A5A-E8C8AC7E32FD}" type="pres">
      <dgm:prSet presAssocID="{24AD1F3E-7751-459E-9CB1-641445FDFAA5}" presName="parentText" presStyleLbl="node1" presStyleIdx="4" presStyleCnt="5" custScaleY="186607">
        <dgm:presLayoutVars>
          <dgm:chMax val="1"/>
          <dgm:bulletEnabled val="1"/>
        </dgm:presLayoutVars>
      </dgm:prSet>
      <dgm:spPr/>
      <dgm:t>
        <a:bodyPr/>
        <a:lstStyle/>
        <a:p>
          <a:endParaRPr lang="uk-UA"/>
        </a:p>
      </dgm:t>
    </dgm:pt>
    <dgm:pt modelId="{F4CAA86A-43AD-40FF-A3DD-57E11FF46923}" type="pres">
      <dgm:prSet presAssocID="{24AD1F3E-7751-459E-9CB1-641445FDFAA5}" presName="descendantText" presStyleLbl="alignAccFollowNode1" presStyleIdx="4" presStyleCnt="5" custScaleX="627494" custScaleY="254664">
        <dgm:presLayoutVars>
          <dgm:bulletEnabled val="1"/>
        </dgm:presLayoutVars>
      </dgm:prSet>
      <dgm:spPr/>
      <dgm:t>
        <a:bodyPr/>
        <a:lstStyle/>
        <a:p>
          <a:endParaRPr lang="uk-UA"/>
        </a:p>
      </dgm:t>
    </dgm:pt>
  </dgm:ptLst>
  <dgm:cxnLst>
    <dgm:cxn modelId="{23C871FA-C5D4-497A-9F31-930E16EA92B5}" srcId="{F9CF5578-CC1A-4FBB-9D1B-3FA05F6BC582}" destId="{24AD1F3E-7751-459E-9CB1-641445FDFAA5}" srcOrd="4" destOrd="0" parTransId="{5DF076FA-BCA8-44BE-8C05-8F41AF330567}" sibTransId="{5F263BE1-181E-4CE0-A083-596F47D11848}"/>
    <dgm:cxn modelId="{2E3AAC85-941D-4251-A880-15EE23EE921C}" type="presOf" srcId="{958B3E6E-5FC8-46B5-8B54-14F80060F2FB}" destId="{8034FDFA-D0C7-4845-A63C-0F51E9DFB503}" srcOrd="0" destOrd="0" presId="urn:microsoft.com/office/officeart/2005/8/layout/vList5"/>
    <dgm:cxn modelId="{72946A6B-26F3-483C-A9E0-5FEAC557C2EA}" srcId="{568A7C18-E30F-4237-84A4-A3D63CA8DB54}" destId="{F4B8CA63-9926-4A1C-B67E-D98D54FE224C}" srcOrd="0" destOrd="0" parTransId="{320BADFA-B9D7-4186-9A30-4DBD4751DCE9}" sibTransId="{F845D0E3-A6BF-446F-BEE0-0ADFD4770256}"/>
    <dgm:cxn modelId="{01145C7C-A7FA-4462-B7F9-0CB876E1D682}" srcId="{F9CF5578-CC1A-4FBB-9D1B-3FA05F6BC582}" destId="{568A7C18-E30F-4237-84A4-A3D63CA8DB54}" srcOrd="1" destOrd="0" parTransId="{304E7E14-6284-45C0-A3C0-D8B6313D98E3}" sibTransId="{F9B3DBBA-844B-43A4-9BE1-CD058A7D6055}"/>
    <dgm:cxn modelId="{59C40673-180D-49A1-93CF-69E4FE9D4BC5}" type="presOf" srcId="{568A7C18-E30F-4237-84A4-A3D63CA8DB54}" destId="{4A791807-1520-4CE3-9B8C-66901342C459}" srcOrd="0" destOrd="0" presId="urn:microsoft.com/office/officeart/2005/8/layout/vList5"/>
    <dgm:cxn modelId="{01DF2456-86C3-4CEE-821D-4A76EBD0B6A3}" type="presOf" srcId="{D95519DA-E485-4560-A3F6-EFBA443A1C48}" destId="{1D93FC35-AA7A-43AB-95C5-5E1636CF9E87}" srcOrd="0" destOrd="0" presId="urn:microsoft.com/office/officeart/2005/8/layout/vList5"/>
    <dgm:cxn modelId="{365A9360-37B7-45DA-9167-AEC889BA222F}" srcId="{E7C16548-471C-4FEE-8060-DC3B217D7321}" destId="{4D1EA89B-3B81-4022-B304-82E09AF7F025}" srcOrd="0" destOrd="0" parTransId="{F486FE73-D43E-4D5A-ABF6-5A70969D4E72}" sibTransId="{3680BF85-61B1-425E-BD59-A93725D992F4}"/>
    <dgm:cxn modelId="{AEF1F33A-31BA-4B72-91B3-DD67EF0E70E6}" type="presOf" srcId="{4D1EA89B-3B81-4022-B304-82E09AF7F025}" destId="{DE74E69F-0012-4D2E-97D8-0AAD8239438A}" srcOrd="0" destOrd="0" presId="urn:microsoft.com/office/officeart/2005/8/layout/vList5"/>
    <dgm:cxn modelId="{ED11B67E-4931-4D0F-AC6A-9854F73DC57C}" type="presOf" srcId="{A76FF99A-7D1C-4E1E-A3B9-DF13CF9A5D60}" destId="{F4CAA86A-43AD-40FF-A3DD-57E11FF46923}" srcOrd="0" destOrd="0" presId="urn:microsoft.com/office/officeart/2005/8/layout/vList5"/>
    <dgm:cxn modelId="{6FDD4956-5085-465A-8744-A567BE1602FB}" type="presOf" srcId="{24AD1F3E-7751-459E-9CB1-641445FDFAA5}" destId="{308CC4DA-B503-4958-8A5A-E8C8AC7E32FD}" srcOrd="0" destOrd="0" presId="urn:microsoft.com/office/officeart/2005/8/layout/vList5"/>
    <dgm:cxn modelId="{72E1CE93-AD72-4D68-9375-9483FC008E10}" srcId="{F9CF5578-CC1A-4FBB-9D1B-3FA05F6BC582}" destId="{D95519DA-E485-4560-A3F6-EFBA443A1C48}" srcOrd="2" destOrd="0" parTransId="{C9B5E3E8-8A66-43FD-9C91-3FE99B7622E6}" sibTransId="{C10942C0-AB59-4553-B133-C76B94A28657}"/>
    <dgm:cxn modelId="{AF3E6300-AD8B-4356-93B7-FEC71B0B70CE}" srcId="{F9CF5578-CC1A-4FBB-9D1B-3FA05F6BC582}" destId="{42A371C6-5D39-4C4B-9BD6-B90EEBFAD770}" srcOrd="0" destOrd="0" parTransId="{6E80E5AE-74C2-4D78-BF67-AB3B9E2D80CA}" sibTransId="{9233836A-7A86-450E-8D73-9335BA857D7C}"/>
    <dgm:cxn modelId="{2691AD33-5B41-45E4-8887-2458F470B3AA}" type="presOf" srcId="{F4B8CA63-9926-4A1C-B67E-D98D54FE224C}" destId="{7C281D48-6AF3-40C7-92D8-9AA74231AFAA}" srcOrd="0" destOrd="0" presId="urn:microsoft.com/office/officeart/2005/8/layout/vList5"/>
    <dgm:cxn modelId="{79E31AB3-AE5B-43E1-B96F-FE6A5B493A0E}" srcId="{F9CF5578-CC1A-4FBB-9D1B-3FA05F6BC582}" destId="{E7C16548-471C-4FEE-8060-DC3B217D7321}" srcOrd="3" destOrd="0" parTransId="{B728A0BE-76E7-476D-8404-88A1FCDF5C87}" sibTransId="{B7C3AE5E-4DD3-4ECC-86AF-C1DAF5FDEBC1}"/>
    <dgm:cxn modelId="{EBDA4CFC-B9AA-4CB3-A184-C6C9797E7E30}" srcId="{42A371C6-5D39-4C4B-9BD6-B90EEBFAD770}" destId="{958B3E6E-5FC8-46B5-8B54-14F80060F2FB}" srcOrd="0" destOrd="0" parTransId="{A2C7AE39-A6CA-4076-A10E-88AF51384FB2}" sibTransId="{07B5C980-07AF-45D9-A8CD-212149E68D6F}"/>
    <dgm:cxn modelId="{60839E09-69B9-4559-9B9D-AACBECD355A8}" type="presOf" srcId="{0DDB67CD-EB97-4ECD-80E3-A8A0E78D336B}" destId="{61831F75-1B5F-424E-AF24-95B1D1FE5259}" srcOrd="0" destOrd="0" presId="urn:microsoft.com/office/officeart/2005/8/layout/vList5"/>
    <dgm:cxn modelId="{F1B73CCE-555C-465F-A652-94F42185E3A8}" type="presOf" srcId="{F9CF5578-CC1A-4FBB-9D1B-3FA05F6BC582}" destId="{5F46EF6B-E02E-4273-BDF0-D4FE36FDF1CA}" srcOrd="0" destOrd="0" presId="urn:microsoft.com/office/officeart/2005/8/layout/vList5"/>
    <dgm:cxn modelId="{55371943-2B20-4006-81AC-5FC63B63A724}" srcId="{D95519DA-E485-4560-A3F6-EFBA443A1C48}" destId="{0DDB67CD-EB97-4ECD-80E3-A8A0E78D336B}" srcOrd="0" destOrd="0" parTransId="{DDF81ED1-00E0-4B15-AD1D-A0E0542C865F}" sibTransId="{8543BBAF-E7DA-4D9A-8715-08BD7EAC7F14}"/>
    <dgm:cxn modelId="{0C831B53-DBCA-49B0-82B2-29C155EB6FE2}" srcId="{24AD1F3E-7751-459E-9CB1-641445FDFAA5}" destId="{A76FF99A-7D1C-4E1E-A3B9-DF13CF9A5D60}" srcOrd="0" destOrd="0" parTransId="{F9D20DCD-0BC8-406A-A2D3-5207C94BC768}" sibTransId="{BE0C784F-64E1-4D78-89DE-4BA6AEB8CF1B}"/>
    <dgm:cxn modelId="{5DA4660E-BCDB-46C4-8073-B80D1B91EA4D}" type="presOf" srcId="{42A371C6-5D39-4C4B-9BD6-B90EEBFAD770}" destId="{9F8E6B24-6CF7-4241-9E01-FEB9649224E6}" srcOrd="0" destOrd="0" presId="urn:microsoft.com/office/officeart/2005/8/layout/vList5"/>
    <dgm:cxn modelId="{E274C360-2BB4-40B4-82E1-7C045478DEE0}" type="presOf" srcId="{E7C16548-471C-4FEE-8060-DC3B217D7321}" destId="{3B21C21E-A0A7-4BA9-B39A-8D86855D2EE0}" srcOrd="0" destOrd="0" presId="urn:microsoft.com/office/officeart/2005/8/layout/vList5"/>
    <dgm:cxn modelId="{5ECEE20E-F772-411F-9AD4-6B67BA2CC298}" type="presParOf" srcId="{5F46EF6B-E02E-4273-BDF0-D4FE36FDF1CA}" destId="{953FBE3E-C912-4C5E-AEB8-B05BC4F7BB95}" srcOrd="0" destOrd="0" presId="urn:microsoft.com/office/officeart/2005/8/layout/vList5"/>
    <dgm:cxn modelId="{B392EA18-E639-4926-8B38-4FB24DEE71C6}" type="presParOf" srcId="{953FBE3E-C912-4C5E-AEB8-B05BC4F7BB95}" destId="{9F8E6B24-6CF7-4241-9E01-FEB9649224E6}" srcOrd="0" destOrd="0" presId="urn:microsoft.com/office/officeart/2005/8/layout/vList5"/>
    <dgm:cxn modelId="{D115EA3E-5F49-4F5D-B0DF-3AC63FD1385E}" type="presParOf" srcId="{953FBE3E-C912-4C5E-AEB8-B05BC4F7BB95}" destId="{8034FDFA-D0C7-4845-A63C-0F51E9DFB503}" srcOrd="1" destOrd="0" presId="urn:microsoft.com/office/officeart/2005/8/layout/vList5"/>
    <dgm:cxn modelId="{D459ED4E-4323-47C3-975F-E64997F79BC2}" type="presParOf" srcId="{5F46EF6B-E02E-4273-BDF0-D4FE36FDF1CA}" destId="{D423D53C-CEF7-4F73-9824-2EE5BD320766}" srcOrd="1" destOrd="0" presId="urn:microsoft.com/office/officeart/2005/8/layout/vList5"/>
    <dgm:cxn modelId="{05ED6AE5-09EF-4A45-98C6-AFAE406108D8}" type="presParOf" srcId="{5F46EF6B-E02E-4273-BDF0-D4FE36FDF1CA}" destId="{B83248B3-007D-4F0B-A1BF-DCAD3AC87227}" srcOrd="2" destOrd="0" presId="urn:microsoft.com/office/officeart/2005/8/layout/vList5"/>
    <dgm:cxn modelId="{30062B84-B1AF-449C-8EC9-27AFB0AD40E4}" type="presParOf" srcId="{B83248B3-007D-4F0B-A1BF-DCAD3AC87227}" destId="{4A791807-1520-4CE3-9B8C-66901342C459}" srcOrd="0" destOrd="0" presId="urn:microsoft.com/office/officeart/2005/8/layout/vList5"/>
    <dgm:cxn modelId="{6AB46738-896E-49A8-97E5-65CDF37D8704}" type="presParOf" srcId="{B83248B3-007D-4F0B-A1BF-DCAD3AC87227}" destId="{7C281D48-6AF3-40C7-92D8-9AA74231AFAA}" srcOrd="1" destOrd="0" presId="urn:microsoft.com/office/officeart/2005/8/layout/vList5"/>
    <dgm:cxn modelId="{E0C9FF56-4462-427E-9FF0-92C232BDD255}" type="presParOf" srcId="{5F46EF6B-E02E-4273-BDF0-D4FE36FDF1CA}" destId="{C1C381A9-1B63-440C-829A-E66697276121}" srcOrd="3" destOrd="0" presId="urn:microsoft.com/office/officeart/2005/8/layout/vList5"/>
    <dgm:cxn modelId="{5A1914A7-B953-466B-98C8-C9E674DA6DD9}" type="presParOf" srcId="{5F46EF6B-E02E-4273-BDF0-D4FE36FDF1CA}" destId="{98074B53-FA76-46DD-88EC-9A20A891498A}" srcOrd="4" destOrd="0" presId="urn:microsoft.com/office/officeart/2005/8/layout/vList5"/>
    <dgm:cxn modelId="{8B5C9CF6-5A1C-4690-AB45-0C8FE8622882}" type="presParOf" srcId="{98074B53-FA76-46DD-88EC-9A20A891498A}" destId="{1D93FC35-AA7A-43AB-95C5-5E1636CF9E87}" srcOrd="0" destOrd="0" presId="urn:microsoft.com/office/officeart/2005/8/layout/vList5"/>
    <dgm:cxn modelId="{99EC27C4-CE90-4CFB-9754-02FA3B7708F6}" type="presParOf" srcId="{98074B53-FA76-46DD-88EC-9A20A891498A}" destId="{61831F75-1B5F-424E-AF24-95B1D1FE5259}" srcOrd="1" destOrd="0" presId="urn:microsoft.com/office/officeart/2005/8/layout/vList5"/>
    <dgm:cxn modelId="{A60B06CA-1D70-4055-9A3E-2D91B6E3A70C}" type="presParOf" srcId="{5F46EF6B-E02E-4273-BDF0-D4FE36FDF1CA}" destId="{3D0E0BB2-AEF3-4DEC-96B4-5ED1BBC9980E}" srcOrd="5" destOrd="0" presId="urn:microsoft.com/office/officeart/2005/8/layout/vList5"/>
    <dgm:cxn modelId="{63CAFD55-D00B-480F-91EA-427FDB84F023}" type="presParOf" srcId="{5F46EF6B-E02E-4273-BDF0-D4FE36FDF1CA}" destId="{FA2DDA1F-C4B0-4F26-B187-F6EF8B49928A}" srcOrd="6" destOrd="0" presId="urn:microsoft.com/office/officeart/2005/8/layout/vList5"/>
    <dgm:cxn modelId="{71AC6C27-8250-4AAC-8E39-10C462B4F1F1}" type="presParOf" srcId="{FA2DDA1F-C4B0-4F26-B187-F6EF8B49928A}" destId="{3B21C21E-A0A7-4BA9-B39A-8D86855D2EE0}" srcOrd="0" destOrd="0" presId="urn:microsoft.com/office/officeart/2005/8/layout/vList5"/>
    <dgm:cxn modelId="{EC3C5688-24DC-434E-8B1C-AA9C1C0AA0EB}" type="presParOf" srcId="{FA2DDA1F-C4B0-4F26-B187-F6EF8B49928A}" destId="{DE74E69F-0012-4D2E-97D8-0AAD8239438A}" srcOrd="1" destOrd="0" presId="urn:microsoft.com/office/officeart/2005/8/layout/vList5"/>
    <dgm:cxn modelId="{26A9AEBA-A823-401F-85CA-7016E9489421}" type="presParOf" srcId="{5F46EF6B-E02E-4273-BDF0-D4FE36FDF1CA}" destId="{0DEA03DB-53D9-43A6-A50F-4F26E09785D8}" srcOrd="7" destOrd="0" presId="urn:microsoft.com/office/officeart/2005/8/layout/vList5"/>
    <dgm:cxn modelId="{563F3CED-5F20-4912-A27E-2601249EA1E1}" type="presParOf" srcId="{5F46EF6B-E02E-4273-BDF0-D4FE36FDF1CA}" destId="{EE0FB5FC-3CAD-4502-93C9-A1D7CE4A7F17}" srcOrd="8" destOrd="0" presId="urn:microsoft.com/office/officeart/2005/8/layout/vList5"/>
    <dgm:cxn modelId="{BE709F6A-3F96-4B65-887C-04AEBB9369AD}" type="presParOf" srcId="{EE0FB5FC-3CAD-4502-93C9-A1D7CE4A7F17}" destId="{308CC4DA-B503-4958-8A5A-E8C8AC7E32FD}" srcOrd="0" destOrd="0" presId="urn:microsoft.com/office/officeart/2005/8/layout/vList5"/>
    <dgm:cxn modelId="{DB20E3EF-A6A1-4901-AD6B-199809570B8B}" type="presParOf" srcId="{EE0FB5FC-3CAD-4502-93C9-A1D7CE4A7F17}" destId="{F4CAA86A-43AD-40FF-A3DD-57E11FF4692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18A2BCE-5DAC-46E3-A422-11653D9962DE}" type="doc">
      <dgm:prSet loTypeId="urn:microsoft.com/office/officeart/2005/8/layout/hList3" loCatId="list" qsTypeId="urn:microsoft.com/office/officeart/2005/8/quickstyle/simple1" qsCatId="simple" csTypeId="urn:microsoft.com/office/officeart/2005/8/colors/accent1_1" csCatId="accent1" phldr="1"/>
      <dgm:spPr/>
      <dgm:t>
        <a:bodyPr/>
        <a:lstStyle/>
        <a:p>
          <a:endParaRPr lang="uk-UA"/>
        </a:p>
      </dgm:t>
    </dgm:pt>
    <dgm:pt modelId="{293F7EFC-4D1F-4881-A086-FBEB9DD98B35}">
      <dgm:prSet phldrT="[Текст]"/>
      <dgm:spPr/>
      <dgm:t>
        <a:bodyPr/>
        <a:lstStyle/>
        <a:p>
          <a:r>
            <a:rPr lang="uk-UA" dirty="0" smtClean="0">
              <a:latin typeface="Times New Roman" panose="02020603050405020304" pitchFamily="18" charset="0"/>
              <a:cs typeface="Times New Roman" panose="02020603050405020304" pitchFamily="18" charset="0"/>
            </a:rPr>
            <a:t>5. У межах часу, відведеного для додаткового періоду реєстрації, подати документи для участі в додатковій сесії можуть особи, які:</a:t>
          </a:r>
          <a:endParaRPr lang="uk-UA" dirty="0">
            <a:latin typeface="Times New Roman" panose="02020603050405020304" pitchFamily="18" charset="0"/>
            <a:cs typeface="Times New Roman" panose="02020603050405020304" pitchFamily="18" charset="0"/>
          </a:endParaRPr>
        </a:p>
      </dgm:t>
    </dgm:pt>
    <dgm:pt modelId="{8D558D35-40F5-4294-8C06-B35627F36E90}" type="parTrans" cxnId="{76B5180A-E152-4E8B-8558-A325E0A92EC1}">
      <dgm:prSet/>
      <dgm:spPr/>
      <dgm:t>
        <a:bodyPr/>
        <a:lstStyle/>
        <a:p>
          <a:endParaRPr lang="uk-UA">
            <a:latin typeface="Times New Roman" panose="02020603050405020304" pitchFamily="18" charset="0"/>
            <a:cs typeface="Times New Roman" panose="02020603050405020304" pitchFamily="18" charset="0"/>
          </a:endParaRPr>
        </a:p>
      </dgm:t>
    </dgm:pt>
    <dgm:pt modelId="{F721F4DB-A4F2-473D-89EF-AD7BB65B3876}" type="sibTrans" cxnId="{76B5180A-E152-4E8B-8558-A325E0A92EC1}">
      <dgm:prSet/>
      <dgm:spPr/>
      <dgm:t>
        <a:bodyPr/>
        <a:lstStyle/>
        <a:p>
          <a:endParaRPr lang="uk-UA">
            <a:latin typeface="Times New Roman" panose="02020603050405020304" pitchFamily="18" charset="0"/>
            <a:cs typeface="Times New Roman" panose="02020603050405020304" pitchFamily="18" charset="0"/>
          </a:endParaRPr>
        </a:p>
      </dgm:t>
    </dgm:pt>
    <dgm:pt modelId="{D274FE9D-24BB-439F-8645-5DCDB5BC9E34}">
      <dgm:prSet phldrT="[Текст]"/>
      <dgm:spPr/>
      <dgm:t>
        <a:bodyPr/>
        <a:lstStyle/>
        <a:p>
          <a:r>
            <a:rPr lang="uk-UA" dirty="0" smtClean="0">
              <a:latin typeface="Times New Roman" panose="02020603050405020304" pitchFamily="18" charset="0"/>
              <a:cs typeface="Times New Roman" panose="02020603050405020304" pitchFamily="18" charset="0"/>
            </a:rPr>
            <a:t>1) за рішенням судів </a:t>
          </a:r>
          <a:r>
            <a:rPr lang="uk-UA" b="1" dirty="0" smtClean="0">
              <a:solidFill>
                <a:srgbClr val="C00000"/>
              </a:solidFill>
              <a:latin typeface="Times New Roman" panose="02020603050405020304" pitchFamily="18" charset="0"/>
              <a:cs typeface="Times New Roman" panose="02020603050405020304" pitchFamily="18" charset="0"/>
            </a:rPr>
            <a:t>перебувають в установах </a:t>
          </a:r>
          <a:r>
            <a:rPr lang="uk-UA" dirty="0" smtClean="0">
              <a:latin typeface="Times New Roman" panose="02020603050405020304" pitchFamily="18" charset="0"/>
              <a:cs typeface="Times New Roman" panose="02020603050405020304" pitchFamily="18" charset="0"/>
            </a:rPr>
            <a:t>пенітенціарної системи</a:t>
          </a:r>
          <a:endParaRPr lang="uk-UA" dirty="0">
            <a:latin typeface="Times New Roman" panose="02020603050405020304" pitchFamily="18" charset="0"/>
            <a:cs typeface="Times New Roman" panose="02020603050405020304" pitchFamily="18" charset="0"/>
          </a:endParaRPr>
        </a:p>
      </dgm:t>
    </dgm:pt>
    <dgm:pt modelId="{61E4332C-491A-47E5-A331-65D11545794F}" type="parTrans" cxnId="{7B2EA521-141D-4F99-B27E-A64AFDA3B346}">
      <dgm:prSet/>
      <dgm:spPr/>
      <dgm:t>
        <a:bodyPr/>
        <a:lstStyle/>
        <a:p>
          <a:endParaRPr lang="uk-UA">
            <a:latin typeface="Times New Roman" panose="02020603050405020304" pitchFamily="18" charset="0"/>
            <a:cs typeface="Times New Roman" panose="02020603050405020304" pitchFamily="18" charset="0"/>
          </a:endParaRPr>
        </a:p>
      </dgm:t>
    </dgm:pt>
    <dgm:pt modelId="{944A3A20-B46B-49E5-849E-F5E2AEC0EB38}" type="sibTrans" cxnId="{7B2EA521-141D-4F99-B27E-A64AFDA3B346}">
      <dgm:prSet/>
      <dgm:spPr/>
      <dgm:t>
        <a:bodyPr/>
        <a:lstStyle/>
        <a:p>
          <a:endParaRPr lang="uk-UA">
            <a:latin typeface="Times New Roman" panose="02020603050405020304" pitchFamily="18" charset="0"/>
            <a:cs typeface="Times New Roman" panose="02020603050405020304" pitchFamily="18" charset="0"/>
          </a:endParaRPr>
        </a:p>
      </dgm:t>
    </dgm:pt>
    <dgm:pt modelId="{2A09AFF8-8830-4EAF-83D9-DCDFB414CC1C}">
      <dgm:prSet phldrT="[Текст]"/>
      <dgm:spPr/>
      <dgm:t>
        <a:bodyPr/>
        <a:lstStyle/>
        <a:p>
          <a:r>
            <a:rPr lang="uk-UA" dirty="0" smtClean="0">
              <a:latin typeface="Times New Roman" panose="02020603050405020304" pitchFamily="18" charset="0"/>
              <a:cs typeface="Times New Roman" panose="02020603050405020304" pitchFamily="18" charset="0"/>
            </a:rPr>
            <a:t>2) брали участь в </a:t>
          </a:r>
          <a:r>
            <a:rPr lang="uk-UA" b="1" dirty="0" smtClean="0">
              <a:solidFill>
                <a:srgbClr val="C00000"/>
              </a:solidFill>
              <a:latin typeface="Times New Roman" panose="02020603050405020304" pitchFamily="18" charset="0"/>
              <a:cs typeface="Times New Roman" panose="02020603050405020304" pitchFamily="18" charset="0"/>
            </a:rPr>
            <a:t>антитерористичній операції </a:t>
          </a:r>
          <a:r>
            <a:rPr lang="uk-UA" dirty="0" smtClean="0">
              <a:latin typeface="Times New Roman" panose="02020603050405020304" pitchFamily="18" charset="0"/>
              <a:cs typeface="Times New Roman" panose="02020603050405020304" pitchFamily="18" charset="0"/>
            </a:rPr>
            <a:t>або належать до категорії осіб з неконтрольованих територій та не зареєструвалися для участі в зовнішньому оцінюванні в основний період</a:t>
          </a:r>
          <a:endParaRPr lang="uk-UA" dirty="0">
            <a:latin typeface="Times New Roman" panose="02020603050405020304" pitchFamily="18" charset="0"/>
            <a:cs typeface="Times New Roman" panose="02020603050405020304" pitchFamily="18" charset="0"/>
          </a:endParaRPr>
        </a:p>
      </dgm:t>
    </dgm:pt>
    <dgm:pt modelId="{C10121A9-176A-4116-B36F-2B8AB24EED96}" type="parTrans" cxnId="{59E3E44D-FF6F-4419-89BC-EF86A7C6F49C}">
      <dgm:prSet/>
      <dgm:spPr/>
      <dgm:t>
        <a:bodyPr/>
        <a:lstStyle/>
        <a:p>
          <a:endParaRPr lang="uk-UA">
            <a:latin typeface="Times New Roman" panose="02020603050405020304" pitchFamily="18" charset="0"/>
            <a:cs typeface="Times New Roman" panose="02020603050405020304" pitchFamily="18" charset="0"/>
          </a:endParaRPr>
        </a:p>
      </dgm:t>
    </dgm:pt>
    <dgm:pt modelId="{7BA68584-685E-4C03-999F-AB5BD28FA6E7}" type="sibTrans" cxnId="{59E3E44D-FF6F-4419-89BC-EF86A7C6F49C}">
      <dgm:prSet/>
      <dgm:spPr/>
      <dgm:t>
        <a:bodyPr/>
        <a:lstStyle/>
        <a:p>
          <a:endParaRPr lang="uk-UA">
            <a:latin typeface="Times New Roman" panose="02020603050405020304" pitchFamily="18" charset="0"/>
            <a:cs typeface="Times New Roman" panose="02020603050405020304" pitchFamily="18" charset="0"/>
          </a:endParaRPr>
        </a:p>
      </dgm:t>
    </dgm:pt>
    <dgm:pt modelId="{F52D5F1E-3739-4C31-836C-789469FB0762}" type="pres">
      <dgm:prSet presAssocID="{818A2BCE-5DAC-46E3-A422-11653D9962DE}" presName="composite" presStyleCnt="0">
        <dgm:presLayoutVars>
          <dgm:chMax val="1"/>
          <dgm:dir/>
          <dgm:resizeHandles val="exact"/>
        </dgm:presLayoutVars>
      </dgm:prSet>
      <dgm:spPr/>
      <dgm:t>
        <a:bodyPr/>
        <a:lstStyle/>
        <a:p>
          <a:endParaRPr lang="uk-UA"/>
        </a:p>
      </dgm:t>
    </dgm:pt>
    <dgm:pt modelId="{47A793C0-4BCC-4CC2-896F-358A3F7ED1D3}" type="pres">
      <dgm:prSet presAssocID="{293F7EFC-4D1F-4881-A086-FBEB9DD98B35}" presName="roof" presStyleLbl="dkBgShp" presStyleIdx="0" presStyleCnt="2"/>
      <dgm:spPr/>
      <dgm:t>
        <a:bodyPr/>
        <a:lstStyle/>
        <a:p>
          <a:endParaRPr lang="uk-UA"/>
        </a:p>
      </dgm:t>
    </dgm:pt>
    <dgm:pt modelId="{28DDC972-E3D1-45B1-8D01-0E84D15DC507}" type="pres">
      <dgm:prSet presAssocID="{293F7EFC-4D1F-4881-A086-FBEB9DD98B35}" presName="pillars" presStyleCnt="0"/>
      <dgm:spPr/>
    </dgm:pt>
    <dgm:pt modelId="{6DCE9C13-564F-49E8-8744-EB47D8DA1F50}" type="pres">
      <dgm:prSet presAssocID="{293F7EFC-4D1F-4881-A086-FBEB9DD98B35}" presName="pillar1" presStyleLbl="node1" presStyleIdx="0" presStyleCnt="2">
        <dgm:presLayoutVars>
          <dgm:bulletEnabled val="1"/>
        </dgm:presLayoutVars>
      </dgm:prSet>
      <dgm:spPr/>
      <dgm:t>
        <a:bodyPr/>
        <a:lstStyle/>
        <a:p>
          <a:endParaRPr lang="uk-UA"/>
        </a:p>
      </dgm:t>
    </dgm:pt>
    <dgm:pt modelId="{BABB4525-C70B-4A56-99EC-39514506C745}" type="pres">
      <dgm:prSet presAssocID="{2A09AFF8-8830-4EAF-83D9-DCDFB414CC1C}" presName="pillarX" presStyleLbl="node1" presStyleIdx="1" presStyleCnt="2" custScaleX="158870">
        <dgm:presLayoutVars>
          <dgm:bulletEnabled val="1"/>
        </dgm:presLayoutVars>
      </dgm:prSet>
      <dgm:spPr/>
      <dgm:t>
        <a:bodyPr/>
        <a:lstStyle/>
        <a:p>
          <a:endParaRPr lang="uk-UA"/>
        </a:p>
      </dgm:t>
    </dgm:pt>
    <dgm:pt modelId="{F1E59AEC-B001-4000-B0F7-409D3F2DB219}" type="pres">
      <dgm:prSet presAssocID="{293F7EFC-4D1F-4881-A086-FBEB9DD98B35}" presName="base" presStyleLbl="dkBgShp" presStyleIdx="1" presStyleCnt="2"/>
      <dgm:spPr/>
    </dgm:pt>
  </dgm:ptLst>
  <dgm:cxnLst>
    <dgm:cxn modelId="{793A7E9D-AF03-48E3-BA6F-7E47B9BEC204}" type="presOf" srcId="{818A2BCE-5DAC-46E3-A422-11653D9962DE}" destId="{F52D5F1E-3739-4C31-836C-789469FB0762}" srcOrd="0" destOrd="0" presId="urn:microsoft.com/office/officeart/2005/8/layout/hList3"/>
    <dgm:cxn modelId="{7B2EA521-141D-4F99-B27E-A64AFDA3B346}" srcId="{293F7EFC-4D1F-4881-A086-FBEB9DD98B35}" destId="{D274FE9D-24BB-439F-8645-5DCDB5BC9E34}" srcOrd="0" destOrd="0" parTransId="{61E4332C-491A-47E5-A331-65D11545794F}" sibTransId="{944A3A20-B46B-49E5-849E-F5E2AEC0EB38}"/>
    <dgm:cxn modelId="{AA44F533-DCE2-43A1-9D4A-D88761C5E0DE}" type="presOf" srcId="{2A09AFF8-8830-4EAF-83D9-DCDFB414CC1C}" destId="{BABB4525-C70B-4A56-99EC-39514506C745}" srcOrd="0" destOrd="0" presId="urn:microsoft.com/office/officeart/2005/8/layout/hList3"/>
    <dgm:cxn modelId="{59E3E44D-FF6F-4419-89BC-EF86A7C6F49C}" srcId="{293F7EFC-4D1F-4881-A086-FBEB9DD98B35}" destId="{2A09AFF8-8830-4EAF-83D9-DCDFB414CC1C}" srcOrd="1" destOrd="0" parTransId="{C10121A9-176A-4116-B36F-2B8AB24EED96}" sibTransId="{7BA68584-685E-4C03-999F-AB5BD28FA6E7}"/>
    <dgm:cxn modelId="{16BED26D-16EC-434B-8820-822660811574}" type="presOf" srcId="{D274FE9D-24BB-439F-8645-5DCDB5BC9E34}" destId="{6DCE9C13-564F-49E8-8744-EB47D8DA1F50}" srcOrd="0" destOrd="0" presId="urn:microsoft.com/office/officeart/2005/8/layout/hList3"/>
    <dgm:cxn modelId="{76B5180A-E152-4E8B-8558-A325E0A92EC1}" srcId="{818A2BCE-5DAC-46E3-A422-11653D9962DE}" destId="{293F7EFC-4D1F-4881-A086-FBEB9DD98B35}" srcOrd="0" destOrd="0" parTransId="{8D558D35-40F5-4294-8C06-B35627F36E90}" sibTransId="{F721F4DB-A4F2-473D-89EF-AD7BB65B3876}"/>
    <dgm:cxn modelId="{7344288E-882D-4FB1-8A81-AEDAC8D6A3B7}" type="presOf" srcId="{293F7EFC-4D1F-4881-A086-FBEB9DD98B35}" destId="{47A793C0-4BCC-4CC2-896F-358A3F7ED1D3}" srcOrd="0" destOrd="0" presId="urn:microsoft.com/office/officeart/2005/8/layout/hList3"/>
    <dgm:cxn modelId="{AE871D64-1FD3-432E-B50B-A18DCE0E7F05}" type="presParOf" srcId="{F52D5F1E-3739-4C31-836C-789469FB0762}" destId="{47A793C0-4BCC-4CC2-896F-358A3F7ED1D3}" srcOrd="0" destOrd="0" presId="urn:microsoft.com/office/officeart/2005/8/layout/hList3"/>
    <dgm:cxn modelId="{277F1F03-BED7-4112-BB56-4364F9D219F2}" type="presParOf" srcId="{F52D5F1E-3739-4C31-836C-789469FB0762}" destId="{28DDC972-E3D1-45B1-8D01-0E84D15DC507}" srcOrd="1" destOrd="0" presId="urn:microsoft.com/office/officeart/2005/8/layout/hList3"/>
    <dgm:cxn modelId="{2AE58976-2184-4E19-A0E2-30550E440E88}" type="presParOf" srcId="{28DDC972-E3D1-45B1-8D01-0E84D15DC507}" destId="{6DCE9C13-564F-49E8-8744-EB47D8DA1F50}" srcOrd="0" destOrd="0" presId="urn:microsoft.com/office/officeart/2005/8/layout/hList3"/>
    <dgm:cxn modelId="{6BFE17A7-8031-4145-B901-CDF3F0138BB1}" type="presParOf" srcId="{28DDC972-E3D1-45B1-8D01-0E84D15DC507}" destId="{BABB4525-C70B-4A56-99EC-39514506C745}" srcOrd="1" destOrd="0" presId="urn:microsoft.com/office/officeart/2005/8/layout/hList3"/>
    <dgm:cxn modelId="{87D5C8E1-FD3F-4C5D-99C4-7B3FD2DE9706}" type="presParOf" srcId="{F52D5F1E-3739-4C31-836C-789469FB0762}" destId="{F1E59AEC-B001-4000-B0F7-409D3F2DB21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62D05A41-13D8-4ACD-8D77-5148B1822347}"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uk-UA"/>
        </a:p>
      </dgm:t>
    </dgm:pt>
    <dgm:pt modelId="{368BC509-A37B-48D0-AC4F-74CFDA95E1CA}">
      <dgm:prSet phldrT="[Текст]"/>
      <dgm:spPr/>
      <dgm:t>
        <a:bodyPr/>
        <a:lstStyle/>
        <a:p>
          <a:r>
            <a:rPr lang="uk-UA" dirty="0" smtClean="0">
              <a:latin typeface="Times New Roman" panose="02020603050405020304" pitchFamily="18" charset="0"/>
              <a:cs typeface="Times New Roman" panose="02020603050405020304" pitchFamily="18" charset="0"/>
            </a:rPr>
            <a:t>7. Повідомлення про місце та час проведення додаткової сесії розміщуються у вигляді запрошень-перепусток на інформаційних сторінках учасників зовнішнього оцінювання не пізніше ніж за п’ять календарних днів до проведення додаткової сесії зовнішнього оцінювання з певного(</a:t>
          </a:r>
          <a:r>
            <a:rPr lang="uk-UA" dirty="0" err="1" smtClean="0">
              <a:latin typeface="Times New Roman" panose="02020603050405020304" pitchFamily="18" charset="0"/>
              <a:cs typeface="Times New Roman" panose="02020603050405020304" pitchFamily="18" charset="0"/>
            </a:rPr>
            <a:t>их</a:t>
          </a:r>
          <a:r>
            <a:rPr lang="uk-UA" dirty="0" smtClean="0">
              <a:latin typeface="Times New Roman" panose="02020603050405020304" pitchFamily="18" charset="0"/>
              <a:cs typeface="Times New Roman" panose="02020603050405020304" pitchFamily="18" charset="0"/>
            </a:rPr>
            <a:t>) навчального(</a:t>
          </a:r>
          <a:r>
            <a:rPr lang="uk-UA" dirty="0" err="1" smtClean="0">
              <a:latin typeface="Times New Roman" panose="02020603050405020304" pitchFamily="18" charset="0"/>
              <a:cs typeface="Times New Roman" panose="02020603050405020304" pitchFamily="18" charset="0"/>
            </a:rPr>
            <a:t>их</a:t>
          </a:r>
          <a:r>
            <a:rPr lang="uk-UA" dirty="0" smtClean="0">
              <a:latin typeface="Times New Roman" panose="02020603050405020304" pitchFamily="18" charset="0"/>
              <a:cs typeface="Times New Roman" panose="02020603050405020304" pitchFamily="18" charset="0"/>
            </a:rPr>
            <a:t>) предмета(</a:t>
          </a:r>
          <a:r>
            <a:rPr lang="uk-UA" dirty="0" err="1" smtClean="0">
              <a:latin typeface="Times New Roman" panose="02020603050405020304" pitchFamily="18" charset="0"/>
              <a:cs typeface="Times New Roman" panose="02020603050405020304" pitchFamily="18" charset="0"/>
            </a:rPr>
            <a:t>ів</a:t>
          </a: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dgm:t>
    </dgm:pt>
    <dgm:pt modelId="{C923B8D5-A4C6-4D64-A36D-969C08AB9E5F}" type="par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2F7510FD-0CB7-4C3C-B61E-1021B9ED47E6}" type="sibTrans" cxnId="{7567DBD9-2B32-4518-9EC5-1F74D0BC05BC}">
      <dgm:prSet/>
      <dgm:spPr/>
      <dgm:t>
        <a:bodyPr/>
        <a:lstStyle/>
        <a:p>
          <a:endParaRPr lang="uk-UA">
            <a:latin typeface="Times New Roman" panose="02020603050405020304" pitchFamily="18" charset="0"/>
            <a:cs typeface="Times New Roman" panose="02020603050405020304" pitchFamily="18" charset="0"/>
          </a:endParaRPr>
        </a:p>
      </dgm:t>
    </dgm:pt>
    <dgm:pt modelId="{492CCBED-3B68-49A4-AC72-9EAE1D7D470B}">
      <dgm:prSet phldrT="[Текст]"/>
      <dgm:spPr/>
      <dgm:t>
        <a:bodyPr/>
        <a:lstStyle/>
        <a:p>
          <a:r>
            <a:rPr lang="uk-UA" dirty="0" smtClean="0">
              <a:latin typeface="Times New Roman" panose="02020603050405020304" pitchFamily="18" charset="0"/>
              <a:cs typeface="Times New Roman" panose="02020603050405020304" pitchFamily="18" charset="0"/>
            </a:rPr>
            <a:t>8. Пункти зовнішнього оцінювання для проведення додаткової сесії зовнішнього оцінювання створюються, як правило,  за місцем розташування регіональних центрів.</a:t>
          </a:r>
          <a:endParaRPr lang="uk-UA" dirty="0">
            <a:latin typeface="Times New Roman" panose="02020603050405020304" pitchFamily="18" charset="0"/>
            <a:cs typeface="Times New Roman" panose="02020603050405020304" pitchFamily="18" charset="0"/>
          </a:endParaRPr>
        </a:p>
      </dgm:t>
    </dgm:pt>
    <dgm:pt modelId="{ACCB9B0A-2AF4-4676-85A8-6ED897AF2251}" type="parTrans" cxnId="{374CB6F5-ED83-4256-A079-26E0EB91BC58}">
      <dgm:prSet/>
      <dgm:spPr/>
      <dgm:t>
        <a:bodyPr/>
        <a:lstStyle/>
        <a:p>
          <a:endParaRPr lang="uk-UA">
            <a:latin typeface="Times New Roman" panose="02020603050405020304" pitchFamily="18" charset="0"/>
            <a:cs typeface="Times New Roman" panose="02020603050405020304" pitchFamily="18" charset="0"/>
          </a:endParaRPr>
        </a:p>
      </dgm:t>
    </dgm:pt>
    <dgm:pt modelId="{DF1180B8-69A7-492F-8246-CD4D12ECED0F}" type="sibTrans" cxnId="{374CB6F5-ED83-4256-A079-26E0EB91BC58}">
      <dgm:prSet/>
      <dgm:spPr/>
      <dgm:t>
        <a:bodyPr/>
        <a:lstStyle/>
        <a:p>
          <a:endParaRPr lang="uk-UA">
            <a:latin typeface="Times New Roman" panose="02020603050405020304" pitchFamily="18" charset="0"/>
            <a:cs typeface="Times New Roman" panose="02020603050405020304" pitchFamily="18" charset="0"/>
          </a:endParaRPr>
        </a:p>
      </dgm:t>
    </dgm:pt>
    <dgm:pt modelId="{C261D37B-0A89-4048-9E99-C35E20972C9B}" type="pres">
      <dgm:prSet presAssocID="{62D05A41-13D8-4ACD-8D77-5148B1822347}" presName="linear" presStyleCnt="0">
        <dgm:presLayoutVars>
          <dgm:dir/>
          <dgm:resizeHandles val="exact"/>
        </dgm:presLayoutVars>
      </dgm:prSet>
      <dgm:spPr/>
      <dgm:t>
        <a:bodyPr/>
        <a:lstStyle/>
        <a:p>
          <a:endParaRPr lang="uk-UA"/>
        </a:p>
      </dgm:t>
    </dgm:pt>
    <dgm:pt modelId="{5A53FEC6-B84F-4BC7-91B5-409F7B577DFB}" type="pres">
      <dgm:prSet presAssocID="{368BC509-A37B-48D0-AC4F-74CFDA95E1CA}" presName="comp" presStyleCnt="0"/>
      <dgm:spPr/>
    </dgm:pt>
    <dgm:pt modelId="{AA59C460-AC99-40CC-BDA1-E40846B17174}" type="pres">
      <dgm:prSet presAssocID="{368BC509-A37B-48D0-AC4F-74CFDA95E1CA}" presName="box" presStyleLbl="node1" presStyleIdx="0" presStyleCnt="2"/>
      <dgm:spPr/>
      <dgm:t>
        <a:bodyPr/>
        <a:lstStyle/>
        <a:p>
          <a:endParaRPr lang="uk-UA"/>
        </a:p>
      </dgm:t>
    </dgm:pt>
    <dgm:pt modelId="{1BBF8C41-BEB2-40AE-8CD6-DC9589A5BF47}" type="pres">
      <dgm:prSet presAssocID="{368BC509-A37B-48D0-AC4F-74CFDA95E1CA}" presName="img" presStyleLbl="fgImgPlace1" presStyleIdx="0" presStyleCnt="2" custScaleY="83858"/>
      <dgm:spPr>
        <a:blipFill rotWithShape="1">
          <a:blip xmlns:r="http://schemas.openxmlformats.org/officeDocument/2006/relationships" r:embed="rId1"/>
          <a:stretch>
            <a:fillRect/>
          </a:stretch>
        </a:blipFill>
      </dgm:spPr>
    </dgm:pt>
    <dgm:pt modelId="{EB253190-760B-49D3-80D9-DE7885B441A8}" type="pres">
      <dgm:prSet presAssocID="{368BC509-A37B-48D0-AC4F-74CFDA95E1CA}" presName="text" presStyleLbl="node1" presStyleIdx="0" presStyleCnt="2">
        <dgm:presLayoutVars>
          <dgm:bulletEnabled val="1"/>
        </dgm:presLayoutVars>
      </dgm:prSet>
      <dgm:spPr/>
      <dgm:t>
        <a:bodyPr/>
        <a:lstStyle/>
        <a:p>
          <a:endParaRPr lang="uk-UA"/>
        </a:p>
      </dgm:t>
    </dgm:pt>
    <dgm:pt modelId="{BF0D82E7-13AE-436C-A5DA-8025182D47CF}" type="pres">
      <dgm:prSet presAssocID="{2F7510FD-0CB7-4C3C-B61E-1021B9ED47E6}" presName="spacer" presStyleCnt="0"/>
      <dgm:spPr/>
    </dgm:pt>
    <dgm:pt modelId="{9386E69E-E9A1-4516-BF41-D7B0CE73879A}" type="pres">
      <dgm:prSet presAssocID="{492CCBED-3B68-49A4-AC72-9EAE1D7D470B}" presName="comp" presStyleCnt="0"/>
      <dgm:spPr/>
    </dgm:pt>
    <dgm:pt modelId="{AA674120-1CD2-427B-99FB-3C5083D60894}" type="pres">
      <dgm:prSet presAssocID="{492CCBED-3B68-49A4-AC72-9EAE1D7D470B}" presName="box" presStyleLbl="node1" presStyleIdx="1" presStyleCnt="2"/>
      <dgm:spPr/>
      <dgm:t>
        <a:bodyPr/>
        <a:lstStyle/>
        <a:p>
          <a:endParaRPr lang="uk-UA"/>
        </a:p>
      </dgm:t>
    </dgm:pt>
    <dgm:pt modelId="{92624854-8B4F-41D8-8D95-990555EF007F}" type="pres">
      <dgm:prSet presAssocID="{492CCBED-3B68-49A4-AC72-9EAE1D7D470B}" presName="img" presStyleLbl="fgImgPlace1" presStyleIdx="1" presStyleCnt="2" custScaleY="77389"/>
      <dgm:spPr>
        <a:blipFill rotWithShape="1">
          <a:blip xmlns:r="http://schemas.openxmlformats.org/officeDocument/2006/relationships" r:embed="rId1"/>
          <a:stretch>
            <a:fillRect/>
          </a:stretch>
        </a:blipFill>
      </dgm:spPr>
    </dgm:pt>
    <dgm:pt modelId="{0A7D9367-B8F7-40F8-A4E8-1A77869FC107}" type="pres">
      <dgm:prSet presAssocID="{492CCBED-3B68-49A4-AC72-9EAE1D7D470B}" presName="text" presStyleLbl="node1" presStyleIdx="1" presStyleCnt="2">
        <dgm:presLayoutVars>
          <dgm:bulletEnabled val="1"/>
        </dgm:presLayoutVars>
      </dgm:prSet>
      <dgm:spPr/>
      <dgm:t>
        <a:bodyPr/>
        <a:lstStyle/>
        <a:p>
          <a:endParaRPr lang="uk-UA"/>
        </a:p>
      </dgm:t>
    </dgm:pt>
  </dgm:ptLst>
  <dgm:cxnLst>
    <dgm:cxn modelId="{7567DBD9-2B32-4518-9EC5-1F74D0BC05BC}" srcId="{62D05A41-13D8-4ACD-8D77-5148B1822347}" destId="{368BC509-A37B-48D0-AC4F-74CFDA95E1CA}" srcOrd="0" destOrd="0" parTransId="{C923B8D5-A4C6-4D64-A36D-969C08AB9E5F}" sibTransId="{2F7510FD-0CB7-4C3C-B61E-1021B9ED47E6}"/>
    <dgm:cxn modelId="{A7F7A960-DCEA-484B-8B50-00143E07EF95}" type="presOf" srcId="{492CCBED-3B68-49A4-AC72-9EAE1D7D470B}" destId="{AA674120-1CD2-427B-99FB-3C5083D60894}" srcOrd="0" destOrd="0" presId="urn:microsoft.com/office/officeart/2005/8/layout/vList4"/>
    <dgm:cxn modelId="{770E7B2C-5CAD-4041-916A-FCEFBC4DF077}" type="presOf" srcId="{492CCBED-3B68-49A4-AC72-9EAE1D7D470B}" destId="{0A7D9367-B8F7-40F8-A4E8-1A77869FC107}" srcOrd="1" destOrd="0" presId="urn:microsoft.com/office/officeart/2005/8/layout/vList4"/>
    <dgm:cxn modelId="{374CB6F5-ED83-4256-A079-26E0EB91BC58}" srcId="{62D05A41-13D8-4ACD-8D77-5148B1822347}" destId="{492CCBED-3B68-49A4-AC72-9EAE1D7D470B}" srcOrd="1" destOrd="0" parTransId="{ACCB9B0A-2AF4-4676-85A8-6ED897AF2251}" sibTransId="{DF1180B8-69A7-492F-8246-CD4D12ECED0F}"/>
    <dgm:cxn modelId="{7E369656-8CD9-4A15-9CD7-FB0D4DE14DB1}" type="presOf" srcId="{368BC509-A37B-48D0-AC4F-74CFDA95E1CA}" destId="{EB253190-760B-49D3-80D9-DE7885B441A8}" srcOrd="1" destOrd="0" presId="urn:microsoft.com/office/officeart/2005/8/layout/vList4"/>
    <dgm:cxn modelId="{C4DC4E96-0498-472D-8D2C-FC5175CD2652}" type="presOf" srcId="{368BC509-A37B-48D0-AC4F-74CFDA95E1CA}" destId="{AA59C460-AC99-40CC-BDA1-E40846B17174}" srcOrd="0" destOrd="0" presId="urn:microsoft.com/office/officeart/2005/8/layout/vList4"/>
    <dgm:cxn modelId="{540BC9B0-CF4A-4E4A-A26D-CD42E22B95F2}" type="presOf" srcId="{62D05A41-13D8-4ACD-8D77-5148B1822347}" destId="{C261D37B-0A89-4048-9E99-C35E20972C9B}" srcOrd="0" destOrd="0" presId="urn:microsoft.com/office/officeart/2005/8/layout/vList4"/>
    <dgm:cxn modelId="{98A23B01-9356-4FE1-B2DA-02030231DDD9}" type="presParOf" srcId="{C261D37B-0A89-4048-9E99-C35E20972C9B}" destId="{5A53FEC6-B84F-4BC7-91B5-409F7B577DFB}" srcOrd="0" destOrd="0" presId="urn:microsoft.com/office/officeart/2005/8/layout/vList4"/>
    <dgm:cxn modelId="{AF7E1503-5B93-4A04-AA3F-800DC243E79B}" type="presParOf" srcId="{5A53FEC6-B84F-4BC7-91B5-409F7B577DFB}" destId="{AA59C460-AC99-40CC-BDA1-E40846B17174}" srcOrd="0" destOrd="0" presId="urn:microsoft.com/office/officeart/2005/8/layout/vList4"/>
    <dgm:cxn modelId="{74DCF60E-AC6B-4F0E-AAF4-4883E4514BB7}" type="presParOf" srcId="{5A53FEC6-B84F-4BC7-91B5-409F7B577DFB}" destId="{1BBF8C41-BEB2-40AE-8CD6-DC9589A5BF47}" srcOrd="1" destOrd="0" presId="urn:microsoft.com/office/officeart/2005/8/layout/vList4"/>
    <dgm:cxn modelId="{4796D951-836C-4A55-9D2F-5FE236A8481F}" type="presParOf" srcId="{5A53FEC6-B84F-4BC7-91B5-409F7B577DFB}" destId="{EB253190-760B-49D3-80D9-DE7885B441A8}" srcOrd="2" destOrd="0" presId="urn:microsoft.com/office/officeart/2005/8/layout/vList4"/>
    <dgm:cxn modelId="{089D3147-6DAC-415C-83FC-AEF946767BF9}" type="presParOf" srcId="{C261D37B-0A89-4048-9E99-C35E20972C9B}" destId="{BF0D82E7-13AE-436C-A5DA-8025182D47CF}" srcOrd="1" destOrd="0" presId="urn:microsoft.com/office/officeart/2005/8/layout/vList4"/>
    <dgm:cxn modelId="{557CDCEB-DA8E-4D25-B973-0AD8EF477567}" type="presParOf" srcId="{C261D37B-0A89-4048-9E99-C35E20972C9B}" destId="{9386E69E-E9A1-4516-BF41-D7B0CE73879A}" srcOrd="2" destOrd="0" presId="urn:microsoft.com/office/officeart/2005/8/layout/vList4"/>
    <dgm:cxn modelId="{AB83C527-AE7A-41DB-9900-38E789B3C093}" type="presParOf" srcId="{9386E69E-E9A1-4516-BF41-D7B0CE73879A}" destId="{AA674120-1CD2-427B-99FB-3C5083D60894}" srcOrd="0" destOrd="0" presId="urn:microsoft.com/office/officeart/2005/8/layout/vList4"/>
    <dgm:cxn modelId="{80975F06-A96D-472A-A746-C48E3DAF766A}" type="presParOf" srcId="{9386E69E-E9A1-4516-BF41-D7B0CE73879A}" destId="{92624854-8B4F-41D8-8D95-990555EF007F}" srcOrd="1" destOrd="0" presId="urn:microsoft.com/office/officeart/2005/8/layout/vList4"/>
    <dgm:cxn modelId="{D1266C2A-1C63-44F7-AE95-DABAFA1E02BE}" type="presParOf" srcId="{9386E69E-E9A1-4516-BF41-D7B0CE73879A}" destId="{0A7D9367-B8F7-40F8-A4E8-1A77869FC10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DC2D5B-6063-45DC-91E4-9FCD6E9FB9C4}" type="doc">
      <dgm:prSet loTypeId="urn:microsoft.com/office/officeart/2005/8/layout/hList3" loCatId="list" qsTypeId="urn:microsoft.com/office/officeart/2005/8/quickstyle/3d2" qsCatId="3D" csTypeId="urn:microsoft.com/office/officeart/2005/8/colors/accent3_1" csCatId="accent3" phldr="1"/>
      <dgm:spPr/>
      <dgm:t>
        <a:bodyPr/>
        <a:lstStyle/>
        <a:p>
          <a:endParaRPr lang="uk-UA"/>
        </a:p>
      </dgm:t>
    </dgm:pt>
    <dgm:pt modelId="{E01451BB-B787-4810-8B12-A5B861B0B140}">
      <dgm:prSet phldrT="[Текст]"/>
      <dgm:spPr>
        <a:solidFill>
          <a:schemeClr val="accent3">
            <a:lumMod val="50000"/>
          </a:schemeClr>
        </a:solidFill>
      </dgm:spPr>
      <dgm:t>
        <a:bodyPr/>
        <a:lstStyle/>
        <a:p>
          <a:r>
            <a:rPr lang="uk-UA" dirty="0" smtClean="0">
              <a:latin typeface="Times New Roman" panose="02020603050405020304" pitchFamily="18" charset="0"/>
              <a:cs typeface="Times New Roman" panose="02020603050405020304" pitchFamily="18" charset="0"/>
            </a:rPr>
            <a:t>Реєстрація осіб, які виявили бажання взяти участь у ЗНО-2017</a:t>
          </a:r>
          <a:endParaRPr lang="uk-UA" dirty="0">
            <a:latin typeface="Times New Roman" panose="02020603050405020304" pitchFamily="18" charset="0"/>
            <a:cs typeface="Times New Roman" panose="02020603050405020304" pitchFamily="18" charset="0"/>
          </a:endParaRPr>
        </a:p>
      </dgm:t>
    </dgm:pt>
    <dgm:pt modelId="{8C50D408-20A4-40E8-86F2-FD2FF841D31D}" type="parTrans" cxnId="{F8C468D8-E244-4E17-BADD-8DCB5F85E904}">
      <dgm:prSet/>
      <dgm:spPr/>
      <dgm:t>
        <a:bodyPr/>
        <a:lstStyle/>
        <a:p>
          <a:endParaRPr lang="uk-UA">
            <a:latin typeface="Times New Roman" panose="02020603050405020304" pitchFamily="18" charset="0"/>
            <a:cs typeface="Times New Roman" panose="02020603050405020304" pitchFamily="18" charset="0"/>
          </a:endParaRPr>
        </a:p>
      </dgm:t>
    </dgm:pt>
    <dgm:pt modelId="{12449B16-9623-417F-9BC3-26EB23A01F01}" type="sibTrans" cxnId="{F8C468D8-E244-4E17-BADD-8DCB5F85E904}">
      <dgm:prSet/>
      <dgm:spPr/>
      <dgm:t>
        <a:bodyPr/>
        <a:lstStyle/>
        <a:p>
          <a:endParaRPr lang="uk-UA">
            <a:latin typeface="Times New Roman" panose="02020603050405020304" pitchFamily="18" charset="0"/>
            <a:cs typeface="Times New Roman" panose="02020603050405020304" pitchFamily="18" charset="0"/>
          </a:endParaRPr>
        </a:p>
      </dgm:t>
    </dgm:pt>
    <dgm:pt modelId="{D393CF41-C661-46AD-BAA6-6E36484E0964}">
      <dgm:prSet phldrT="[Текст]"/>
      <dgm:spPr/>
      <dgm:t>
        <a:bodyPr/>
        <a:lstStyle/>
        <a:p>
          <a:r>
            <a:rPr lang="uk-UA" dirty="0" smtClean="0">
              <a:latin typeface="Times New Roman" panose="02020603050405020304" pitchFamily="18" charset="0"/>
              <a:cs typeface="Times New Roman" panose="02020603050405020304" pitchFamily="18" charset="0"/>
            </a:rPr>
            <a:t>Інформацію про </a:t>
          </a:r>
          <a:r>
            <a:rPr lang="uk-UA" b="1" dirty="0" smtClean="0">
              <a:solidFill>
                <a:srgbClr val="C00000"/>
              </a:solidFill>
              <a:latin typeface="Times New Roman" panose="02020603050405020304" pitchFamily="18" charset="0"/>
              <a:cs typeface="Times New Roman" panose="02020603050405020304" pitchFamily="18" charset="0"/>
            </a:rPr>
            <a:t>час і місце </a:t>
          </a:r>
          <a:r>
            <a:rPr lang="uk-UA" dirty="0" smtClean="0">
              <a:latin typeface="Times New Roman" panose="02020603050405020304" pitchFamily="18" charset="0"/>
              <a:cs typeface="Times New Roman" panose="02020603050405020304" pitchFamily="18" charset="0"/>
            </a:rPr>
            <a:t>проходження ЗНО-2017 буде розміщено на інформаційних сторінках учасників ЗНО сайту УЦОЯО </a:t>
          </a:r>
          <a:r>
            <a:rPr lang="en-US" b="1" dirty="0" smtClean="0">
              <a:latin typeface="Times New Roman" panose="02020603050405020304" pitchFamily="18" charset="0"/>
              <a:cs typeface="Times New Roman" panose="02020603050405020304" pitchFamily="18" charset="0"/>
              <a:hlinkClick xmlns:r="http://schemas.openxmlformats.org/officeDocument/2006/relationships" r:id="rId1"/>
            </a:rPr>
            <a:t>www</a:t>
          </a:r>
          <a:r>
            <a:rPr lang="uk-UA" b="1" dirty="0" smtClean="0">
              <a:latin typeface="Times New Roman" panose="02020603050405020304" pitchFamily="18" charset="0"/>
              <a:cs typeface="Times New Roman" panose="02020603050405020304" pitchFamily="18" charset="0"/>
              <a:hlinkClick xmlns:r="http://schemas.openxmlformats.org/officeDocument/2006/relationships" r:id="rId1"/>
            </a:rPr>
            <a:t>.testportal.gov.ua</a:t>
          </a:r>
          <a:endParaRPr lang="uk-UA" dirty="0">
            <a:latin typeface="Times New Roman" panose="02020603050405020304" pitchFamily="18" charset="0"/>
            <a:cs typeface="Times New Roman" panose="02020603050405020304" pitchFamily="18" charset="0"/>
          </a:endParaRPr>
        </a:p>
      </dgm:t>
    </dgm:pt>
    <dgm:pt modelId="{6C1034B5-C625-45DE-A7B9-A41FA12D00CC}" type="sibTrans" cxnId="{BC80D25D-5BBD-4388-AE2E-9F1E1AB20E04}">
      <dgm:prSet/>
      <dgm:spPr/>
      <dgm:t>
        <a:bodyPr/>
        <a:lstStyle/>
        <a:p>
          <a:endParaRPr lang="uk-UA">
            <a:latin typeface="Times New Roman" panose="02020603050405020304" pitchFamily="18" charset="0"/>
            <a:cs typeface="Times New Roman" panose="02020603050405020304" pitchFamily="18" charset="0"/>
          </a:endParaRPr>
        </a:p>
      </dgm:t>
    </dgm:pt>
    <dgm:pt modelId="{D5364F1B-BA00-4031-976C-4E9B8BB318F5}" type="parTrans" cxnId="{BC80D25D-5BBD-4388-AE2E-9F1E1AB20E04}">
      <dgm:prSet/>
      <dgm:spPr/>
      <dgm:t>
        <a:bodyPr/>
        <a:lstStyle/>
        <a:p>
          <a:endParaRPr lang="uk-UA">
            <a:latin typeface="Times New Roman" panose="02020603050405020304" pitchFamily="18" charset="0"/>
            <a:cs typeface="Times New Roman" panose="02020603050405020304" pitchFamily="18" charset="0"/>
          </a:endParaRPr>
        </a:p>
      </dgm:t>
    </dgm:pt>
    <dgm:pt modelId="{ED780FB3-481E-41F5-9905-23396E74D016}" type="pres">
      <dgm:prSet presAssocID="{92DC2D5B-6063-45DC-91E4-9FCD6E9FB9C4}" presName="composite" presStyleCnt="0">
        <dgm:presLayoutVars>
          <dgm:chMax val="1"/>
          <dgm:dir/>
          <dgm:resizeHandles val="exact"/>
        </dgm:presLayoutVars>
      </dgm:prSet>
      <dgm:spPr/>
      <dgm:t>
        <a:bodyPr/>
        <a:lstStyle/>
        <a:p>
          <a:endParaRPr lang="uk-UA"/>
        </a:p>
      </dgm:t>
    </dgm:pt>
    <dgm:pt modelId="{ED8126B9-D883-40F1-AF70-BC9EC04CF9B7}" type="pres">
      <dgm:prSet presAssocID="{E01451BB-B787-4810-8B12-A5B861B0B140}" presName="roof" presStyleLbl="dkBgShp" presStyleIdx="0" presStyleCnt="2"/>
      <dgm:spPr/>
      <dgm:t>
        <a:bodyPr/>
        <a:lstStyle/>
        <a:p>
          <a:endParaRPr lang="uk-UA"/>
        </a:p>
      </dgm:t>
    </dgm:pt>
    <dgm:pt modelId="{84D6520A-A0C7-4096-A003-21DDFA6B854F}" type="pres">
      <dgm:prSet presAssocID="{E01451BB-B787-4810-8B12-A5B861B0B140}" presName="pillars" presStyleCnt="0"/>
      <dgm:spPr/>
    </dgm:pt>
    <dgm:pt modelId="{BF620FE7-87B9-46C6-B23C-F7C20FC5A631}" type="pres">
      <dgm:prSet presAssocID="{E01451BB-B787-4810-8B12-A5B861B0B140}" presName="pillar1" presStyleLbl="node1" presStyleIdx="0" presStyleCnt="1">
        <dgm:presLayoutVars>
          <dgm:bulletEnabled val="1"/>
        </dgm:presLayoutVars>
      </dgm:prSet>
      <dgm:spPr/>
      <dgm:t>
        <a:bodyPr/>
        <a:lstStyle/>
        <a:p>
          <a:endParaRPr lang="uk-UA"/>
        </a:p>
      </dgm:t>
    </dgm:pt>
    <dgm:pt modelId="{94489222-4E06-419F-8428-DE2D6B42BDBC}" type="pres">
      <dgm:prSet presAssocID="{E01451BB-B787-4810-8B12-A5B861B0B140}" presName="base" presStyleLbl="dkBgShp" presStyleIdx="1" presStyleCnt="2"/>
      <dgm:spPr>
        <a:solidFill>
          <a:schemeClr val="accent3">
            <a:lumMod val="50000"/>
          </a:schemeClr>
        </a:solidFill>
      </dgm:spPr>
    </dgm:pt>
  </dgm:ptLst>
  <dgm:cxnLst>
    <dgm:cxn modelId="{03B11848-3CF8-446A-8EB6-F6259F78DC17}" type="presOf" srcId="{E01451BB-B787-4810-8B12-A5B861B0B140}" destId="{ED8126B9-D883-40F1-AF70-BC9EC04CF9B7}" srcOrd="0" destOrd="0" presId="urn:microsoft.com/office/officeart/2005/8/layout/hList3"/>
    <dgm:cxn modelId="{6004BAEF-ECEC-47EC-A212-0533D20D822A}" type="presOf" srcId="{D393CF41-C661-46AD-BAA6-6E36484E0964}" destId="{BF620FE7-87B9-46C6-B23C-F7C20FC5A631}" srcOrd="0" destOrd="0" presId="urn:microsoft.com/office/officeart/2005/8/layout/hList3"/>
    <dgm:cxn modelId="{961221E1-A26B-4994-A7C9-1F1F29B71623}" type="presOf" srcId="{92DC2D5B-6063-45DC-91E4-9FCD6E9FB9C4}" destId="{ED780FB3-481E-41F5-9905-23396E74D016}" srcOrd="0" destOrd="0" presId="urn:microsoft.com/office/officeart/2005/8/layout/hList3"/>
    <dgm:cxn modelId="{BC80D25D-5BBD-4388-AE2E-9F1E1AB20E04}" srcId="{E01451BB-B787-4810-8B12-A5B861B0B140}" destId="{D393CF41-C661-46AD-BAA6-6E36484E0964}" srcOrd="0" destOrd="0" parTransId="{D5364F1B-BA00-4031-976C-4E9B8BB318F5}" sibTransId="{6C1034B5-C625-45DE-A7B9-A41FA12D00CC}"/>
    <dgm:cxn modelId="{F8C468D8-E244-4E17-BADD-8DCB5F85E904}" srcId="{92DC2D5B-6063-45DC-91E4-9FCD6E9FB9C4}" destId="{E01451BB-B787-4810-8B12-A5B861B0B140}" srcOrd="0" destOrd="0" parTransId="{8C50D408-20A4-40E8-86F2-FD2FF841D31D}" sibTransId="{12449B16-9623-417F-9BC3-26EB23A01F01}"/>
    <dgm:cxn modelId="{FBDD3F51-83CE-4B03-A001-0DE394384394}" type="presParOf" srcId="{ED780FB3-481E-41F5-9905-23396E74D016}" destId="{ED8126B9-D883-40F1-AF70-BC9EC04CF9B7}" srcOrd="0" destOrd="0" presId="urn:microsoft.com/office/officeart/2005/8/layout/hList3"/>
    <dgm:cxn modelId="{0BAA58A9-C713-43DE-B9C3-F47C591D8402}" type="presParOf" srcId="{ED780FB3-481E-41F5-9905-23396E74D016}" destId="{84D6520A-A0C7-4096-A003-21DDFA6B854F}" srcOrd="1" destOrd="0" presId="urn:microsoft.com/office/officeart/2005/8/layout/hList3"/>
    <dgm:cxn modelId="{5A960EFE-AFE1-4948-920C-84568FFE1161}" type="presParOf" srcId="{84D6520A-A0C7-4096-A003-21DDFA6B854F}" destId="{BF620FE7-87B9-46C6-B23C-F7C20FC5A631}" srcOrd="0" destOrd="0" presId="urn:microsoft.com/office/officeart/2005/8/layout/hList3"/>
    <dgm:cxn modelId="{ED8BBF95-A8F6-4E23-8186-EA177723C8AF}" type="presParOf" srcId="{ED780FB3-481E-41F5-9905-23396E74D016}" destId="{94489222-4E06-419F-8428-DE2D6B42BDBC}"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D0D393-0421-41EA-B285-0466E17E57D6}" type="doc">
      <dgm:prSet loTypeId="urn:microsoft.com/office/officeart/2008/layout/VerticalCurvedList" loCatId="list" qsTypeId="urn:microsoft.com/office/officeart/2005/8/quickstyle/simple1" qsCatId="simple" csTypeId="urn:microsoft.com/office/officeart/2005/8/colors/accent0_3" csCatId="mainScheme" phldr="1"/>
      <dgm:spPr/>
      <dgm:t>
        <a:bodyPr/>
        <a:lstStyle/>
        <a:p>
          <a:endParaRPr lang="uk-UA"/>
        </a:p>
      </dgm:t>
    </dgm:pt>
    <dgm:pt modelId="{8E866C82-1EC7-45C9-BA4E-23703E185370}">
      <dgm:prSet phldrT="[Текст]" custT="1"/>
      <dgm:spPr>
        <a:solidFill>
          <a:srgbClr val="0070C0"/>
        </a:solidFill>
      </dgm:spPr>
      <dgm:t>
        <a:bodyPr/>
        <a:lstStyle/>
        <a:p>
          <a:r>
            <a:rPr lang="uk-UA" sz="2400" dirty="0" smtClean="0">
              <a:latin typeface="Times New Roman" panose="02020603050405020304" pitchFamily="18" charset="0"/>
              <a:cs typeface="Times New Roman" panose="02020603050405020304" pitchFamily="18" charset="0"/>
            </a:rPr>
            <a:t>ЗНО проводиться з метою </a:t>
          </a:r>
          <a:r>
            <a:rPr lang="uk-UA" sz="2400" b="1" dirty="0" smtClean="0">
              <a:latin typeface="Times New Roman" panose="02020603050405020304" pitchFamily="18" charset="0"/>
              <a:cs typeface="Times New Roman" panose="02020603050405020304" pitchFamily="18" charset="0"/>
            </a:rPr>
            <a:t>забезпечення права </a:t>
          </a:r>
          <a:r>
            <a:rPr lang="uk-UA" sz="2400" dirty="0" smtClean="0">
              <a:latin typeface="Times New Roman" panose="02020603050405020304" pitchFamily="18" charset="0"/>
              <a:cs typeface="Times New Roman" panose="02020603050405020304" pitchFamily="18" charset="0"/>
            </a:rPr>
            <a:t>осіб на рівний доступ до вищої освіти та оцінювання відповідності результатів навчання, здобутих на основі повної загальної середньої освіти, державним вимогам</a:t>
          </a:r>
          <a:endParaRPr lang="uk-UA" sz="2400" dirty="0">
            <a:latin typeface="Times New Roman" panose="02020603050405020304" pitchFamily="18" charset="0"/>
            <a:cs typeface="Times New Roman" panose="02020603050405020304" pitchFamily="18" charset="0"/>
          </a:endParaRPr>
        </a:p>
      </dgm:t>
    </dgm:pt>
    <dgm:pt modelId="{DFC4A3CA-62D8-451E-BF16-44C11CA2C60E}" type="parTrans" cxnId="{C828271D-DEB8-4ACD-B386-EA1EF4F98A18}">
      <dgm:prSet/>
      <dgm:spPr/>
      <dgm:t>
        <a:bodyPr/>
        <a:lstStyle/>
        <a:p>
          <a:endParaRPr lang="uk-UA" sz="2400">
            <a:latin typeface="Times New Roman" panose="02020603050405020304" pitchFamily="18" charset="0"/>
            <a:cs typeface="Times New Roman" panose="02020603050405020304" pitchFamily="18" charset="0"/>
          </a:endParaRPr>
        </a:p>
      </dgm:t>
    </dgm:pt>
    <dgm:pt modelId="{0D4774F6-30E0-43D9-96A1-5322E6FDF5CB}" type="sibTrans" cxnId="{C828271D-DEB8-4ACD-B386-EA1EF4F98A18}">
      <dgm:prSet/>
      <dgm:spPr/>
      <dgm:t>
        <a:bodyPr/>
        <a:lstStyle/>
        <a:p>
          <a:endParaRPr lang="uk-UA" sz="2400">
            <a:latin typeface="Times New Roman" panose="02020603050405020304" pitchFamily="18" charset="0"/>
            <a:cs typeface="Times New Roman" panose="02020603050405020304" pitchFamily="18" charset="0"/>
          </a:endParaRPr>
        </a:p>
      </dgm:t>
    </dgm:pt>
    <dgm:pt modelId="{4D59475D-12F5-4FC5-A833-672DA590B89B}">
      <dgm:prSet phldrT="[Текст]" custT="1"/>
      <dgm:spPr>
        <a:solidFill>
          <a:srgbClr val="0070C0"/>
        </a:solidFill>
      </dgm:spPr>
      <dgm:t>
        <a:bodyPr/>
        <a:lstStyle/>
        <a:p>
          <a:r>
            <a:rPr lang="uk-UA" sz="2800" b="1" dirty="0" smtClean="0">
              <a:latin typeface="Times New Roman" panose="02020603050405020304" pitchFamily="18" charset="0"/>
              <a:cs typeface="Times New Roman" panose="02020603050405020304" pitchFamily="18" charset="0"/>
            </a:rPr>
            <a:t>Участь</a:t>
          </a:r>
          <a:r>
            <a:rPr lang="uk-UA" sz="2800" dirty="0" smtClean="0">
              <a:latin typeface="Times New Roman" panose="02020603050405020304" pitchFamily="18" charset="0"/>
              <a:cs typeface="Times New Roman" panose="02020603050405020304" pitchFamily="18" charset="0"/>
            </a:rPr>
            <a:t> у ЗНО </a:t>
          </a:r>
          <a:r>
            <a:rPr lang="uk-UA" sz="2800" b="1" dirty="0" smtClean="0">
              <a:latin typeface="Times New Roman" panose="02020603050405020304" pitchFamily="18" charset="0"/>
              <a:cs typeface="Times New Roman" panose="02020603050405020304" pitchFamily="18" charset="0"/>
            </a:rPr>
            <a:t>може взяти </a:t>
          </a:r>
          <a:r>
            <a:rPr lang="uk-UA" sz="2800" dirty="0" smtClean="0">
              <a:latin typeface="Times New Roman" panose="02020603050405020304" pitchFamily="18" charset="0"/>
              <a:cs typeface="Times New Roman" panose="02020603050405020304" pitchFamily="18" charset="0"/>
            </a:rPr>
            <a:t>особа, яка має повну загальну середню освіту або здобуде її у поточному навчальному році та зареєструвалася в установленому порядку </a:t>
          </a:r>
          <a:endParaRPr lang="uk-UA" sz="2800" dirty="0">
            <a:latin typeface="Times New Roman" panose="02020603050405020304" pitchFamily="18" charset="0"/>
            <a:cs typeface="Times New Roman" panose="02020603050405020304" pitchFamily="18" charset="0"/>
          </a:endParaRPr>
        </a:p>
      </dgm:t>
    </dgm:pt>
    <dgm:pt modelId="{82B60926-2CBE-4B4D-B56A-2CE279A8C8F5}" type="parTrans" cxnId="{B26DC081-B0B0-42E0-A76F-C1C634DA1E6B}">
      <dgm:prSet/>
      <dgm:spPr/>
      <dgm:t>
        <a:bodyPr/>
        <a:lstStyle/>
        <a:p>
          <a:endParaRPr lang="uk-UA" sz="2400">
            <a:latin typeface="Times New Roman" panose="02020603050405020304" pitchFamily="18" charset="0"/>
            <a:cs typeface="Times New Roman" panose="02020603050405020304" pitchFamily="18" charset="0"/>
          </a:endParaRPr>
        </a:p>
      </dgm:t>
    </dgm:pt>
    <dgm:pt modelId="{86D97357-BD82-4656-8BBD-4D2CDCF6F88B}" type="sibTrans" cxnId="{B26DC081-B0B0-42E0-A76F-C1C634DA1E6B}">
      <dgm:prSet/>
      <dgm:spPr/>
      <dgm:t>
        <a:bodyPr/>
        <a:lstStyle/>
        <a:p>
          <a:endParaRPr lang="uk-UA" sz="2400">
            <a:latin typeface="Times New Roman" panose="02020603050405020304" pitchFamily="18" charset="0"/>
            <a:cs typeface="Times New Roman" panose="02020603050405020304" pitchFamily="18" charset="0"/>
          </a:endParaRPr>
        </a:p>
      </dgm:t>
    </dgm:pt>
    <dgm:pt modelId="{740B5ABF-5DB7-40BC-A06E-E920FB76FDFD}" type="pres">
      <dgm:prSet presAssocID="{19D0D393-0421-41EA-B285-0466E17E57D6}" presName="Name0" presStyleCnt="0">
        <dgm:presLayoutVars>
          <dgm:chMax val="7"/>
          <dgm:chPref val="7"/>
          <dgm:dir/>
        </dgm:presLayoutVars>
      </dgm:prSet>
      <dgm:spPr/>
      <dgm:t>
        <a:bodyPr/>
        <a:lstStyle/>
        <a:p>
          <a:endParaRPr lang="uk-UA"/>
        </a:p>
      </dgm:t>
    </dgm:pt>
    <dgm:pt modelId="{2CBFD683-4046-4FFB-88FB-17AD804CD53B}" type="pres">
      <dgm:prSet presAssocID="{19D0D393-0421-41EA-B285-0466E17E57D6}" presName="Name1" presStyleCnt="0"/>
      <dgm:spPr/>
    </dgm:pt>
    <dgm:pt modelId="{C2214D79-5D93-4A36-A3C8-F381FF04AE95}" type="pres">
      <dgm:prSet presAssocID="{19D0D393-0421-41EA-B285-0466E17E57D6}" presName="cycle" presStyleCnt="0"/>
      <dgm:spPr/>
    </dgm:pt>
    <dgm:pt modelId="{F084153B-601A-4F94-998B-5CEAC47F3D26}" type="pres">
      <dgm:prSet presAssocID="{19D0D393-0421-41EA-B285-0466E17E57D6}" presName="srcNode" presStyleLbl="node1" presStyleIdx="0" presStyleCnt="2"/>
      <dgm:spPr/>
    </dgm:pt>
    <dgm:pt modelId="{BD0C0D2B-2345-4319-BCA2-628E077FA6E9}" type="pres">
      <dgm:prSet presAssocID="{19D0D393-0421-41EA-B285-0466E17E57D6}" presName="conn" presStyleLbl="parChTrans1D2" presStyleIdx="0" presStyleCnt="1"/>
      <dgm:spPr/>
      <dgm:t>
        <a:bodyPr/>
        <a:lstStyle/>
        <a:p>
          <a:endParaRPr lang="uk-UA"/>
        </a:p>
      </dgm:t>
    </dgm:pt>
    <dgm:pt modelId="{FC45B6E2-50C8-437B-9AC4-37CD5DA6527D}" type="pres">
      <dgm:prSet presAssocID="{19D0D393-0421-41EA-B285-0466E17E57D6}" presName="extraNode" presStyleLbl="node1" presStyleIdx="0" presStyleCnt="2"/>
      <dgm:spPr/>
    </dgm:pt>
    <dgm:pt modelId="{84CA75C6-DC8A-48D3-A65B-1D2B30FF8E73}" type="pres">
      <dgm:prSet presAssocID="{19D0D393-0421-41EA-B285-0466E17E57D6}" presName="dstNode" presStyleLbl="node1" presStyleIdx="0" presStyleCnt="2"/>
      <dgm:spPr/>
    </dgm:pt>
    <dgm:pt modelId="{B00ABB4A-1C10-443A-AE2B-6CF75578E724}" type="pres">
      <dgm:prSet presAssocID="{8E866C82-1EC7-45C9-BA4E-23703E185370}" presName="text_1" presStyleLbl="node1" presStyleIdx="0" presStyleCnt="2" custScaleY="125005">
        <dgm:presLayoutVars>
          <dgm:bulletEnabled val="1"/>
        </dgm:presLayoutVars>
      </dgm:prSet>
      <dgm:spPr/>
      <dgm:t>
        <a:bodyPr/>
        <a:lstStyle/>
        <a:p>
          <a:endParaRPr lang="uk-UA"/>
        </a:p>
      </dgm:t>
    </dgm:pt>
    <dgm:pt modelId="{26A2245A-541A-45F9-ACE5-E65CFFFF7FE5}" type="pres">
      <dgm:prSet presAssocID="{8E866C82-1EC7-45C9-BA4E-23703E185370}" presName="accent_1" presStyleCnt="0"/>
      <dgm:spPr/>
    </dgm:pt>
    <dgm:pt modelId="{255885CD-C27E-443F-B9F5-B51383945EFE}" type="pres">
      <dgm:prSet presAssocID="{8E866C82-1EC7-45C9-BA4E-23703E185370}" presName="accentRepeatNode" presStyleLbl="solidFgAcc1" presStyleIdx="0" presStyleCnt="2"/>
      <dgm:spPr>
        <a:blipFill rotWithShape="0">
          <a:blip xmlns:r="http://schemas.openxmlformats.org/officeDocument/2006/relationships" r:embed="rId1"/>
          <a:stretch>
            <a:fillRect/>
          </a:stretch>
        </a:blipFill>
      </dgm:spPr>
    </dgm:pt>
    <dgm:pt modelId="{804A2C84-DBF0-495D-AC64-9D834E98CCEE}" type="pres">
      <dgm:prSet presAssocID="{4D59475D-12F5-4FC5-A833-672DA590B89B}" presName="text_2" presStyleLbl="node1" presStyleIdx="1" presStyleCnt="2" custScaleY="125025">
        <dgm:presLayoutVars>
          <dgm:bulletEnabled val="1"/>
        </dgm:presLayoutVars>
      </dgm:prSet>
      <dgm:spPr/>
      <dgm:t>
        <a:bodyPr/>
        <a:lstStyle/>
        <a:p>
          <a:endParaRPr lang="uk-UA"/>
        </a:p>
      </dgm:t>
    </dgm:pt>
    <dgm:pt modelId="{993AFF2C-3291-4A31-A3D8-7B6DE6DE0EAE}" type="pres">
      <dgm:prSet presAssocID="{4D59475D-12F5-4FC5-A833-672DA590B89B}" presName="accent_2" presStyleCnt="0"/>
      <dgm:spPr/>
    </dgm:pt>
    <dgm:pt modelId="{BC9BAEAA-F14D-4834-A2D2-E8137D57F61E}" type="pres">
      <dgm:prSet presAssocID="{4D59475D-12F5-4FC5-A833-672DA590B89B}" presName="accentRepeatNode" presStyleLbl="solidFgAcc1" presStyleIdx="1" presStyleCnt="2"/>
      <dgm:spPr>
        <a:blipFill rotWithShape="0">
          <a:blip xmlns:r="http://schemas.openxmlformats.org/officeDocument/2006/relationships" r:embed="rId1"/>
          <a:stretch>
            <a:fillRect/>
          </a:stretch>
        </a:blipFill>
      </dgm:spPr>
    </dgm:pt>
  </dgm:ptLst>
  <dgm:cxnLst>
    <dgm:cxn modelId="{0DCAA566-A18C-40A3-9BEE-BD3D3E00CF45}" type="presOf" srcId="{0D4774F6-30E0-43D9-96A1-5322E6FDF5CB}" destId="{BD0C0D2B-2345-4319-BCA2-628E077FA6E9}" srcOrd="0" destOrd="0" presId="urn:microsoft.com/office/officeart/2008/layout/VerticalCurvedList"/>
    <dgm:cxn modelId="{B26DC081-B0B0-42E0-A76F-C1C634DA1E6B}" srcId="{19D0D393-0421-41EA-B285-0466E17E57D6}" destId="{4D59475D-12F5-4FC5-A833-672DA590B89B}" srcOrd="1" destOrd="0" parTransId="{82B60926-2CBE-4B4D-B56A-2CE279A8C8F5}" sibTransId="{86D97357-BD82-4656-8BBD-4D2CDCF6F88B}"/>
    <dgm:cxn modelId="{A8901351-08BE-498C-B4D7-FA169DB3460C}" type="presOf" srcId="{19D0D393-0421-41EA-B285-0466E17E57D6}" destId="{740B5ABF-5DB7-40BC-A06E-E920FB76FDFD}" srcOrd="0" destOrd="0" presId="urn:microsoft.com/office/officeart/2008/layout/VerticalCurvedList"/>
    <dgm:cxn modelId="{A8A934B2-31A5-4BCE-A963-18A47B33B997}" type="presOf" srcId="{8E866C82-1EC7-45C9-BA4E-23703E185370}" destId="{B00ABB4A-1C10-443A-AE2B-6CF75578E724}" srcOrd="0" destOrd="0" presId="urn:microsoft.com/office/officeart/2008/layout/VerticalCurvedList"/>
    <dgm:cxn modelId="{D0D79DE3-4EE3-43B2-877D-6EF06C5C83E2}" type="presOf" srcId="{4D59475D-12F5-4FC5-A833-672DA590B89B}" destId="{804A2C84-DBF0-495D-AC64-9D834E98CCEE}" srcOrd="0" destOrd="0" presId="urn:microsoft.com/office/officeart/2008/layout/VerticalCurvedList"/>
    <dgm:cxn modelId="{C828271D-DEB8-4ACD-B386-EA1EF4F98A18}" srcId="{19D0D393-0421-41EA-B285-0466E17E57D6}" destId="{8E866C82-1EC7-45C9-BA4E-23703E185370}" srcOrd="0" destOrd="0" parTransId="{DFC4A3CA-62D8-451E-BF16-44C11CA2C60E}" sibTransId="{0D4774F6-30E0-43D9-96A1-5322E6FDF5CB}"/>
    <dgm:cxn modelId="{7AD56F34-9119-4CD3-A3AB-DF20C3550996}" type="presParOf" srcId="{740B5ABF-5DB7-40BC-A06E-E920FB76FDFD}" destId="{2CBFD683-4046-4FFB-88FB-17AD804CD53B}" srcOrd="0" destOrd="0" presId="urn:microsoft.com/office/officeart/2008/layout/VerticalCurvedList"/>
    <dgm:cxn modelId="{6BE9FEBE-B6F7-4EEF-8801-35A17015D30A}" type="presParOf" srcId="{2CBFD683-4046-4FFB-88FB-17AD804CD53B}" destId="{C2214D79-5D93-4A36-A3C8-F381FF04AE95}" srcOrd="0" destOrd="0" presId="urn:microsoft.com/office/officeart/2008/layout/VerticalCurvedList"/>
    <dgm:cxn modelId="{C7C8910C-2245-4D60-98BF-322BBE13A2EC}" type="presParOf" srcId="{C2214D79-5D93-4A36-A3C8-F381FF04AE95}" destId="{F084153B-601A-4F94-998B-5CEAC47F3D26}" srcOrd="0" destOrd="0" presId="urn:microsoft.com/office/officeart/2008/layout/VerticalCurvedList"/>
    <dgm:cxn modelId="{F6087CA6-2D0B-4BEF-A8C6-C4B943CB08C8}" type="presParOf" srcId="{C2214D79-5D93-4A36-A3C8-F381FF04AE95}" destId="{BD0C0D2B-2345-4319-BCA2-628E077FA6E9}" srcOrd="1" destOrd="0" presId="urn:microsoft.com/office/officeart/2008/layout/VerticalCurvedList"/>
    <dgm:cxn modelId="{A2E5225A-0DC8-4075-937F-7A945A49AA00}" type="presParOf" srcId="{C2214D79-5D93-4A36-A3C8-F381FF04AE95}" destId="{FC45B6E2-50C8-437B-9AC4-37CD5DA6527D}" srcOrd="2" destOrd="0" presId="urn:microsoft.com/office/officeart/2008/layout/VerticalCurvedList"/>
    <dgm:cxn modelId="{38ACBBD0-318C-4BBA-80BF-B1B86C2B31D5}" type="presParOf" srcId="{C2214D79-5D93-4A36-A3C8-F381FF04AE95}" destId="{84CA75C6-DC8A-48D3-A65B-1D2B30FF8E73}" srcOrd="3" destOrd="0" presId="urn:microsoft.com/office/officeart/2008/layout/VerticalCurvedList"/>
    <dgm:cxn modelId="{0023AA82-4FB2-48EF-9C94-AD7F1450EE85}" type="presParOf" srcId="{2CBFD683-4046-4FFB-88FB-17AD804CD53B}" destId="{B00ABB4A-1C10-443A-AE2B-6CF75578E724}" srcOrd="1" destOrd="0" presId="urn:microsoft.com/office/officeart/2008/layout/VerticalCurvedList"/>
    <dgm:cxn modelId="{304118FE-338F-4895-8CAD-81D9F5E6FD4A}" type="presParOf" srcId="{2CBFD683-4046-4FFB-88FB-17AD804CD53B}" destId="{26A2245A-541A-45F9-ACE5-E65CFFFF7FE5}" srcOrd="2" destOrd="0" presId="urn:microsoft.com/office/officeart/2008/layout/VerticalCurvedList"/>
    <dgm:cxn modelId="{2DF2F337-9351-4AAB-9274-2D2E9D97F031}" type="presParOf" srcId="{26A2245A-541A-45F9-ACE5-E65CFFFF7FE5}" destId="{255885CD-C27E-443F-B9F5-B51383945EFE}" srcOrd="0" destOrd="0" presId="urn:microsoft.com/office/officeart/2008/layout/VerticalCurvedList"/>
    <dgm:cxn modelId="{BE962996-2206-495C-AF6D-85BB1690A285}" type="presParOf" srcId="{2CBFD683-4046-4FFB-88FB-17AD804CD53B}" destId="{804A2C84-DBF0-495D-AC64-9D834E98CCEE}" srcOrd="3" destOrd="0" presId="urn:microsoft.com/office/officeart/2008/layout/VerticalCurvedList"/>
    <dgm:cxn modelId="{79E5885E-89AA-4ECD-B01C-21CC2175212D}" type="presParOf" srcId="{2CBFD683-4046-4FFB-88FB-17AD804CD53B}" destId="{993AFF2C-3291-4A31-A3D8-7B6DE6DE0EAE}" srcOrd="4" destOrd="0" presId="urn:microsoft.com/office/officeart/2008/layout/VerticalCurvedList"/>
    <dgm:cxn modelId="{236BE6AE-82BE-484C-83D4-B0595FD0FFC0}" type="presParOf" srcId="{993AFF2C-3291-4A31-A3D8-7B6DE6DE0EAE}" destId="{BC9BAEAA-F14D-4834-A2D2-E8137D57F61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7FB957C-52BF-419F-BF84-65D919414047}" type="doc">
      <dgm:prSet loTypeId="urn:microsoft.com/office/officeart/2005/8/layout/process2" loCatId="process" qsTypeId="urn:microsoft.com/office/officeart/2005/8/quickstyle/3d2" qsCatId="3D" csTypeId="urn:microsoft.com/office/officeart/2005/8/colors/colorful4" csCatId="colorful" phldr="1"/>
      <dgm:spPr/>
    </dgm:pt>
    <dgm:pt modelId="{4647681D-ADE9-4D95-8F82-84B2490B6912}">
      <dgm:prSet phldrT="[Текст]" custT="1"/>
      <dgm:spPr/>
      <dgm:t>
        <a:bodyPr/>
        <a:lstStyle/>
        <a:p>
          <a:r>
            <a:rPr lang="uk-UA" sz="2800" dirty="0" smtClean="0">
              <a:latin typeface="Times New Roman" panose="02020603050405020304" pitchFamily="18" charset="0"/>
              <a:cs typeface="Times New Roman" panose="02020603050405020304" pitchFamily="18" charset="0"/>
            </a:rPr>
            <a:t>1. Міністерство освіти і науки України</a:t>
          </a:r>
          <a:endParaRPr lang="uk-UA" sz="2800" dirty="0">
            <a:latin typeface="Times New Roman" panose="02020603050405020304" pitchFamily="18" charset="0"/>
            <a:cs typeface="Times New Roman" panose="02020603050405020304" pitchFamily="18" charset="0"/>
          </a:endParaRPr>
        </a:p>
      </dgm:t>
    </dgm:pt>
    <dgm:pt modelId="{CEF8BDE7-A9AC-4D6E-B4B1-9A08BD4AC1D8}" type="parTrans" cxnId="{F7D9C7C0-2C13-4DDD-A534-9A1A3FF95D9A}">
      <dgm:prSet/>
      <dgm:spPr/>
      <dgm:t>
        <a:bodyPr/>
        <a:lstStyle/>
        <a:p>
          <a:endParaRPr lang="uk-UA" sz="2800">
            <a:latin typeface="Times New Roman" panose="02020603050405020304" pitchFamily="18" charset="0"/>
            <a:cs typeface="Times New Roman" panose="02020603050405020304" pitchFamily="18" charset="0"/>
          </a:endParaRPr>
        </a:p>
      </dgm:t>
    </dgm:pt>
    <dgm:pt modelId="{7F902C32-D3FC-44F5-9FE7-F211B8378DF5}" type="sibTrans" cxnId="{F7D9C7C0-2C13-4DDD-A534-9A1A3FF95D9A}">
      <dgm:prSet custT="1">
        <dgm:style>
          <a:lnRef idx="1">
            <a:schemeClr val="accent2"/>
          </a:lnRef>
          <a:fillRef idx="3">
            <a:schemeClr val="accent2"/>
          </a:fillRef>
          <a:effectRef idx="2">
            <a:schemeClr val="accent2"/>
          </a:effectRef>
          <a:fontRef idx="minor">
            <a:schemeClr val="lt1"/>
          </a:fontRef>
        </dgm:style>
      </dgm:prSet>
      <dgm:spPr/>
      <dgm:t>
        <a:bodyPr/>
        <a:lstStyle/>
        <a:p>
          <a:endParaRPr lang="uk-UA" sz="2800">
            <a:latin typeface="Times New Roman" panose="02020603050405020304" pitchFamily="18" charset="0"/>
            <a:cs typeface="Times New Roman" panose="02020603050405020304" pitchFamily="18" charset="0"/>
          </a:endParaRPr>
        </a:p>
      </dgm:t>
    </dgm:pt>
    <dgm:pt modelId="{9F92901B-ED71-4D1A-8417-827852386737}">
      <dgm:prSet phldrT="[Текст]" custT="1"/>
      <dgm:spPr/>
      <dgm:t>
        <a:bodyPr/>
        <a:lstStyle/>
        <a:p>
          <a:r>
            <a:rPr lang="uk-UA" sz="2800" dirty="0" smtClean="0">
              <a:latin typeface="Times New Roman" panose="02020603050405020304" pitchFamily="18" charset="0"/>
              <a:cs typeface="Times New Roman" panose="02020603050405020304" pitchFamily="18" charset="0"/>
            </a:rPr>
            <a:t>2. Український центр оцінювання якості </a:t>
          </a:r>
          <a:endParaRPr lang="uk-UA" sz="2800" dirty="0">
            <a:latin typeface="Times New Roman" panose="02020603050405020304" pitchFamily="18" charset="0"/>
            <a:cs typeface="Times New Roman" panose="02020603050405020304" pitchFamily="18" charset="0"/>
          </a:endParaRPr>
        </a:p>
      </dgm:t>
    </dgm:pt>
    <dgm:pt modelId="{07C9A95B-4C3B-43C5-A661-32A8F89E1F07}" type="parTrans" cxnId="{DF38D71B-97A3-48BE-A9EF-BA456D7AD082}">
      <dgm:prSet/>
      <dgm:spPr/>
      <dgm:t>
        <a:bodyPr/>
        <a:lstStyle/>
        <a:p>
          <a:endParaRPr lang="uk-UA" sz="2800">
            <a:latin typeface="Times New Roman" panose="02020603050405020304" pitchFamily="18" charset="0"/>
            <a:cs typeface="Times New Roman" panose="02020603050405020304" pitchFamily="18" charset="0"/>
          </a:endParaRPr>
        </a:p>
      </dgm:t>
    </dgm:pt>
    <dgm:pt modelId="{996FF5D5-4445-446B-A9A3-7B71945073AD}" type="sibTrans" cxnId="{DF38D71B-97A3-48BE-A9EF-BA456D7AD082}">
      <dgm:prSet custT="1">
        <dgm:style>
          <a:lnRef idx="1">
            <a:schemeClr val="accent2"/>
          </a:lnRef>
          <a:fillRef idx="3">
            <a:schemeClr val="accent2"/>
          </a:fillRef>
          <a:effectRef idx="2">
            <a:schemeClr val="accent2"/>
          </a:effectRef>
          <a:fontRef idx="minor">
            <a:schemeClr val="lt1"/>
          </a:fontRef>
        </dgm:style>
      </dgm:prSet>
      <dgm:spPr/>
      <dgm:t>
        <a:bodyPr/>
        <a:lstStyle/>
        <a:p>
          <a:endParaRPr lang="uk-UA" sz="2800">
            <a:latin typeface="Times New Roman" panose="02020603050405020304" pitchFamily="18" charset="0"/>
            <a:cs typeface="Times New Roman" panose="02020603050405020304" pitchFamily="18" charset="0"/>
          </a:endParaRPr>
        </a:p>
      </dgm:t>
    </dgm:pt>
    <dgm:pt modelId="{141F8A06-47AF-4901-9EBB-565136D6FF07}">
      <dgm:prSet phldrT="[Текст]" custT="1"/>
      <dgm:spPr/>
      <dgm:t>
        <a:bodyPr/>
        <a:lstStyle/>
        <a:p>
          <a:r>
            <a:rPr lang="uk-UA" sz="2800" dirty="0" smtClean="0">
              <a:latin typeface="Times New Roman" panose="02020603050405020304" pitchFamily="18" charset="0"/>
              <a:cs typeface="Times New Roman" panose="02020603050405020304" pitchFamily="18" charset="0"/>
            </a:rPr>
            <a:t>3. Регіональні центри оцінювання якості освіти </a:t>
          </a:r>
          <a:endParaRPr lang="uk-UA" sz="2800" dirty="0">
            <a:latin typeface="Times New Roman" panose="02020603050405020304" pitchFamily="18" charset="0"/>
            <a:cs typeface="Times New Roman" panose="02020603050405020304" pitchFamily="18" charset="0"/>
          </a:endParaRPr>
        </a:p>
      </dgm:t>
    </dgm:pt>
    <dgm:pt modelId="{7C51E077-D233-49C4-872A-57A48EF5DE45}" type="parTrans" cxnId="{483FA3B3-B2FF-4B41-84D7-AEFD7D2C87B6}">
      <dgm:prSet/>
      <dgm:spPr/>
      <dgm:t>
        <a:bodyPr/>
        <a:lstStyle/>
        <a:p>
          <a:endParaRPr lang="uk-UA" sz="2800">
            <a:latin typeface="Times New Roman" panose="02020603050405020304" pitchFamily="18" charset="0"/>
            <a:cs typeface="Times New Roman" panose="02020603050405020304" pitchFamily="18" charset="0"/>
          </a:endParaRPr>
        </a:p>
      </dgm:t>
    </dgm:pt>
    <dgm:pt modelId="{412A89EE-F406-4736-B9DC-26F4AF76E7CF}" type="sibTrans" cxnId="{483FA3B3-B2FF-4B41-84D7-AEFD7D2C87B6}">
      <dgm:prSet custT="1">
        <dgm:style>
          <a:lnRef idx="1">
            <a:schemeClr val="accent2"/>
          </a:lnRef>
          <a:fillRef idx="3">
            <a:schemeClr val="accent2"/>
          </a:fillRef>
          <a:effectRef idx="2">
            <a:schemeClr val="accent2"/>
          </a:effectRef>
          <a:fontRef idx="minor">
            <a:schemeClr val="lt1"/>
          </a:fontRef>
        </dgm:style>
      </dgm:prSet>
      <dgm:spPr/>
      <dgm:t>
        <a:bodyPr/>
        <a:lstStyle/>
        <a:p>
          <a:endParaRPr lang="uk-UA" sz="2800">
            <a:latin typeface="Times New Roman" panose="02020603050405020304" pitchFamily="18" charset="0"/>
            <a:cs typeface="Times New Roman" panose="02020603050405020304" pitchFamily="18" charset="0"/>
          </a:endParaRPr>
        </a:p>
      </dgm:t>
    </dgm:pt>
    <dgm:pt modelId="{02420FC9-FFF3-4497-B707-C8C645940897}">
      <dgm:prSet custT="1"/>
      <dgm:spPr/>
      <dgm:t>
        <a:bodyPr/>
        <a:lstStyle/>
        <a:p>
          <a:r>
            <a:rPr lang="uk-UA" sz="2800" dirty="0" smtClean="0">
              <a:latin typeface="Times New Roman" panose="02020603050405020304" pitchFamily="18" charset="0"/>
              <a:cs typeface="Times New Roman" panose="02020603050405020304" pitchFamily="18" charset="0"/>
            </a:rPr>
            <a:t>4. Орган виконавчої влади Автономної Республіки Крим у сфері освіти, структурні підрозділи з питань освіти і науки обласних, Київської та Севастопольської міських державних адміністрацій </a:t>
          </a:r>
          <a:endParaRPr lang="uk-UA" sz="2800" dirty="0">
            <a:latin typeface="Times New Roman" panose="02020603050405020304" pitchFamily="18" charset="0"/>
            <a:cs typeface="Times New Roman" panose="02020603050405020304" pitchFamily="18" charset="0"/>
          </a:endParaRPr>
        </a:p>
      </dgm:t>
    </dgm:pt>
    <dgm:pt modelId="{FD4002FC-FD1F-48E2-A70E-7C2F52C9A090}" type="parTrans" cxnId="{CA0286B7-A6A0-4986-9623-784B77A95505}">
      <dgm:prSet/>
      <dgm:spPr/>
      <dgm:t>
        <a:bodyPr/>
        <a:lstStyle/>
        <a:p>
          <a:endParaRPr lang="uk-UA" sz="2800">
            <a:latin typeface="Times New Roman" panose="02020603050405020304" pitchFamily="18" charset="0"/>
            <a:cs typeface="Times New Roman" panose="02020603050405020304" pitchFamily="18" charset="0"/>
          </a:endParaRPr>
        </a:p>
      </dgm:t>
    </dgm:pt>
    <dgm:pt modelId="{851CCC5C-B621-4699-8CE1-6F2E4F6CE93C}" type="sibTrans" cxnId="{CA0286B7-A6A0-4986-9623-784B77A95505}">
      <dgm:prSet/>
      <dgm:spPr/>
      <dgm:t>
        <a:bodyPr/>
        <a:lstStyle/>
        <a:p>
          <a:endParaRPr lang="uk-UA" sz="2800">
            <a:latin typeface="Times New Roman" panose="02020603050405020304" pitchFamily="18" charset="0"/>
            <a:cs typeface="Times New Roman" panose="02020603050405020304" pitchFamily="18" charset="0"/>
          </a:endParaRPr>
        </a:p>
      </dgm:t>
    </dgm:pt>
    <dgm:pt modelId="{B4B77E5D-4C38-4405-A324-2B96C41B8DD8}" type="pres">
      <dgm:prSet presAssocID="{87FB957C-52BF-419F-BF84-65D919414047}" presName="linearFlow" presStyleCnt="0">
        <dgm:presLayoutVars>
          <dgm:resizeHandles val="exact"/>
        </dgm:presLayoutVars>
      </dgm:prSet>
      <dgm:spPr/>
    </dgm:pt>
    <dgm:pt modelId="{1A36B173-D045-4B2C-A713-F4434F672C50}" type="pres">
      <dgm:prSet presAssocID="{4647681D-ADE9-4D95-8F82-84B2490B6912}" presName="node" presStyleLbl="node1" presStyleIdx="0" presStyleCnt="4" custScaleX="512646">
        <dgm:presLayoutVars>
          <dgm:bulletEnabled val="1"/>
        </dgm:presLayoutVars>
      </dgm:prSet>
      <dgm:spPr/>
      <dgm:t>
        <a:bodyPr/>
        <a:lstStyle/>
        <a:p>
          <a:endParaRPr lang="uk-UA"/>
        </a:p>
      </dgm:t>
    </dgm:pt>
    <dgm:pt modelId="{9729F497-F1FC-4159-92BF-5838079AE52C}" type="pres">
      <dgm:prSet presAssocID="{7F902C32-D3FC-44F5-9FE7-F211B8378DF5}" presName="sibTrans" presStyleLbl="sibTrans2D1" presStyleIdx="0" presStyleCnt="3"/>
      <dgm:spPr/>
      <dgm:t>
        <a:bodyPr/>
        <a:lstStyle/>
        <a:p>
          <a:endParaRPr lang="uk-UA"/>
        </a:p>
      </dgm:t>
    </dgm:pt>
    <dgm:pt modelId="{F12DBDCE-F24D-4F2B-8698-0E18CEE7B144}" type="pres">
      <dgm:prSet presAssocID="{7F902C32-D3FC-44F5-9FE7-F211B8378DF5}" presName="connectorText" presStyleLbl="sibTrans2D1" presStyleIdx="0" presStyleCnt="3"/>
      <dgm:spPr/>
      <dgm:t>
        <a:bodyPr/>
        <a:lstStyle/>
        <a:p>
          <a:endParaRPr lang="uk-UA"/>
        </a:p>
      </dgm:t>
    </dgm:pt>
    <dgm:pt modelId="{87BB32FA-9BC5-4C90-849D-17E2D6341E09}" type="pres">
      <dgm:prSet presAssocID="{9F92901B-ED71-4D1A-8417-827852386737}" presName="node" presStyleLbl="node1" presStyleIdx="1" presStyleCnt="4" custScaleX="512646">
        <dgm:presLayoutVars>
          <dgm:bulletEnabled val="1"/>
        </dgm:presLayoutVars>
      </dgm:prSet>
      <dgm:spPr/>
      <dgm:t>
        <a:bodyPr/>
        <a:lstStyle/>
        <a:p>
          <a:endParaRPr lang="uk-UA"/>
        </a:p>
      </dgm:t>
    </dgm:pt>
    <dgm:pt modelId="{A755944D-4CC8-48AF-80CB-51F3AC08DCCB}" type="pres">
      <dgm:prSet presAssocID="{996FF5D5-4445-446B-A9A3-7B71945073AD}" presName="sibTrans" presStyleLbl="sibTrans2D1" presStyleIdx="1" presStyleCnt="3"/>
      <dgm:spPr/>
      <dgm:t>
        <a:bodyPr/>
        <a:lstStyle/>
        <a:p>
          <a:endParaRPr lang="uk-UA"/>
        </a:p>
      </dgm:t>
    </dgm:pt>
    <dgm:pt modelId="{A538E3CD-79C0-4626-80DA-B9BD7A9BBE98}" type="pres">
      <dgm:prSet presAssocID="{996FF5D5-4445-446B-A9A3-7B71945073AD}" presName="connectorText" presStyleLbl="sibTrans2D1" presStyleIdx="1" presStyleCnt="3"/>
      <dgm:spPr/>
      <dgm:t>
        <a:bodyPr/>
        <a:lstStyle/>
        <a:p>
          <a:endParaRPr lang="uk-UA"/>
        </a:p>
      </dgm:t>
    </dgm:pt>
    <dgm:pt modelId="{D8CC5971-A18D-4E8B-8955-B9283489C6ED}" type="pres">
      <dgm:prSet presAssocID="{141F8A06-47AF-4901-9EBB-565136D6FF07}" presName="node" presStyleLbl="node1" presStyleIdx="2" presStyleCnt="4" custScaleX="512646">
        <dgm:presLayoutVars>
          <dgm:bulletEnabled val="1"/>
        </dgm:presLayoutVars>
      </dgm:prSet>
      <dgm:spPr/>
      <dgm:t>
        <a:bodyPr/>
        <a:lstStyle/>
        <a:p>
          <a:endParaRPr lang="uk-UA"/>
        </a:p>
      </dgm:t>
    </dgm:pt>
    <dgm:pt modelId="{CFC7246A-3DBD-4490-B1B2-70EE785C42C5}" type="pres">
      <dgm:prSet presAssocID="{412A89EE-F406-4736-B9DC-26F4AF76E7CF}" presName="sibTrans" presStyleLbl="sibTrans2D1" presStyleIdx="2" presStyleCnt="3"/>
      <dgm:spPr/>
      <dgm:t>
        <a:bodyPr/>
        <a:lstStyle/>
        <a:p>
          <a:endParaRPr lang="uk-UA"/>
        </a:p>
      </dgm:t>
    </dgm:pt>
    <dgm:pt modelId="{BA2B8582-F54D-4A07-9D4D-A9070469DED7}" type="pres">
      <dgm:prSet presAssocID="{412A89EE-F406-4736-B9DC-26F4AF76E7CF}" presName="connectorText" presStyleLbl="sibTrans2D1" presStyleIdx="2" presStyleCnt="3"/>
      <dgm:spPr/>
      <dgm:t>
        <a:bodyPr/>
        <a:lstStyle/>
        <a:p>
          <a:endParaRPr lang="uk-UA"/>
        </a:p>
      </dgm:t>
    </dgm:pt>
    <dgm:pt modelId="{88253C24-01D2-48AB-AFCD-2FA78D75C0EC}" type="pres">
      <dgm:prSet presAssocID="{02420FC9-FFF3-4497-B707-C8C645940897}" presName="node" presStyleLbl="node1" presStyleIdx="3" presStyleCnt="4" custScaleX="512646" custScaleY="175096">
        <dgm:presLayoutVars>
          <dgm:bulletEnabled val="1"/>
        </dgm:presLayoutVars>
      </dgm:prSet>
      <dgm:spPr/>
      <dgm:t>
        <a:bodyPr/>
        <a:lstStyle/>
        <a:p>
          <a:endParaRPr lang="uk-UA"/>
        </a:p>
      </dgm:t>
    </dgm:pt>
  </dgm:ptLst>
  <dgm:cxnLst>
    <dgm:cxn modelId="{483FA3B3-B2FF-4B41-84D7-AEFD7D2C87B6}" srcId="{87FB957C-52BF-419F-BF84-65D919414047}" destId="{141F8A06-47AF-4901-9EBB-565136D6FF07}" srcOrd="2" destOrd="0" parTransId="{7C51E077-D233-49C4-872A-57A48EF5DE45}" sibTransId="{412A89EE-F406-4736-B9DC-26F4AF76E7CF}"/>
    <dgm:cxn modelId="{82ECDC1E-CFF5-4B4E-A1EC-B34AB85229F5}" type="presOf" srcId="{7F902C32-D3FC-44F5-9FE7-F211B8378DF5}" destId="{9729F497-F1FC-4159-92BF-5838079AE52C}" srcOrd="0" destOrd="0" presId="urn:microsoft.com/office/officeart/2005/8/layout/process2"/>
    <dgm:cxn modelId="{C89BA26E-7B09-4FA9-BD3D-942B75C35D21}" type="presOf" srcId="{87FB957C-52BF-419F-BF84-65D919414047}" destId="{B4B77E5D-4C38-4405-A324-2B96C41B8DD8}" srcOrd="0" destOrd="0" presId="urn:microsoft.com/office/officeart/2005/8/layout/process2"/>
    <dgm:cxn modelId="{880D81BB-D98D-4DAE-AF30-7E25CD851D31}" type="presOf" srcId="{412A89EE-F406-4736-B9DC-26F4AF76E7CF}" destId="{CFC7246A-3DBD-4490-B1B2-70EE785C42C5}" srcOrd="0" destOrd="0" presId="urn:microsoft.com/office/officeart/2005/8/layout/process2"/>
    <dgm:cxn modelId="{DF38D71B-97A3-48BE-A9EF-BA456D7AD082}" srcId="{87FB957C-52BF-419F-BF84-65D919414047}" destId="{9F92901B-ED71-4D1A-8417-827852386737}" srcOrd="1" destOrd="0" parTransId="{07C9A95B-4C3B-43C5-A661-32A8F89E1F07}" sibTransId="{996FF5D5-4445-446B-A9A3-7B71945073AD}"/>
    <dgm:cxn modelId="{F7D9C7C0-2C13-4DDD-A534-9A1A3FF95D9A}" srcId="{87FB957C-52BF-419F-BF84-65D919414047}" destId="{4647681D-ADE9-4D95-8F82-84B2490B6912}" srcOrd="0" destOrd="0" parTransId="{CEF8BDE7-A9AC-4D6E-B4B1-9A08BD4AC1D8}" sibTransId="{7F902C32-D3FC-44F5-9FE7-F211B8378DF5}"/>
    <dgm:cxn modelId="{D386BE06-A2D7-42FA-9D11-80E103FF6A90}" type="presOf" srcId="{4647681D-ADE9-4D95-8F82-84B2490B6912}" destId="{1A36B173-D045-4B2C-A713-F4434F672C50}" srcOrd="0" destOrd="0" presId="urn:microsoft.com/office/officeart/2005/8/layout/process2"/>
    <dgm:cxn modelId="{4D48CD49-369F-4D36-A851-15DD2DEFBBF2}" type="presOf" srcId="{9F92901B-ED71-4D1A-8417-827852386737}" destId="{87BB32FA-9BC5-4C90-849D-17E2D6341E09}" srcOrd="0" destOrd="0" presId="urn:microsoft.com/office/officeart/2005/8/layout/process2"/>
    <dgm:cxn modelId="{71450410-C118-4CB5-AD47-B1D244B6E8E9}" type="presOf" srcId="{141F8A06-47AF-4901-9EBB-565136D6FF07}" destId="{D8CC5971-A18D-4E8B-8955-B9283489C6ED}" srcOrd="0" destOrd="0" presId="urn:microsoft.com/office/officeart/2005/8/layout/process2"/>
    <dgm:cxn modelId="{295272A8-CCB1-41A7-A1ED-E1811CBF782F}" type="presOf" srcId="{996FF5D5-4445-446B-A9A3-7B71945073AD}" destId="{A755944D-4CC8-48AF-80CB-51F3AC08DCCB}" srcOrd="0" destOrd="0" presId="urn:microsoft.com/office/officeart/2005/8/layout/process2"/>
    <dgm:cxn modelId="{CA0286B7-A6A0-4986-9623-784B77A95505}" srcId="{87FB957C-52BF-419F-BF84-65D919414047}" destId="{02420FC9-FFF3-4497-B707-C8C645940897}" srcOrd="3" destOrd="0" parTransId="{FD4002FC-FD1F-48E2-A70E-7C2F52C9A090}" sibTransId="{851CCC5C-B621-4699-8CE1-6F2E4F6CE93C}"/>
    <dgm:cxn modelId="{7BDE1680-F22B-4B13-A72D-0AC5FB2D0242}" type="presOf" srcId="{996FF5D5-4445-446B-A9A3-7B71945073AD}" destId="{A538E3CD-79C0-4626-80DA-B9BD7A9BBE98}" srcOrd="1" destOrd="0" presId="urn:microsoft.com/office/officeart/2005/8/layout/process2"/>
    <dgm:cxn modelId="{1F58970F-29E4-4A00-AD7D-94D3FD948549}" type="presOf" srcId="{02420FC9-FFF3-4497-B707-C8C645940897}" destId="{88253C24-01D2-48AB-AFCD-2FA78D75C0EC}" srcOrd="0" destOrd="0" presId="urn:microsoft.com/office/officeart/2005/8/layout/process2"/>
    <dgm:cxn modelId="{E7F8EF22-71E3-4A9E-9EEC-1D5A191408AC}" type="presOf" srcId="{412A89EE-F406-4736-B9DC-26F4AF76E7CF}" destId="{BA2B8582-F54D-4A07-9D4D-A9070469DED7}" srcOrd="1" destOrd="0" presId="urn:microsoft.com/office/officeart/2005/8/layout/process2"/>
    <dgm:cxn modelId="{6B7BB7CF-7A3D-4CB9-9D6C-C03837948123}" type="presOf" srcId="{7F902C32-D3FC-44F5-9FE7-F211B8378DF5}" destId="{F12DBDCE-F24D-4F2B-8698-0E18CEE7B144}" srcOrd="1" destOrd="0" presId="urn:microsoft.com/office/officeart/2005/8/layout/process2"/>
    <dgm:cxn modelId="{07273BBD-4843-465E-9F78-DFE36DD73B31}" type="presParOf" srcId="{B4B77E5D-4C38-4405-A324-2B96C41B8DD8}" destId="{1A36B173-D045-4B2C-A713-F4434F672C50}" srcOrd="0" destOrd="0" presId="urn:microsoft.com/office/officeart/2005/8/layout/process2"/>
    <dgm:cxn modelId="{755D1F00-E3DA-4BA9-A947-ECE295C2FF17}" type="presParOf" srcId="{B4B77E5D-4C38-4405-A324-2B96C41B8DD8}" destId="{9729F497-F1FC-4159-92BF-5838079AE52C}" srcOrd="1" destOrd="0" presId="urn:microsoft.com/office/officeart/2005/8/layout/process2"/>
    <dgm:cxn modelId="{E9024A50-FA9C-4D8A-9BCD-47FAC21FAB09}" type="presParOf" srcId="{9729F497-F1FC-4159-92BF-5838079AE52C}" destId="{F12DBDCE-F24D-4F2B-8698-0E18CEE7B144}" srcOrd="0" destOrd="0" presId="urn:microsoft.com/office/officeart/2005/8/layout/process2"/>
    <dgm:cxn modelId="{8667093B-BED4-401A-A16E-AFDFCFB68AAC}" type="presParOf" srcId="{B4B77E5D-4C38-4405-A324-2B96C41B8DD8}" destId="{87BB32FA-9BC5-4C90-849D-17E2D6341E09}" srcOrd="2" destOrd="0" presId="urn:microsoft.com/office/officeart/2005/8/layout/process2"/>
    <dgm:cxn modelId="{26AE32CE-F1AF-46F6-98C2-0217425BA154}" type="presParOf" srcId="{B4B77E5D-4C38-4405-A324-2B96C41B8DD8}" destId="{A755944D-4CC8-48AF-80CB-51F3AC08DCCB}" srcOrd="3" destOrd="0" presId="urn:microsoft.com/office/officeart/2005/8/layout/process2"/>
    <dgm:cxn modelId="{BCA18775-E143-4EA8-9D45-050716052BDC}" type="presParOf" srcId="{A755944D-4CC8-48AF-80CB-51F3AC08DCCB}" destId="{A538E3CD-79C0-4626-80DA-B9BD7A9BBE98}" srcOrd="0" destOrd="0" presId="urn:microsoft.com/office/officeart/2005/8/layout/process2"/>
    <dgm:cxn modelId="{110C7016-1DDF-4E3B-B4B9-64DF83176FEA}" type="presParOf" srcId="{B4B77E5D-4C38-4405-A324-2B96C41B8DD8}" destId="{D8CC5971-A18D-4E8B-8955-B9283489C6ED}" srcOrd="4" destOrd="0" presId="urn:microsoft.com/office/officeart/2005/8/layout/process2"/>
    <dgm:cxn modelId="{82859FF8-E445-493C-AB4E-1389809F5186}" type="presParOf" srcId="{B4B77E5D-4C38-4405-A324-2B96C41B8DD8}" destId="{CFC7246A-3DBD-4490-B1B2-70EE785C42C5}" srcOrd="5" destOrd="0" presId="urn:microsoft.com/office/officeart/2005/8/layout/process2"/>
    <dgm:cxn modelId="{0FE3CD67-071D-43AA-BCE7-02F6014085B2}" type="presParOf" srcId="{CFC7246A-3DBD-4490-B1B2-70EE785C42C5}" destId="{BA2B8582-F54D-4A07-9D4D-A9070469DED7}" srcOrd="0" destOrd="0" presId="urn:microsoft.com/office/officeart/2005/8/layout/process2"/>
    <dgm:cxn modelId="{EC44BC06-6952-4251-A63A-AE6FA4F6A056}" type="presParOf" srcId="{B4B77E5D-4C38-4405-A324-2B96C41B8DD8}" destId="{88253C24-01D2-48AB-AFCD-2FA78D75C0E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75190C-C38B-48FB-A664-A749DCCD654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75C94B77-7EFE-4C6E-B333-D06EC69C7F5E}">
      <dgm:prSet phldrT="[Текст]"/>
      <dgm:spPr/>
      <dgm:t>
        <a:bodyPr/>
        <a:lstStyle/>
        <a:p>
          <a:r>
            <a:rPr lang="uk-UA" dirty="0" smtClean="0">
              <a:latin typeface="Times New Roman" panose="02020603050405020304" pitchFamily="18" charset="0"/>
              <a:cs typeface="Times New Roman" panose="02020603050405020304" pitchFamily="18" charset="0"/>
            </a:rPr>
            <a:t>1)</a:t>
          </a:r>
          <a:endParaRPr lang="uk-UA" dirty="0">
            <a:latin typeface="Times New Roman" panose="02020603050405020304" pitchFamily="18" charset="0"/>
            <a:cs typeface="Times New Roman" panose="02020603050405020304" pitchFamily="18" charset="0"/>
          </a:endParaRPr>
        </a:p>
      </dgm:t>
    </dgm:pt>
    <dgm:pt modelId="{59FE895B-2C88-48AA-B004-3F37F611051D}" type="par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95D24477-8202-4A95-B7DC-456848EC776C}" type="sib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E685CFB3-508B-4C84-9CFC-2ADBB4567C8C}">
      <dgm:prSet phldrT="[Текст]"/>
      <dgm:spPr/>
      <dgm:t>
        <a:bodyPr/>
        <a:lstStyle/>
        <a:p>
          <a:pPr algn="just"/>
          <a:r>
            <a:rPr lang="uk-UA" b="1" dirty="0" smtClean="0">
              <a:latin typeface="Times New Roman" panose="02020603050405020304" pitchFamily="18" charset="0"/>
              <a:cs typeface="Times New Roman" panose="02020603050405020304" pitchFamily="18" charset="0"/>
            </a:rPr>
            <a:t>координують</a:t>
          </a:r>
          <a:r>
            <a:rPr lang="uk-UA" dirty="0" smtClean="0">
              <a:latin typeface="Times New Roman" panose="02020603050405020304" pitchFamily="18" charset="0"/>
              <a:cs typeface="Times New Roman" panose="02020603050405020304" pitchFamily="18" charset="0"/>
            </a:rPr>
            <a:t> дії з регіональними центрами та організовують здійснення заходів місцевими органами управління освітою, навчальними закладами щодо організації та проведення ЗНО</a:t>
          </a:r>
          <a:endParaRPr lang="uk-UA" dirty="0">
            <a:latin typeface="Times New Roman" panose="02020603050405020304" pitchFamily="18" charset="0"/>
            <a:cs typeface="Times New Roman" panose="02020603050405020304" pitchFamily="18" charset="0"/>
          </a:endParaRPr>
        </a:p>
      </dgm:t>
    </dgm:pt>
    <dgm:pt modelId="{81532B69-0DD3-416A-A174-06943E70AA74}" type="par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0808FA26-E7BC-4C86-B270-F572DE807A46}" type="sib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92B75593-9739-4647-B0D0-C3B0C1BDD5AF}">
      <dgm:prSet phldrT="[Текст]"/>
      <dgm:spPr/>
      <dgm:t>
        <a:bodyPr/>
        <a:lstStyle/>
        <a:p>
          <a:r>
            <a:rPr lang="uk-UA" dirty="0" smtClean="0">
              <a:latin typeface="Times New Roman" panose="02020603050405020304" pitchFamily="18" charset="0"/>
              <a:cs typeface="Times New Roman" panose="02020603050405020304" pitchFamily="18" charset="0"/>
            </a:rPr>
            <a:t>2)</a:t>
          </a:r>
          <a:endParaRPr lang="uk-UA" dirty="0">
            <a:latin typeface="Times New Roman" panose="02020603050405020304" pitchFamily="18" charset="0"/>
            <a:cs typeface="Times New Roman" panose="02020603050405020304" pitchFamily="18" charset="0"/>
          </a:endParaRPr>
        </a:p>
      </dgm:t>
    </dgm:pt>
    <dgm:pt modelId="{672346D5-AA32-4BF9-AF22-31B247C40D3E}" type="par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AE99CE8C-CFF1-4E45-BD6C-AF7FECBD546E}" type="sib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295B1FE9-A98A-4972-B2C3-B0655865C38F}">
      <dgm:prSet phldrT="[Текст]"/>
      <dgm:spPr/>
      <dgm:t>
        <a:bodyPr/>
        <a:lstStyle/>
        <a:p>
          <a:pPr algn="just"/>
          <a:r>
            <a:rPr lang="uk-UA" b="1" dirty="0" smtClean="0">
              <a:latin typeface="Times New Roman" panose="02020603050405020304" pitchFamily="18" charset="0"/>
              <a:cs typeface="Times New Roman" panose="02020603050405020304" pitchFamily="18" charset="0"/>
            </a:rPr>
            <a:t>взаємодіють </a:t>
          </a:r>
          <a:r>
            <a:rPr lang="uk-UA" dirty="0" smtClean="0">
              <a:latin typeface="Times New Roman" panose="02020603050405020304" pitchFamily="18" charset="0"/>
              <a:cs typeface="Times New Roman" panose="02020603050405020304" pitchFamily="18" charset="0"/>
            </a:rPr>
            <a:t>з територіальними органами центральних органів виконавчої влади щодо створення безпечних умов для учасників ЗНО, у тому числі здійснення профілактичних оглядів пунктів ЗНО щодо наявності вибухонебезпечних та отруйних речовин, охорони правопорядку в місцях проведення ЗНО, надання медичної допомоги учасникам ЗНО і працівникам пунктів ЗНО</a:t>
          </a:r>
          <a:endParaRPr lang="uk-UA" dirty="0">
            <a:latin typeface="Times New Roman" panose="02020603050405020304" pitchFamily="18" charset="0"/>
            <a:cs typeface="Times New Roman" panose="02020603050405020304" pitchFamily="18" charset="0"/>
          </a:endParaRPr>
        </a:p>
      </dgm:t>
    </dgm:pt>
    <dgm:pt modelId="{99AD530B-5BBC-4B15-B664-F4D9B99ADC81}" type="par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A4E5C03C-2C26-47DD-A394-4FF05B1046BD}" type="sib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444B8576-7789-4D27-9713-F3A5C94E3216}" type="pres">
      <dgm:prSet presAssocID="{0775190C-C38B-48FB-A664-A749DCCD6545}" presName="Name0" presStyleCnt="0">
        <dgm:presLayoutVars>
          <dgm:dir/>
          <dgm:animLvl val="lvl"/>
          <dgm:resizeHandles val="exact"/>
        </dgm:presLayoutVars>
      </dgm:prSet>
      <dgm:spPr/>
      <dgm:t>
        <a:bodyPr/>
        <a:lstStyle/>
        <a:p>
          <a:endParaRPr lang="uk-UA"/>
        </a:p>
      </dgm:t>
    </dgm:pt>
    <dgm:pt modelId="{5F9B3EBF-77F3-4E56-97C4-C298CE9778E0}" type="pres">
      <dgm:prSet presAssocID="{75C94B77-7EFE-4C6E-B333-D06EC69C7F5E}" presName="linNode" presStyleCnt="0"/>
      <dgm:spPr/>
    </dgm:pt>
    <dgm:pt modelId="{911FBD54-08DA-4ECF-89E7-9D49F6FCB55F}" type="pres">
      <dgm:prSet presAssocID="{75C94B77-7EFE-4C6E-B333-D06EC69C7F5E}" presName="parentText" presStyleLbl="node1" presStyleIdx="0" presStyleCnt="2" custScaleX="64463">
        <dgm:presLayoutVars>
          <dgm:chMax val="1"/>
          <dgm:bulletEnabled val="1"/>
        </dgm:presLayoutVars>
      </dgm:prSet>
      <dgm:spPr/>
      <dgm:t>
        <a:bodyPr/>
        <a:lstStyle/>
        <a:p>
          <a:endParaRPr lang="uk-UA"/>
        </a:p>
      </dgm:t>
    </dgm:pt>
    <dgm:pt modelId="{F28A9D40-3550-43AE-948E-C03360555BC2}" type="pres">
      <dgm:prSet presAssocID="{75C94B77-7EFE-4C6E-B333-D06EC69C7F5E}" presName="descendantText" presStyleLbl="alignAccFollowNode1" presStyleIdx="0" presStyleCnt="2" custScaleX="210611">
        <dgm:presLayoutVars>
          <dgm:bulletEnabled val="1"/>
        </dgm:presLayoutVars>
      </dgm:prSet>
      <dgm:spPr/>
      <dgm:t>
        <a:bodyPr/>
        <a:lstStyle/>
        <a:p>
          <a:endParaRPr lang="uk-UA"/>
        </a:p>
      </dgm:t>
    </dgm:pt>
    <dgm:pt modelId="{EB045D22-C419-4F0C-A581-AF7136EEFA84}" type="pres">
      <dgm:prSet presAssocID="{95D24477-8202-4A95-B7DC-456848EC776C}" presName="sp" presStyleCnt="0"/>
      <dgm:spPr/>
    </dgm:pt>
    <dgm:pt modelId="{2C5760F5-07A0-4B20-8E3D-9D34DB8EE191}" type="pres">
      <dgm:prSet presAssocID="{92B75593-9739-4647-B0D0-C3B0C1BDD5AF}" presName="linNode" presStyleCnt="0"/>
      <dgm:spPr/>
    </dgm:pt>
    <dgm:pt modelId="{63615556-E0E4-400C-AE60-0B85229CE5CE}" type="pres">
      <dgm:prSet presAssocID="{92B75593-9739-4647-B0D0-C3B0C1BDD5AF}" presName="parentText" presStyleLbl="node1" presStyleIdx="1" presStyleCnt="2" custScaleX="64463" custScaleY="167269">
        <dgm:presLayoutVars>
          <dgm:chMax val="1"/>
          <dgm:bulletEnabled val="1"/>
        </dgm:presLayoutVars>
      </dgm:prSet>
      <dgm:spPr/>
      <dgm:t>
        <a:bodyPr/>
        <a:lstStyle/>
        <a:p>
          <a:endParaRPr lang="uk-UA"/>
        </a:p>
      </dgm:t>
    </dgm:pt>
    <dgm:pt modelId="{5854E6D3-CF36-4687-AD4E-AD121D79AAD7}" type="pres">
      <dgm:prSet presAssocID="{92B75593-9739-4647-B0D0-C3B0C1BDD5AF}" presName="descendantText" presStyleLbl="alignAccFollowNode1" presStyleIdx="1" presStyleCnt="2" custScaleX="207589" custScaleY="183321">
        <dgm:presLayoutVars>
          <dgm:bulletEnabled val="1"/>
        </dgm:presLayoutVars>
      </dgm:prSet>
      <dgm:spPr/>
      <dgm:t>
        <a:bodyPr/>
        <a:lstStyle/>
        <a:p>
          <a:endParaRPr lang="uk-UA"/>
        </a:p>
      </dgm:t>
    </dgm:pt>
  </dgm:ptLst>
  <dgm:cxnLst>
    <dgm:cxn modelId="{9AFBA431-FB97-424D-8788-4676B1CA98FA}" srcId="{0775190C-C38B-48FB-A664-A749DCCD6545}" destId="{75C94B77-7EFE-4C6E-B333-D06EC69C7F5E}" srcOrd="0" destOrd="0" parTransId="{59FE895B-2C88-48AA-B004-3F37F611051D}" sibTransId="{95D24477-8202-4A95-B7DC-456848EC776C}"/>
    <dgm:cxn modelId="{57C41946-CE9F-4D7A-85B3-A259AE9FD5E5}" srcId="{75C94B77-7EFE-4C6E-B333-D06EC69C7F5E}" destId="{E685CFB3-508B-4C84-9CFC-2ADBB4567C8C}" srcOrd="0" destOrd="0" parTransId="{81532B69-0DD3-416A-A174-06943E70AA74}" sibTransId="{0808FA26-E7BC-4C86-B270-F572DE807A46}"/>
    <dgm:cxn modelId="{0C526309-F579-4945-AA95-35A01EE716DD}" type="presOf" srcId="{75C94B77-7EFE-4C6E-B333-D06EC69C7F5E}" destId="{911FBD54-08DA-4ECF-89E7-9D49F6FCB55F}" srcOrd="0" destOrd="0" presId="urn:microsoft.com/office/officeart/2005/8/layout/vList5"/>
    <dgm:cxn modelId="{C7D6126F-A5D4-46DC-99BE-B6CA4E8F152E}" srcId="{0775190C-C38B-48FB-A664-A749DCCD6545}" destId="{92B75593-9739-4647-B0D0-C3B0C1BDD5AF}" srcOrd="1" destOrd="0" parTransId="{672346D5-AA32-4BF9-AF22-31B247C40D3E}" sibTransId="{AE99CE8C-CFF1-4E45-BD6C-AF7FECBD546E}"/>
    <dgm:cxn modelId="{51307564-8CE1-438D-9E91-B50DA3BB5074}" type="presOf" srcId="{92B75593-9739-4647-B0D0-C3B0C1BDD5AF}" destId="{63615556-E0E4-400C-AE60-0B85229CE5CE}" srcOrd="0" destOrd="0" presId="urn:microsoft.com/office/officeart/2005/8/layout/vList5"/>
    <dgm:cxn modelId="{A31571F8-C5FD-4379-ACCE-1D7CF0F90DFD}" type="presOf" srcId="{0775190C-C38B-48FB-A664-A749DCCD6545}" destId="{444B8576-7789-4D27-9713-F3A5C94E3216}" srcOrd="0" destOrd="0" presId="urn:microsoft.com/office/officeart/2005/8/layout/vList5"/>
    <dgm:cxn modelId="{51BE7CD9-44AD-47F1-9BCE-12C1936F9D4A}" type="presOf" srcId="{295B1FE9-A98A-4972-B2C3-B0655865C38F}" destId="{5854E6D3-CF36-4687-AD4E-AD121D79AAD7}" srcOrd="0" destOrd="0" presId="urn:microsoft.com/office/officeart/2005/8/layout/vList5"/>
    <dgm:cxn modelId="{0B015161-4DBB-4867-8BF5-D03BAEABB232}" type="presOf" srcId="{E685CFB3-508B-4C84-9CFC-2ADBB4567C8C}" destId="{F28A9D40-3550-43AE-948E-C03360555BC2}" srcOrd="0" destOrd="0" presId="urn:microsoft.com/office/officeart/2005/8/layout/vList5"/>
    <dgm:cxn modelId="{76523B1B-3A93-47E5-8E0A-6A5A8EC8D097}" srcId="{92B75593-9739-4647-B0D0-C3B0C1BDD5AF}" destId="{295B1FE9-A98A-4972-B2C3-B0655865C38F}" srcOrd="0" destOrd="0" parTransId="{99AD530B-5BBC-4B15-B664-F4D9B99ADC81}" sibTransId="{A4E5C03C-2C26-47DD-A394-4FF05B1046BD}"/>
    <dgm:cxn modelId="{4AB3B098-2C1E-44D1-AA60-902A14F7EDEE}" type="presParOf" srcId="{444B8576-7789-4D27-9713-F3A5C94E3216}" destId="{5F9B3EBF-77F3-4E56-97C4-C298CE9778E0}" srcOrd="0" destOrd="0" presId="urn:microsoft.com/office/officeart/2005/8/layout/vList5"/>
    <dgm:cxn modelId="{AFA4F75C-8439-4743-8EE0-2EB5EA6F758D}" type="presParOf" srcId="{5F9B3EBF-77F3-4E56-97C4-C298CE9778E0}" destId="{911FBD54-08DA-4ECF-89E7-9D49F6FCB55F}" srcOrd="0" destOrd="0" presId="urn:microsoft.com/office/officeart/2005/8/layout/vList5"/>
    <dgm:cxn modelId="{B896492A-96A2-4209-9D5E-53A9F42B1774}" type="presParOf" srcId="{5F9B3EBF-77F3-4E56-97C4-C298CE9778E0}" destId="{F28A9D40-3550-43AE-948E-C03360555BC2}" srcOrd="1" destOrd="0" presId="urn:microsoft.com/office/officeart/2005/8/layout/vList5"/>
    <dgm:cxn modelId="{D50AB098-B440-48AB-9AD5-7196EE3323DA}" type="presParOf" srcId="{444B8576-7789-4D27-9713-F3A5C94E3216}" destId="{EB045D22-C419-4F0C-A581-AF7136EEFA84}" srcOrd="1" destOrd="0" presId="urn:microsoft.com/office/officeart/2005/8/layout/vList5"/>
    <dgm:cxn modelId="{6E444006-7C6E-431C-B943-53DDDEEF997B}" type="presParOf" srcId="{444B8576-7789-4D27-9713-F3A5C94E3216}" destId="{2C5760F5-07A0-4B20-8E3D-9D34DB8EE191}" srcOrd="2" destOrd="0" presId="urn:microsoft.com/office/officeart/2005/8/layout/vList5"/>
    <dgm:cxn modelId="{8F175F39-3CE8-4220-877D-1DC47ED136A5}" type="presParOf" srcId="{2C5760F5-07A0-4B20-8E3D-9D34DB8EE191}" destId="{63615556-E0E4-400C-AE60-0B85229CE5CE}" srcOrd="0" destOrd="0" presId="urn:microsoft.com/office/officeart/2005/8/layout/vList5"/>
    <dgm:cxn modelId="{0A886B5A-0145-4A93-AFEE-5C58B7B4615A}" type="presParOf" srcId="{2C5760F5-07A0-4B20-8E3D-9D34DB8EE191}" destId="{5854E6D3-CF36-4687-AD4E-AD121D79AAD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ABC7C3D-5C15-40C6-9627-CF8BC283BB92}" type="doc">
      <dgm:prSet loTypeId="urn:diagrams.loki3.com/BracketList+Icon" loCatId="list" qsTypeId="urn:microsoft.com/office/officeart/2005/8/quickstyle/simple1" qsCatId="simple" csTypeId="urn:microsoft.com/office/officeart/2005/8/colors/accent1_1" csCatId="accent1" phldr="1"/>
      <dgm:spPr/>
      <dgm:t>
        <a:bodyPr/>
        <a:lstStyle/>
        <a:p>
          <a:endParaRPr lang="uk-UA"/>
        </a:p>
      </dgm:t>
    </dgm:pt>
    <dgm:pt modelId="{9582DBC5-987B-4F1D-97A6-A6F6A0BA807B}">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1</a:t>
          </a:r>
          <a:endParaRPr lang="uk-UA" sz="4000" b="1" dirty="0">
            <a:latin typeface="Times New Roman" panose="02020603050405020304" pitchFamily="18" charset="0"/>
            <a:cs typeface="Times New Roman" panose="02020603050405020304" pitchFamily="18" charset="0"/>
          </a:endParaRPr>
        </a:p>
      </dgm:t>
    </dgm:pt>
    <dgm:pt modelId="{7C7C22AF-1265-44C1-824B-00700CA6242A}" type="par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B9B9C0F9-5857-4E0C-A153-93564F0E30B3}" type="sibTrans" cxnId="{C593219C-B563-4A05-BAB8-A7B071391242}">
      <dgm:prSet/>
      <dgm:spPr/>
      <dgm:t>
        <a:bodyPr/>
        <a:lstStyle/>
        <a:p>
          <a:pPr algn="ctr"/>
          <a:endParaRPr lang="uk-UA">
            <a:latin typeface="Times New Roman" panose="02020603050405020304" pitchFamily="18" charset="0"/>
            <a:cs typeface="Times New Roman" panose="02020603050405020304" pitchFamily="18" charset="0"/>
          </a:endParaRPr>
        </a:p>
      </dgm:t>
    </dgm:pt>
    <dgm:pt modelId="{7020F73F-9651-494B-B80A-83F99E16C805}">
      <dgm:prSet phldrT="[Текст]"/>
      <dgm:spPr/>
      <dgm:t>
        <a:bodyPr/>
        <a:lstStyle/>
        <a:p>
          <a:pPr algn="ctr"/>
          <a:r>
            <a:rPr lang="uk-UA" b="1" dirty="0" smtClean="0">
              <a:solidFill>
                <a:srgbClr val="C00000"/>
              </a:solidFill>
              <a:latin typeface="Times New Roman" panose="02020603050405020304" pitchFamily="18" charset="0"/>
              <a:cs typeface="Times New Roman" panose="02020603050405020304" pitchFamily="18" charset="0"/>
            </a:rPr>
            <a:t>Подання</a:t>
          </a:r>
          <a:r>
            <a:rPr lang="uk-UA" dirty="0" smtClean="0">
              <a:latin typeface="Times New Roman" panose="02020603050405020304" pitchFamily="18" charset="0"/>
              <a:cs typeface="Times New Roman" panose="02020603050405020304" pitchFamily="18" charset="0"/>
            </a:rPr>
            <a:t> реєстраційних документів особами, які бажають пройти зовнішнє оцінювання, а також </a:t>
          </a:r>
          <a:r>
            <a:rPr lang="uk-UA" b="1" dirty="0" smtClean="0">
              <a:solidFill>
                <a:srgbClr val="C00000"/>
              </a:solidFill>
              <a:latin typeface="Times New Roman" panose="02020603050405020304" pitchFamily="18" charset="0"/>
              <a:cs typeface="Times New Roman" panose="02020603050405020304" pitchFamily="18" charset="0"/>
            </a:rPr>
            <a:t>унесення змін </a:t>
          </a:r>
          <a:r>
            <a:rPr lang="uk-UA" dirty="0" smtClean="0">
              <a:latin typeface="Times New Roman" panose="02020603050405020304" pitchFamily="18" charset="0"/>
              <a:cs typeface="Times New Roman" panose="02020603050405020304" pitchFamily="18" charset="0"/>
            </a:rPr>
            <a:t>до реєстраційних даних (перереєстрація) здійснюються </a:t>
          </a:r>
          <a:r>
            <a:rPr lang="uk-UA" b="1" dirty="0" smtClean="0">
              <a:latin typeface="Times New Roman" panose="02020603050405020304" pitchFamily="18" charset="0"/>
              <a:cs typeface="Times New Roman" panose="02020603050405020304" pitchFamily="18" charset="0"/>
            </a:rPr>
            <a:t>в терміни</a:t>
          </a:r>
          <a:r>
            <a:rPr lang="uk-UA" dirty="0" smtClean="0">
              <a:latin typeface="Times New Roman" panose="02020603050405020304" pitchFamily="18" charset="0"/>
              <a:cs typeface="Times New Roman" panose="02020603050405020304" pitchFamily="18" charset="0"/>
            </a:rPr>
            <a:t>, що встановлюються Міністерством освіти і науки України</a:t>
          </a:r>
          <a:endParaRPr lang="uk-UA" dirty="0">
            <a:latin typeface="Times New Roman" panose="02020603050405020304" pitchFamily="18" charset="0"/>
            <a:cs typeface="Times New Roman" panose="02020603050405020304" pitchFamily="18" charset="0"/>
          </a:endParaRPr>
        </a:p>
      </dgm:t>
    </dgm:pt>
    <dgm:pt modelId="{AE1EA14A-3864-4215-84D5-874FCA347B01}" type="par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20B24E5B-E625-4452-94C4-24A07B534C3B}" type="sibTrans" cxnId="{3510AA4D-F2B8-4E30-BBB3-8F06FC70691E}">
      <dgm:prSet/>
      <dgm:spPr/>
      <dgm:t>
        <a:bodyPr/>
        <a:lstStyle/>
        <a:p>
          <a:pPr algn="ctr"/>
          <a:endParaRPr lang="uk-UA">
            <a:latin typeface="Times New Roman" panose="02020603050405020304" pitchFamily="18" charset="0"/>
            <a:cs typeface="Times New Roman" panose="02020603050405020304" pitchFamily="18" charset="0"/>
          </a:endParaRPr>
        </a:p>
      </dgm:t>
    </dgm:pt>
    <dgm:pt modelId="{4FAB3E1A-4B7B-4C7B-88BF-6E6E681B42D3}">
      <dgm:prSet phldrT="[Текст]" custT="1"/>
      <dgm:spPr/>
      <dgm:t>
        <a:bodyPr/>
        <a:lstStyle/>
        <a:p>
          <a:pPr algn="ctr"/>
          <a:r>
            <a:rPr lang="uk-UA" sz="4000" b="1" dirty="0" smtClean="0">
              <a:latin typeface="Times New Roman" panose="02020603050405020304" pitchFamily="18" charset="0"/>
              <a:cs typeface="Times New Roman" panose="02020603050405020304" pitchFamily="18" charset="0"/>
            </a:rPr>
            <a:t>2</a:t>
          </a:r>
          <a:endParaRPr lang="uk-UA" sz="4000" b="1" dirty="0">
            <a:latin typeface="Times New Roman" panose="02020603050405020304" pitchFamily="18" charset="0"/>
            <a:cs typeface="Times New Roman" panose="02020603050405020304" pitchFamily="18" charset="0"/>
          </a:endParaRPr>
        </a:p>
      </dgm:t>
    </dgm:pt>
    <dgm:pt modelId="{8A2076FA-692F-4A64-B3E9-492CFB529C55}" type="par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714AF157-95AB-4676-9ED8-65CE6D689FBE}" type="sibTrans" cxnId="{CDA63CE1-7BF6-4D95-B760-F6F31B70384E}">
      <dgm:prSet/>
      <dgm:spPr/>
      <dgm:t>
        <a:bodyPr/>
        <a:lstStyle/>
        <a:p>
          <a:pPr algn="ctr"/>
          <a:endParaRPr lang="uk-UA">
            <a:latin typeface="Times New Roman" panose="02020603050405020304" pitchFamily="18" charset="0"/>
            <a:cs typeface="Times New Roman" panose="02020603050405020304" pitchFamily="18" charset="0"/>
          </a:endParaRPr>
        </a:p>
      </dgm:t>
    </dgm:pt>
    <dgm:pt modelId="{A16A8697-7F74-4E00-B61D-351BB4E96170}">
      <dgm:prSet phldrT="[Текст]"/>
      <dgm:spPr/>
      <dgm:t>
        <a:bodyPr/>
        <a:lstStyle/>
        <a:p>
          <a:pPr algn="ctr"/>
          <a:r>
            <a:rPr lang="uk-UA" dirty="0" smtClean="0">
              <a:latin typeface="Times New Roman" panose="02020603050405020304" pitchFamily="18" charset="0"/>
              <a:cs typeface="Times New Roman" panose="02020603050405020304" pitchFamily="18" charset="0"/>
            </a:rPr>
            <a:t>Особа, яка реєструється для проходження зовнішнього оцінювання, має подати до відповідного регіонального центру у визначений цим Порядком спосіб </a:t>
          </a:r>
          <a:r>
            <a:rPr lang="uk-UA" b="1" dirty="0" smtClean="0">
              <a:solidFill>
                <a:srgbClr val="0070C0"/>
              </a:solidFill>
              <a:latin typeface="Times New Roman" panose="02020603050405020304" pitchFamily="18" charset="0"/>
              <a:cs typeface="Times New Roman" panose="02020603050405020304" pitchFamily="18" charset="0"/>
            </a:rPr>
            <a:t>комплект реєстраційних документів</a:t>
          </a:r>
          <a:r>
            <a:rPr lang="uk-UA" dirty="0" smtClean="0">
              <a:latin typeface="Times New Roman" panose="02020603050405020304" pitchFamily="18" charset="0"/>
              <a:cs typeface="Times New Roman" panose="02020603050405020304" pitchFamily="18" charset="0"/>
            </a:rPr>
            <a:t>, </a:t>
          </a:r>
          <a:r>
            <a:rPr lang="uk-UA" b="1" u="sng" dirty="0" smtClean="0">
              <a:solidFill>
                <a:srgbClr val="C00000"/>
              </a:solidFill>
              <a:latin typeface="Times New Roman" panose="02020603050405020304" pitchFamily="18" charset="0"/>
              <a:cs typeface="Times New Roman" panose="02020603050405020304" pitchFamily="18" charset="0"/>
            </a:rPr>
            <a:t>що містить</a:t>
          </a:r>
          <a:r>
            <a:rPr lang="uk-UA"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dgm:t>
    </dgm:pt>
    <dgm:pt modelId="{43ADFD24-3547-421F-B48D-025A9376240C}" type="par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05D3CACF-0DDA-417B-BF47-DF0F3768FB50}" type="sibTrans" cxnId="{4104B1F7-601A-43F8-823F-280FD54A93D6}">
      <dgm:prSet/>
      <dgm:spPr/>
      <dgm:t>
        <a:bodyPr/>
        <a:lstStyle/>
        <a:p>
          <a:pPr algn="ctr"/>
          <a:endParaRPr lang="uk-UA">
            <a:latin typeface="Times New Roman" panose="02020603050405020304" pitchFamily="18" charset="0"/>
            <a:cs typeface="Times New Roman" panose="02020603050405020304" pitchFamily="18" charset="0"/>
          </a:endParaRPr>
        </a:p>
      </dgm:t>
    </dgm:pt>
    <dgm:pt modelId="{D0D2D554-755C-4BC1-B409-DFABE0D64D9A}" type="pres">
      <dgm:prSet presAssocID="{FABC7C3D-5C15-40C6-9627-CF8BC283BB92}" presName="Name0" presStyleCnt="0">
        <dgm:presLayoutVars>
          <dgm:dir/>
          <dgm:animLvl val="lvl"/>
          <dgm:resizeHandles val="exact"/>
        </dgm:presLayoutVars>
      </dgm:prSet>
      <dgm:spPr/>
      <dgm:t>
        <a:bodyPr/>
        <a:lstStyle/>
        <a:p>
          <a:endParaRPr lang="uk-UA"/>
        </a:p>
      </dgm:t>
    </dgm:pt>
    <dgm:pt modelId="{35BDDACD-4257-416A-9719-A00049C1116F}" type="pres">
      <dgm:prSet presAssocID="{9582DBC5-987B-4F1D-97A6-A6F6A0BA807B}" presName="linNode" presStyleCnt="0"/>
      <dgm:spPr/>
    </dgm:pt>
    <dgm:pt modelId="{307BF9A8-F43B-4B99-81B5-CB4765A2CBAB}" type="pres">
      <dgm:prSet presAssocID="{9582DBC5-987B-4F1D-97A6-A6F6A0BA807B}" presName="parTx" presStyleLbl="revTx" presStyleIdx="0" presStyleCnt="2">
        <dgm:presLayoutVars>
          <dgm:chMax val="1"/>
          <dgm:bulletEnabled val="1"/>
        </dgm:presLayoutVars>
      </dgm:prSet>
      <dgm:spPr/>
      <dgm:t>
        <a:bodyPr/>
        <a:lstStyle/>
        <a:p>
          <a:endParaRPr lang="uk-UA"/>
        </a:p>
      </dgm:t>
    </dgm:pt>
    <dgm:pt modelId="{0136C66E-76B2-4ACA-82CA-9ED4046AC2D4}" type="pres">
      <dgm:prSet presAssocID="{9582DBC5-987B-4F1D-97A6-A6F6A0BA807B}" presName="bracket" presStyleLbl="parChTrans1D1" presStyleIdx="0" presStyleCnt="2"/>
      <dgm:spPr/>
    </dgm:pt>
    <dgm:pt modelId="{16519761-41F9-490B-975C-D931866A8A86}" type="pres">
      <dgm:prSet presAssocID="{9582DBC5-987B-4F1D-97A6-A6F6A0BA807B}" presName="spH" presStyleCnt="0"/>
      <dgm:spPr/>
    </dgm:pt>
    <dgm:pt modelId="{A986BD3F-DC9A-49A0-8194-046998953301}" type="pres">
      <dgm:prSet presAssocID="{9582DBC5-987B-4F1D-97A6-A6F6A0BA807B}" presName="desTx" presStyleLbl="node1" presStyleIdx="0" presStyleCnt="2" custScaleX="428195">
        <dgm:presLayoutVars>
          <dgm:bulletEnabled val="1"/>
        </dgm:presLayoutVars>
      </dgm:prSet>
      <dgm:spPr/>
      <dgm:t>
        <a:bodyPr/>
        <a:lstStyle/>
        <a:p>
          <a:endParaRPr lang="uk-UA"/>
        </a:p>
      </dgm:t>
    </dgm:pt>
    <dgm:pt modelId="{077112E1-7335-444C-A892-8488768ECD1D}" type="pres">
      <dgm:prSet presAssocID="{B9B9C0F9-5857-4E0C-A153-93564F0E30B3}" presName="spV" presStyleCnt="0"/>
      <dgm:spPr/>
    </dgm:pt>
    <dgm:pt modelId="{F66A7BAA-A8BA-4290-8B90-CB8B68BBB089}" type="pres">
      <dgm:prSet presAssocID="{4FAB3E1A-4B7B-4C7B-88BF-6E6E681B42D3}" presName="linNode" presStyleCnt="0"/>
      <dgm:spPr/>
    </dgm:pt>
    <dgm:pt modelId="{BDC7E557-9AB0-4F77-84D9-849FF6429266}" type="pres">
      <dgm:prSet presAssocID="{4FAB3E1A-4B7B-4C7B-88BF-6E6E681B42D3}" presName="parTx" presStyleLbl="revTx" presStyleIdx="1" presStyleCnt="2">
        <dgm:presLayoutVars>
          <dgm:chMax val="1"/>
          <dgm:bulletEnabled val="1"/>
        </dgm:presLayoutVars>
      </dgm:prSet>
      <dgm:spPr/>
      <dgm:t>
        <a:bodyPr/>
        <a:lstStyle/>
        <a:p>
          <a:endParaRPr lang="uk-UA"/>
        </a:p>
      </dgm:t>
    </dgm:pt>
    <dgm:pt modelId="{EA899DAB-CBE3-4285-9135-703905A7043E}" type="pres">
      <dgm:prSet presAssocID="{4FAB3E1A-4B7B-4C7B-88BF-6E6E681B42D3}" presName="bracket" presStyleLbl="parChTrans1D1" presStyleIdx="1" presStyleCnt="2"/>
      <dgm:spPr/>
    </dgm:pt>
    <dgm:pt modelId="{CC8A19CB-ECF9-45A3-B38B-7C791CAB7E30}" type="pres">
      <dgm:prSet presAssocID="{4FAB3E1A-4B7B-4C7B-88BF-6E6E681B42D3}" presName="spH" presStyleCnt="0"/>
      <dgm:spPr/>
    </dgm:pt>
    <dgm:pt modelId="{5539AA50-3AE6-454D-A23C-68A134E0E44B}" type="pres">
      <dgm:prSet presAssocID="{4FAB3E1A-4B7B-4C7B-88BF-6E6E681B42D3}" presName="desTx" presStyleLbl="node1" presStyleIdx="1" presStyleCnt="2" custScaleX="412926">
        <dgm:presLayoutVars>
          <dgm:bulletEnabled val="1"/>
        </dgm:presLayoutVars>
      </dgm:prSet>
      <dgm:spPr/>
      <dgm:t>
        <a:bodyPr/>
        <a:lstStyle/>
        <a:p>
          <a:endParaRPr lang="uk-UA"/>
        </a:p>
      </dgm:t>
    </dgm:pt>
  </dgm:ptLst>
  <dgm:cxnLst>
    <dgm:cxn modelId="{14A84A95-557E-4A68-BD9F-FAC7D3D40CB9}" type="presOf" srcId="{A16A8697-7F74-4E00-B61D-351BB4E96170}" destId="{5539AA50-3AE6-454D-A23C-68A134E0E44B}" srcOrd="0" destOrd="0" presId="urn:diagrams.loki3.com/BracketList+Icon"/>
    <dgm:cxn modelId="{D4397FFA-22DB-4EF5-9E48-DB0486FE3E7B}" type="presOf" srcId="{9582DBC5-987B-4F1D-97A6-A6F6A0BA807B}" destId="{307BF9A8-F43B-4B99-81B5-CB4765A2CBAB}" srcOrd="0" destOrd="0" presId="urn:diagrams.loki3.com/BracketList+Icon"/>
    <dgm:cxn modelId="{25309911-0501-4BB9-BEB0-B825B9F0BF00}" type="presOf" srcId="{7020F73F-9651-494B-B80A-83F99E16C805}" destId="{A986BD3F-DC9A-49A0-8194-046998953301}" srcOrd="0" destOrd="0" presId="urn:diagrams.loki3.com/BracketList+Icon"/>
    <dgm:cxn modelId="{11AD0D67-50FF-4BD5-A415-CE42251F6B74}" type="presOf" srcId="{FABC7C3D-5C15-40C6-9627-CF8BC283BB92}" destId="{D0D2D554-755C-4BC1-B409-DFABE0D64D9A}" srcOrd="0" destOrd="0" presId="urn:diagrams.loki3.com/BracketList+Icon"/>
    <dgm:cxn modelId="{C593219C-B563-4A05-BAB8-A7B071391242}" srcId="{FABC7C3D-5C15-40C6-9627-CF8BC283BB92}" destId="{9582DBC5-987B-4F1D-97A6-A6F6A0BA807B}" srcOrd="0" destOrd="0" parTransId="{7C7C22AF-1265-44C1-824B-00700CA6242A}" sibTransId="{B9B9C0F9-5857-4E0C-A153-93564F0E30B3}"/>
    <dgm:cxn modelId="{4104B1F7-601A-43F8-823F-280FD54A93D6}" srcId="{4FAB3E1A-4B7B-4C7B-88BF-6E6E681B42D3}" destId="{A16A8697-7F74-4E00-B61D-351BB4E96170}" srcOrd="0" destOrd="0" parTransId="{43ADFD24-3547-421F-B48D-025A9376240C}" sibTransId="{05D3CACF-0DDA-417B-BF47-DF0F3768FB50}"/>
    <dgm:cxn modelId="{3510AA4D-F2B8-4E30-BBB3-8F06FC70691E}" srcId="{9582DBC5-987B-4F1D-97A6-A6F6A0BA807B}" destId="{7020F73F-9651-494B-B80A-83F99E16C805}" srcOrd="0" destOrd="0" parTransId="{AE1EA14A-3864-4215-84D5-874FCA347B01}" sibTransId="{20B24E5B-E625-4452-94C4-24A07B534C3B}"/>
    <dgm:cxn modelId="{A376F3BD-2016-4D0B-9720-B18289D301E3}" type="presOf" srcId="{4FAB3E1A-4B7B-4C7B-88BF-6E6E681B42D3}" destId="{BDC7E557-9AB0-4F77-84D9-849FF6429266}" srcOrd="0" destOrd="0" presId="urn:diagrams.loki3.com/BracketList+Icon"/>
    <dgm:cxn modelId="{CDA63CE1-7BF6-4D95-B760-F6F31B70384E}" srcId="{FABC7C3D-5C15-40C6-9627-CF8BC283BB92}" destId="{4FAB3E1A-4B7B-4C7B-88BF-6E6E681B42D3}" srcOrd="1" destOrd="0" parTransId="{8A2076FA-692F-4A64-B3E9-492CFB529C55}" sibTransId="{714AF157-95AB-4676-9ED8-65CE6D689FBE}"/>
    <dgm:cxn modelId="{7580F971-194F-4BA7-BC33-0C45FA342FEC}" type="presParOf" srcId="{D0D2D554-755C-4BC1-B409-DFABE0D64D9A}" destId="{35BDDACD-4257-416A-9719-A00049C1116F}" srcOrd="0" destOrd="0" presId="urn:diagrams.loki3.com/BracketList+Icon"/>
    <dgm:cxn modelId="{5D51E2EB-E7AE-4BC9-BD5A-C85373C6CA4C}" type="presParOf" srcId="{35BDDACD-4257-416A-9719-A00049C1116F}" destId="{307BF9A8-F43B-4B99-81B5-CB4765A2CBAB}" srcOrd="0" destOrd="0" presId="urn:diagrams.loki3.com/BracketList+Icon"/>
    <dgm:cxn modelId="{27AEECDC-429F-4BC2-82AF-6E7C5F2E81C2}" type="presParOf" srcId="{35BDDACD-4257-416A-9719-A00049C1116F}" destId="{0136C66E-76B2-4ACA-82CA-9ED4046AC2D4}" srcOrd="1" destOrd="0" presId="urn:diagrams.loki3.com/BracketList+Icon"/>
    <dgm:cxn modelId="{2DD545FB-EEBB-4D60-977C-F9199725C8AE}" type="presParOf" srcId="{35BDDACD-4257-416A-9719-A00049C1116F}" destId="{16519761-41F9-490B-975C-D931866A8A86}" srcOrd="2" destOrd="0" presId="urn:diagrams.loki3.com/BracketList+Icon"/>
    <dgm:cxn modelId="{FF6E8FD8-B0A2-4866-BAE6-591DFA29E35C}" type="presParOf" srcId="{35BDDACD-4257-416A-9719-A00049C1116F}" destId="{A986BD3F-DC9A-49A0-8194-046998953301}" srcOrd="3" destOrd="0" presId="urn:diagrams.loki3.com/BracketList+Icon"/>
    <dgm:cxn modelId="{E34990C3-F23B-4EE7-AFDE-C194519EF34C}" type="presParOf" srcId="{D0D2D554-755C-4BC1-B409-DFABE0D64D9A}" destId="{077112E1-7335-444C-A892-8488768ECD1D}" srcOrd="1" destOrd="0" presId="urn:diagrams.loki3.com/BracketList+Icon"/>
    <dgm:cxn modelId="{64FA9CAB-8C7A-4688-963E-A04286EBD5F1}" type="presParOf" srcId="{D0D2D554-755C-4BC1-B409-DFABE0D64D9A}" destId="{F66A7BAA-A8BA-4290-8B90-CB8B68BBB089}" srcOrd="2" destOrd="0" presId="urn:diagrams.loki3.com/BracketList+Icon"/>
    <dgm:cxn modelId="{BDDD3A3C-673C-4428-966F-2654F47AE36E}" type="presParOf" srcId="{F66A7BAA-A8BA-4290-8B90-CB8B68BBB089}" destId="{BDC7E557-9AB0-4F77-84D9-849FF6429266}" srcOrd="0" destOrd="0" presId="urn:diagrams.loki3.com/BracketList+Icon"/>
    <dgm:cxn modelId="{9E14B7A5-56EE-409E-9FFA-E689D3BDB3BC}" type="presParOf" srcId="{F66A7BAA-A8BA-4290-8B90-CB8B68BBB089}" destId="{EA899DAB-CBE3-4285-9135-703905A7043E}" srcOrd="1" destOrd="0" presId="urn:diagrams.loki3.com/BracketList+Icon"/>
    <dgm:cxn modelId="{EB11A178-357A-49D6-8B0E-E6A75634127B}" type="presParOf" srcId="{F66A7BAA-A8BA-4290-8B90-CB8B68BBB089}" destId="{CC8A19CB-ECF9-45A3-B38B-7C791CAB7E30}" srcOrd="2" destOrd="0" presId="urn:diagrams.loki3.com/BracketList+Icon"/>
    <dgm:cxn modelId="{F6CB5D2C-D61E-4B60-B01D-76FDF7759C36}" type="presParOf" srcId="{F66A7BAA-A8BA-4290-8B90-CB8B68BBB089}" destId="{5539AA50-3AE6-454D-A23C-68A134E0E44B}"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775190C-C38B-48FB-A664-A749DCCD654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75C94B77-7EFE-4C6E-B333-D06EC69C7F5E}">
      <dgm:prSet phldrT="[Текст]"/>
      <dgm:spPr/>
      <dgm:t>
        <a:bodyPr/>
        <a:lstStyle/>
        <a:p>
          <a:r>
            <a:rPr lang="uk-UA" dirty="0" smtClean="0">
              <a:latin typeface="Times New Roman" panose="02020603050405020304" pitchFamily="18" charset="0"/>
              <a:cs typeface="Times New Roman" panose="02020603050405020304" pitchFamily="18" charset="0"/>
            </a:rPr>
            <a:t>1)</a:t>
          </a:r>
          <a:endParaRPr lang="uk-UA" dirty="0">
            <a:latin typeface="Times New Roman" panose="02020603050405020304" pitchFamily="18" charset="0"/>
            <a:cs typeface="Times New Roman" panose="02020603050405020304" pitchFamily="18" charset="0"/>
          </a:endParaRPr>
        </a:p>
      </dgm:t>
    </dgm:pt>
    <dgm:pt modelId="{59FE895B-2C88-48AA-B004-3F37F611051D}" type="par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95D24477-8202-4A95-B7DC-456848EC776C}" type="sib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E685CFB3-508B-4C84-9CFC-2ADBB4567C8C}">
      <dgm:prSet phldrT="[Текст]" custT="1"/>
      <dgm:spPr/>
      <dgm:t>
        <a:bodyPr/>
        <a:lstStyle/>
        <a:p>
          <a:pPr algn="ctr"/>
          <a:r>
            <a:rPr lang="uk-UA" sz="3200" dirty="0" smtClean="0">
              <a:latin typeface="Times New Roman" panose="02020603050405020304" pitchFamily="18" charset="0"/>
              <a:cs typeface="Times New Roman" panose="02020603050405020304" pitchFamily="18" charset="0"/>
            </a:rPr>
            <a:t>заповнену реєстраційну картку, оформлену на бланку, виготовленому за технічним описом, наведеним у додатку 1 до цього Порядку</a:t>
          </a:r>
          <a:endParaRPr lang="uk-UA" sz="3200" dirty="0">
            <a:latin typeface="Times New Roman" panose="02020603050405020304" pitchFamily="18" charset="0"/>
            <a:cs typeface="Times New Roman" panose="02020603050405020304" pitchFamily="18" charset="0"/>
          </a:endParaRPr>
        </a:p>
      </dgm:t>
    </dgm:pt>
    <dgm:pt modelId="{81532B69-0DD3-416A-A174-06943E70AA74}" type="par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0808FA26-E7BC-4C86-B270-F572DE807A46}" type="sib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92B75593-9739-4647-B0D0-C3B0C1BDD5AF}">
      <dgm:prSet phldrT="[Текст]"/>
      <dgm:spPr/>
      <dgm:t>
        <a:bodyPr/>
        <a:lstStyle/>
        <a:p>
          <a:r>
            <a:rPr lang="uk-UA" dirty="0" smtClean="0">
              <a:latin typeface="Times New Roman" panose="02020603050405020304" pitchFamily="18" charset="0"/>
              <a:cs typeface="Times New Roman" panose="02020603050405020304" pitchFamily="18" charset="0"/>
            </a:rPr>
            <a:t>2)</a:t>
          </a:r>
          <a:endParaRPr lang="uk-UA" dirty="0">
            <a:latin typeface="Times New Roman" panose="02020603050405020304" pitchFamily="18" charset="0"/>
            <a:cs typeface="Times New Roman" panose="02020603050405020304" pitchFamily="18" charset="0"/>
          </a:endParaRPr>
        </a:p>
      </dgm:t>
    </dgm:pt>
    <dgm:pt modelId="{672346D5-AA32-4BF9-AF22-31B247C40D3E}" type="par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AE99CE8C-CFF1-4E45-BD6C-AF7FECBD546E}" type="sibTrans" cxnId="{C7D6126F-A5D4-46DC-99BE-B6CA4E8F152E}">
      <dgm:prSet/>
      <dgm:spPr/>
      <dgm:t>
        <a:bodyPr/>
        <a:lstStyle/>
        <a:p>
          <a:endParaRPr lang="uk-UA">
            <a:latin typeface="Times New Roman" panose="02020603050405020304" pitchFamily="18" charset="0"/>
            <a:cs typeface="Times New Roman" panose="02020603050405020304" pitchFamily="18" charset="0"/>
          </a:endParaRPr>
        </a:p>
      </dgm:t>
    </dgm:pt>
    <dgm:pt modelId="{295B1FE9-A98A-4972-B2C3-B0655865C38F}">
      <dgm:prSet phldrT="[Текст]" custT="1"/>
      <dgm:spPr/>
      <dgm:t>
        <a:bodyPr/>
        <a:lstStyle/>
        <a:p>
          <a:pPr algn="ctr"/>
          <a:r>
            <a:rPr lang="uk-UA" sz="3200" dirty="0" smtClean="0">
              <a:latin typeface="Times New Roman" panose="02020603050405020304" pitchFamily="18" charset="0"/>
              <a:cs typeface="Times New Roman" panose="02020603050405020304" pitchFamily="18" charset="0"/>
            </a:rPr>
            <a:t>копію паспорта громадянина України, а в разі його відсутності – </a:t>
          </a:r>
          <a:r>
            <a:rPr lang="uk-UA" sz="3200" b="1" u="sng" dirty="0" smtClean="0">
              <a:solidFill>
                <a:srgbClr val="C00000"/>
              </a:solidFill>
              <a:latin typeface="Times New Roman" panose="02020603050405020304" pitchFamily="18" charset="0"/>
              <a:cs typeface="Times New Roman" panose="02020603050405020304" pitchFamily="18" charset="0"/>
            </a:rPr>
            <a:t>один з нижчезазначених документів:</a:t>
          </a:r>
          <a:endParaRPr lang="uk-UA" sz="3200" b="1" u="sng" dirty="0">
            <a:solidFill>
              <a:srgbClr val="C00000"/>
            </a:solidFill>
            <a:latin typeface="Times New Roman" panose="02020603050405020304" pitchFamily="18" charset="0"/>
            <a:cs typeface="Times New Roman" panose="02020603050405020304" pitchFamily="18" charset="0"/>
          </a:endParaRPr>
        </a:p>
      </dgm:t>
    </dgm:pt>
    <dgm:pt modelId="{99AD530B-5BBC-4B15-B664-F4D9B99ADC81}" type="par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A4E5C03C-2C26-47DD-A394-4FF05B1046BD}" type="sibTrans" cxnId="{76523B1B-3A93-47E5-8E0A-6A5A8EC8D097}">
      <dgm:prSet/>
      <dgm:spPr/>
      <dgm:t>
        <a:bodyPr/>
        <a:lstStyle/>
        <a:p>
          <a:endParaRPr lang="uk-UA">
            <a:latin typeface="Times New Roman" panose="02020603050405020304" pitchFamily="18" charset="0"/>
            <a:cs typeface="Times New Roman" panose="02020603050405020304" pitchFamily="18" charset="0"/>
          </a:endParaRPr>
        </a:p>
      </dgm:t>
    </dgm:pt>
    <dgm:pt modelId="{444B8576-7789-4D27-9713-F3A5C94E3216}" type="pres">
      <dgm:prSet presAssocID="{0775190C-C38B-48FB-A664-A749DCCD6545}" presName="Name0" presStyleCnt="0">
        <dgm:presLayoutVars>
          <dgm:dir/>
          <dgm:animLvl val="lvl"/>
          <dgm:resizeHandles val="exact"/>
        </dgm:presLayoutVars>
      </dgm:prSet>
      <dgm:spPr/>
      <dgm:t>
        <a:bodyPr/>
        <a:lstStyle/>
        <a:p>
          <a:endParaRPr lang="uk-UA"/>
        </a:p>
      </dgm:t>
    </dgm:pt>
    <dgm:pt modelId="{5F9B3EBF-77F3-4E56-97C4-C298CE9778E0}" type="pres">
      <dgm:prSet presAssocID="{75C94B77-7EFE-4C6E-B333-D06EC69C7F5E}" presName="linNode" presStyleCnt="0"/>
      <dgm:spPr/>
    </dgm:pt>
    <dgm:pt modelId="{911FBD54-08DA-4ECF-89E7-9D49F6FCB55F}" type="pres">
      <dgm:prSet presAssocID="{75C94B77-7EFE-4C6E-B333-D06EC69C7F5E}" presName="parentText" presStyleLbl="node1" presStyleIdx="0" presStyleCnt="2" custScaleX="64463" custScaleY="131434">
        <dgm:presLayoutVars>
          <dgm:chMax val="1"/>
          <dgm:bulletEnabled val="1"/>
        </dgm:presLayoutVars>
      </dgm:prSet>
      <dgm:spPr/>
      <dgm:t>
        <a:bodyPr/>
        <a:lstStyle/>
        <a:p>
          <a:endParaRPr lang="uk-UA"/>
        </a:p>
      </dgm:t>
    </dgm:pt>
    <dgm:pt modelId="{F28A9D40-3550-43AE-948E-C03360555BC2}" type="pres">
      <dgm:prSet presAssocID="{75C94B77-7EFE-4C6E-B333-D06EC69C7F5E}" presName="descendantText" presStyleLbl="alignAccFollowNode1" presStyleIdx="0" presStyleCnt="2" custScaleX="210611" custScaleY="139372">
        <dgm:presLayoutVars>
          <dgm:bulletEnabled val="1"/>
        </dgm:presLayoutVars>
      </dgm:prSet>
      <dgm:spPr/>
      <dgm:t>
        <a:bodyPr/>
        <a:lstStyle/>
        <a:p>
          <a:endParaRPr lang="uk-UA"/>
        </a:p>
      </dgm:t>
    </dgm:pt>
    <dgm:pt modelId="{EB045D22-C419-4F0C-A581-AF7136EEFA84}" type="pres">
      <dgm:prSet presAssocID="{95D24477-8202-4A95-B7DC-456848EC776C}" presName="sp" presStyleCnt="0"/>
      <dgm:spPr/>
    </dgm:pt>
    <dgm:pt modelId="{2C5760F5-07A0-4B20-8E3D-9D34DB8EE191}" type="pres">
      <dgm:prSet presAssocID="{92B75593-9739-4647-B0D0-C3B0C1BDD5AF}" presName="linNode" presStyleCnt="0"/>
      <dgm:spPr/>
    </dgm:pt>
    <dgm:pt modelId="{63615556-E0E4-400C-AE60-0B85229CE5CE}" type="pres">
      <dgm:prSet presAssocID="{92B75593-9739-4647-B0D0-C3B0C1BDD5AF}" presName="parentText" presStyleLbl="node1" presStyleIdx="1" presStyleCnt="2" custScaleX="64463" custScaleY="167269">
        <dgm:presLayoutVars>
          <dgm:chMax val="1"/>
          <dgm:bulletEnabled val="1"/>
        </dgm:presLayoutVars>
      </dgm:prSet>
      <dgm:spPr/>
      <dgm:t>
        <a:bodyPr/>
        <a:lstStyle/>
        <a:p>
          <a:endParaRPr lang="uk-UA"/>
        </a:p>
      </dgm:t>
    </dgm:pt>
    <dgm:pt modelId="{5854E6D3-CF36-4687-AD4E-AD121D79AAD7}" type="pres">
      <dgm:prSet presAssocID="{92B75593-9739-4647-B0D0-C3B0C1BDD5AF}" presName="descendantText" presStyleLbl="alignAccFollowNode1" presStyleIdx="1" presStyleCnt="2" custScaleX="207589" custScaleY="183321">
        <dgm:presLayoutVars>
          <dgm:bulletEnabled val="1"/>
        </dgm:presLayoutVars>
      </dgm:prSet>
      <dgm:spPr/>
      <dgm:t>
        <a:bodyPr/>
        <a:lstStyle/>
        <a:p>
          <a:endParaRPr lang="uk-UA"/>
        </a:p>
      </dgm:t>
    </dgm:pt>
  </dgm:ptLst>
  <dgm:cxnLst>
    <dgm:cxn modelId="{9AFBA431-FB97-424D-8788-4676B1CA98FA}" srcId="{0775190C-C38B-48FB-A664-A749DCCD6545}" destId="{75C94B77-7EFE-4C6E-B333-D06EC69C7F5E}" srcOrd="0" destOrd="0" parTransId="{59FE895B-2C88-48AA-B004-3F37F611051D}" sibTransId="{95D24477-8202-4A95-B7DC-456848EC776C}"/>
    <dgm:cxn modelId="{57C41946-CE9F-4D7A-85B3-A259AE9FD5E5}" srcId="{75C94B77-7EFE-4C6E-B333-D06EC69C7F5E}" destId="{E685CFB3-508B-4C84-9CFC-2ADBB4567C8C}" srcOrd="0" destOrd="0" parTransId="{81532B69-0DD3-416A-A174-06943E70AA74}" sibTransId="{0808FA26-E7BC-4C86-B270-F572DE807A46}"/>
    <dgm:cxn modelId="{3A10E2D3-8C82-4E32-AEAE-59FF2ACF28B5}" type="presOf" srcId="{E685CFB3-508B-4C84-9CFC-2ADBB4567C8C}" destId="{F28A9D40-3550-43AE-948E-C03360555BC2}" srcOrd="0" destOrd="0" presId="urn:microsoft.com/office/officeart/2005/8/layout/vList5"/>
    <dgm:cxn modelId="{F7019BC1-34D4-453F-9612-3275AFAE2EC7}" type="presOf" srcId="{75C94B77-7EFE-4C6E-B333-D06EC69C7F5E}" destId="{911FBD54-08DA-4ECF-89E7-9D49F6FCB55F}" srcOrd="0" destOrd="0" presId="urn:microsoft.com/office/officeart/2005/8/layout/vList5"/>
    <dgm:cxn modelId="{4CA42AC0-560C-4E9D-A6E7-D84385BB017C}" type="presOf" srcId="{295B1FE9-A98A-4972-B2C3-B0655865C38F}" destId="{5854E6D3-CF36-4687-AD4E-AD121D79AAD7}" srcOrd="0" destOrd="0" presId="urn:microsoft.com/office/officeart/2005/8/layout/vList5"/>
    <dgm:cxn modelId="{EF587448-C5D0-4D7D-B373-DDF1D5729B61}" type="presOf" srcId="{92B75593-9739-4647-B0D0-C3B0C1BDD5AF}" destId="{63615556-E0E4-400C-AE60-0B85229CE5CE}" srcOrd="0" destOrd="0" presId="urn:microsoft.com/office/officeart/2005/8/layout/vList5"/>
    <dgm:cxn modelId="{861DE60E-D63E-4067-9814-1AF23440FC96}" type="presOf" srcId="{0775190C-C38B-48FB-A664-A749DCCD6545}" destId="{444B8576-7789-4D27-9713-F3A5C94E3216}" srcOrd="0" destOrd="0" presId="urn:microsoft.com/office/officeart/2005/8/layout/vList5"/>
    <dgm:cxn modelId="{C7D6126F-A5D4-46DC-99BE-B6CA4E8F152E}" srcId="{0775190C-C38B-48FB-A664-A749DCCD6545}" destId="{92B75593-9739-4647-B0D0-C3B0C1BDD5AF}" srcOrd="1" destOrd="0" parTransId="{672346D5-AA32-4BF9-AF22-31B247C40D3E}" sibTransId="{AE99CE8C-CFF1-4E45-BD6C-AF7FECBD546E}"/>
    <dgm:cxn modelId="{76523B1B-3A93-47E5-8E0A-6A5A8EC8D097}" srcId="{92B75593-9739-4647-B0D0-C3B0C1BDD5AF}" destId="{295B1FE9-A98A-4972-B2C3-B0655865C38F}" srcOrd="0" destOrd="0" parTransId="{99AD530B-5BBC-4B15-B664-F4D9B99ADC81}" sibTransId="{A4E5C03C-2C26-47DD-A394-4FF05B1046BD}"/>
    <dgm:cxn modelId="{086161EA-FD12-4972-BC4D-1868C3E15C80}" type="presParOf" srcId="{444B8576-7789-4D27-9713-F3A5C94E3216}" destId="{5F9B3EBF-77F3-4E56-97C4-C298CE9778E0}" srcOrd="0" destOrd="0" presId="urn:microsoft.com/office/officeart/2005/8/layout/vList5"/>
    <dgm:cxn modelId="{03EE50A3-CD78-4A43-AD39-FF1CFA63A797}" type="presParOf" srcId="{5F9B3EBF-77F3-4E56-97C4-C298CE9778E0}" destId="{911FBD54-08DA-4ECF-89E7-9D49F6FCB55F}" srcOrd="0" destOrd="0" presId="urn:microsoft.com/office/officeart/2005/8/layout/vList5"/>
    <dgm:cxn modelId="{C63696AF-BF34-49B2-B18E-6B6C0F6E6CB0}" type="presParOf" srcId="{5F9B3EBF-77F3-4E56-97C4-C298CE9778E0}" destId="{F28A9D40-3550-43AE-948E-C03360555BC2}" srcOrd="1" destOrd="0" presId="urn:microsoft.com/office/officeart/2005/8/layout/vList5"/>
    <dgm:cxn modelId="{9032307F-3DAB-473A-BCAF-4630C7B0E3DB}" type="presParOf" srcId="{444B8576-7789-4D27-9713-F3A5C94E3216}" destId="{EB045D22-C419-4F0C-A581-AF7136EEFA84}" srcOrd="1" destOrd="0" presId="urn:microsoft.com/office/officeart/2005/8/layout/vList5"/>
    <dgm:cxn modelId="{2C9C6CFB-B25D-4A15-81E1-D8B61B563AC1}" type="presParOf" srcId="{444B8576-7789-4D27-9713-F3A5C94E3216}" destId="{2C5760F5-07A0-4B20-8E3D-9D34DB8EE191}" srcOrd="2" destOrd="0" presId="urn:microsoft.com/office/officeart/2005/8/layout/vList5"/>
    <dgm:cxn modelId="{0FF59F94-E05C-4D11-A903-CBB79ABE29EC}" type="presParOf" srcId="{2C5760F5-07A0-4B20-8E3D-9D34DB8EE191}" destId="{63615556-E0E4-400C-AE60-0B85229CE5CE}" srcOrd="0" destOrd="0" presId="urn:microsoft.com/office/officeart/2005/8/layout/vList5"/>
    <dgm:cxn modelId="{05D9CEBE-F244-4A13-92A1-37CF230AECDF}" type="presParOf" srcId="{2C5760F5-07A0-4B20-8E3D-9D34DB8EE191}" destId="{5854E6D3-CF36-4687-AD4E-AD121D79AAD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775190C-C38B-48FB-A664-A749DCCD654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uk-UA"/>
        </a:p>
      </dgm:t>
    </dgm:pt>
    <dgm:pt modelId="{75C94B77-7EFE-4C6E-B333-D06EC69C7F5E}">
      <dgm:prSet phldrT="[Текст]"/>
      <dgm:spPr/>
      <dgm:t>
        <a:bodyPr/>
        <a:lstStyle/>
        <a:p>
          <a:r>
            <a:rPr lang="uk-UA" dirty="0" smtClean="0">
              <a:latin typeface="Times New Roman" panose="02020603050405020304" pitchFamily="18" charset="0"/>
              <a:cs typeface="Times New Roman" panose="02020603050405020304" pitchFamily="18" charset="0"/>
            </a:rPr>
            <a:t>3)</a:t>
          </a:r>
          <a:endParaRPr lang="uk-UA" dirty="0">
            <a:latin typeface="Times New Roman" panose="02020603050405020304" pitchFamily="18" charset="0"/>
            <a:cs typeface="Times New Roman" panose="02020603050405020304" pitchFamily="18" charset="0"/>
          </a:endParaRPr>
        </a:p>
      </dgm:t>
    </dgm:pt>
    <dgm:pt modelId="{59FE895B-2C88-48AA-B004-3F37F611051D}" type="par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95D24477-8202-4A95-B7DC-456848EC776C}" type="sibTrans" cxnId="{9AFBA431-FB97-424D-8788-4676B1CA98FA}">
      <dgm:prSet/>
      <dgm:spPr/>
      <dgm:t>
        <a:bodyPr/>
        <a:lstStyle/>
        <a:p>
          <a:endParaRPr lang="uk-UA">
            <a:latin typeface="Times New Roman" panose="02020603050405020304" pitchFamily="18" charset="0"/>
            <a:cs typeface="Times New Roman" panose="02020603050405020304" pitchFamily="18" charset="0"/>
          </a:endParaRPr>
        </a:p>
      </dgm:t>
    </dgm:pt>
    <dgm:pt modelId="{E685CFB3-508B-4C84-9CFC-2ADBB4567C8C}">
      <dgm:prSet phldrT="[Текст]" custT="1"/>
      <dgm:spPr/>
      <dgm:t>
        <a:bodyPr/>
        <a:lstStyle/>
        <a:p>
          <a:pPr algn="ctr"/>
          <a:r>
            <a:rPr lang="uk-UA" sz="2400" b="1" dirty="0" smtClean="0">
              <a:latin typeface="Times New Roman" panose="02020603050405020304" pitchFamily="18" charset="0"/>
              <a:cs typeface="Times New Roman" panose="02020603050405020304" pitchFamily="18" charset="0"/>
            </a:rPr>
            <a:t>копію документа про повну загальну середню </a:t>
          </a:r>
          <a:r>
            <a:rPr lang="uk-UA" sz="2400" dirty="0" smtClean="0">
              <a:latin typeface="Times New Roman" panose="02020603050405020304" pitchFamily="18" charset="0"/>
              <a:cs typeface="Times New Roman" panose="02020603050405020304" pitchFamily="18" charset="0"/>
            </a:rPr>
            <a:t>освіту (для випускників навчальних закладів системи загальної середньої освіти минулих років (далі – випускники минулих років))</a:t>
          </a:r>
          <a:endParaRPr lang="uk-UA" sz="2400" dirty="0">
            <a:latin typeface="Times New Roman" panose="02020603050405020304" pitchFamily="18" charset="0"/>
            <a:cs typeface="Times New Roman" panose="02020603050405020304" pitchFamily="18" charset="0"/>
          </a:endParaRPr>
        </a:p>
      </dgm:t>
    </dgm:pt>
    <dgm:pt modelId="{81532B69-0DD3-416A-A174-06943E70AA74}" type="par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0808FA26-E7BC-4C86-B270-F572DE807A46}" type="sibTrans" cxnId="{57C41946-CE9F-4D7A-85B3-A259AE9FD5E5}">
      <dgm:prSet/>
      <dgm:spPr/>
      <dgm:t>
        <a:bodyPr/>
        <a:lstStyle/>
        <a:p>
          <a:endParaRPr lang="uk-UA">
            <a:latin typeface="Times New Roman" panose="02020603050405020304" pitchFamily="18" charset="0"/>
            <a:cs typeface="Times New Roman" panose="02020603050405020304" pitchFamily="18" charset="0"/>
          </a:endParaRPr>
        </a:p>
      </dgm:t>
    </dgm:pt>
    <dgm:pt modelId="{A3D052D3-285D-4D53-B04E-42012CF9E45F}">
      <dgm:prSet phldrT="[Текст]" custT="1"/>
      <dgm:spPr/>
      <dgm:t>
        <a:bodyPr/>
        <a:lstStyle/>
        <a:p>
          <a:pPr algn="ctr"/>
          <a:r>
            <a:rPr lang="uk-UA" sz="2400" dirty="0" smtClean="0">
              <a:latin typeface="Times New Roman" panose="02020603050405020304" pitchFamily="18" charset="0"/>
              <a:cs typeface="Times New Roman" panose="02020603050405020304" pitchFamily="18" charset="0"/>
            </a:rPr>
            <a:t>або </a:t>
          </a:r>
          <a:r>
            <a:rPr lang="uk-UA" sz="2400" b="1" dirty="0" smtClean="0">
              <a:latin typeface="Times New Roman" panose="02020603050405020304" pitchFamily="18" charset="0"/>
              <a:cs typeface="Times New Roman" panose="02020603050405020304" pitchFamily="18" charset="0"/>
            </a:rPr>
            <a:t>довідку з місця навчання</a:t>
          </a:r>
          <a:r>
            <a:rPr lang="uk-UA" sz="2400" dirty="0" smtClean="0">
              <a:latin typeface="Times New Roman" panose="02020603050405020304" pitchFamily="18" charset="0"/>
              <a:cs typeface="Times New Roman" panose="02020603050405020304" pitchFamily="18" charset="0"/>
            </a:rPr>
            <a:t>, яка підтверджує, що особа здобуде повну загальну середню освіту в поточному навчальному році, за формою, наведеною у додатку 3 (для учнів (слухачів, студентів) професійно-технічних, вищих навчальних закладів, які здобудуть повну загальну середню освіту в поточному навчальному році (далі – учні (слухачі, студенти) професійно-технічних, вищих навчальних закладів) і випускників поточного навчального року закордонних навчальних закладів).</a:t>
          </a:r>
          <a:endParaRPr lang="uk-UA" sz="2400" dirty="0">
            <a:latin typeface="Times New Roman" panose="02020603050405020304" pitchFamily="18" charset="0"/>
            <a:cs typeface="Times New Roman" panose="02020603050405020304" pitchFamily="18" charset="0"/>
          </a:endParaRPr>
        </a:p>
      </dgm:t>
    </dgm:pt>
    <dgm:pt modelId="{328C01AB-510D-4DC1-860B-F071DB408BA3}" type="parTrans" cxnId="{5022F2F8-E118-43D5-85E4-5B1C657225C6}">
      <dgm:prSet/>
      <dgm:spPr/>
      <dgm:t>
        <a:bodyPr/>
        <a:lstStyle/>
        <a:p>
          <a:endParaRPr lang="uk-UA"/>
        </a:p>
      </dgm:t>
    </dgm:pt>
    <dgm:pt modelId="{43A3B6D3-9FC1-46D4-BD14-EE90DE02CB4E}" type="sibTrans" cxnId="{5022F2F8-E118-43D5-85E4-5B1C657225C6}">
      <dgm:prSet/>
      <dgm:spPr/>
      <dgm:t>
        <a:bodyPr/>
        <a:lstStyle/>
        <a:p>
          <a:endParaRPr lang="uk-UA"/>
        </a:p>
      </dgm:t>
    </dgm:pt>
    <dgm:pt modelId="{444B8576-7789-4D27-9713-F3A5C94E3216}" type="pres">
      <dgm:prSet presAssocID="{0775190C-C38B-48FB-A664-A749DCCD6545}" presName="Name0" presStyleCnt="0">
        <dgm:presLayoutVars>
          <dgm:dir/>
          <dgm:animLvl val="lvl"/>
          <dgm:resizeHandles val="exact"/>
        </dgm:presLayoutVars>
      </dgm:prSet>
      <dgm:spPr/>
      <dgm:t>
        <a:bodyPr/>
        <a:lstStyle/>
        <a:p>
          <a:endParaRPr lang="uk-UA"/>
        </a:p>
      </dgm:t>
    </dgm:pt>
    <dgm:pt modelId="{5F9B3EBF-77F3-4E56-97C4-C298CE9778E0}" type="pres">
      <dgm:prSet presAssocID="{75C94B77-7EFE-4C6E-B333-D06EC69C7F5E}" presName="linNode" presStyleCnt="0"/>
      <dgm:spPr/>
    </dgm:pt>
    <dgm:pt modelId="{911FBD54-08DA-4ECF-89E7-9D49F6FCB55F}" type="pres">
      <dgm:prSet presAssocID="{75C94B77-7EFE-4C6E-B333-D06EC69C7F5E}" presName="parentText" presStyleLbl="node1" presStyleIdx="0" presStyleCnt="1" custScaleX="64463" custScaleY="94310" custLinFactNeighborX="-21" custLinFactNeighborY="-5160">
        <dgm:presLayoutVars>
          <dgm:chMax val="1"/>
          <dgm:bulletEnabled val="1"/>
        </dgm:presLayoutVars>
      </dgm:prSet>
      <dgm:spPr/>
      <dgm:t>
        <a:bodyPr/>
        <a:lstStyle/>
        <a:p>
          <a:endParaRPr lang="uk-UA"/>
        </a:p>
      </dgm:t>
    </dgm:pt>
    <dgm:pt modelId="{F28A9D40-3550-43AE-948E-C03360555BC2}" type="pres">
      <dgm:prSet presAssocID="{75C94B77-7EFE-4C6E-B333-D06EC69C7F5E}" presName="descendantText" presStyleLbl="alignAccFollowNode1" presStyleIdx="0" presStyleCnt="1" custScaleX="210611" custScaleY="110625" custLinFactNeighborX="799" custLinFactNeighborY="-5695">
        <dgm:presLayoutVars>
          <dgm:bulletEnabled val="1"/>
        </dgm:presLayoutVars>
      </dgm:prSet>
      <dgm:spPr/>
      <dgm:t>
        <a:bodyPr/>
        <a:lstStyle/>
        <a:p>
          <a:endParaRPr lang="uk-UA"/>
        </a:p>
      </dgm:t>
    </dgm:pt>
  </dgm:ptLst>
  <dgm:cxnLst>
    <dgm:cxn modelId="{B2E5B854-859F-4CA7-9B2F-8846F1DC5FD9}" type="presOf" srcId="{0775190C-C38B-48FB-A664-A749DCCD6545}" destId="{444B8576-7789-4D27-9713-F3A5C94E3216}" srcOrd="0" destOrd="0" presId="urn:microsoft.com/office/officeart/2005/8/layout/vList5"/>
    <dgm:cxn modelId="{1C58AF47-6B03-4C2B-85A8-A2930DFD0787}" type="presOf" srcId="{75C94B77-7EFE-4C6E-B333-D06EC69C7F5E}" destId="{911FBD54-08DA-4ECF-89E7-9D49F6FCB55F}" srcOrd="0" destOrd="0" presId="urn:microsoft.com/office/officeart/2005/8/layout/vList5"/>
    <dgm:cxn modelId="{9AFBA431-FB97-424D-8788-4676B1CA98FA}" srcId="{0775190C-C38B-48FB-A664-A749DCCD6545}" destId="{75C94B77-7EFE-4C6E-B333-D06EC69C7F5E}" srcOrd="0" destOrd="0" parTransId="{59FE895B-2C88-48AA-B004-3F37F611051D}" sibTransId="{95D24477-8202-4A95-B7DC-456848EC776C}"/>
    <dgm:cxn modelId="{C15A5638-CC2E-4B6E-8F09-594E7063BC6C}" type="presOf" srcId="{A3D052D3-285D-4D53-B04E-42012CF9E45F}" destId="{F28A9D40-3550-43AE-948E-C03360555BC2}" srcOrd="0" destOrd="1" presId="urn:microsoft.com/office/officeart/2005/8/layout/vList5"/>
    <dgm:cxn modelId="{57C41946-CE9F-4D7A-85B3-A259AE9FD5E5}" srcId="{75C94B77-7EFE-4C6E-B333-D06EC69C7F5E}" destId="{E685CFB3-508B-4C84-9CFC-2ADBB4567C8C}" srcOrd="0" destOrd="0" parTransId="{81532B69-0DD3-416A-A174-06943E70AA74}" sibTransId="{0808FA26-E7BC-4C86-B270-F572DE807A46}"/>
    <dgm:cxn modelId="{8712CE2F-5355-4BA7-A933-680C989860DF}" type="presOf" srcId="{E685CFB3-508B-4C84-9CFC-2ADBB4567C8C}" destId="{F28A9D40-3550-43AE-948E-C03360555BC2}" srcOrd="0" destOrd="0" presId="urn:microsoft.com/office/officeart/2005/8/layout/vList5"/>
    <dgm:cxn modelId="{5022F2F8-E118-43D5-85E4-5B1C657225C6}" srcId="{75C94B77-7EFE-4C6E-B333-D06EC69C7F5E}" destId="{A3D052D3-285D-4D53-B04E-42012CF9E45F}" srcOrd="1" destOrd="0" parTransId="{328C01AB-510D-4DC1-860B-F071DB408BA3}" sibTransId="{43A3B6D3-9FC1-46D4-BD14-EE90DE02CB4E}"/>
    <dgm:cxn modelId="{8BA19B69-B0B1-44E5-83D4-006F663196C0}" type="presParOf" srcId="{444B8576-7789-4D27-9713-F3A5C94E3216}" destId="{5F9B3EBF-77F3-4E56-97C4-C298CE9778E0}" srcOrd="0" destOrd="0" presId="urn:microsoft.com/office/officeart/2005/8/layout/vList5"/>
    <dgm:cxn modelId="{103B321C-97CB-4046-86FF-DB86D51FE8AC}" type="presParOf" srcId="{5F9B3EBF-77F3-4E56-97C4-C298CE9778E0}" destId="{911FBD54-08DA-4ECF-89E7-9D49F6FCB55F}" srcOrd="0" destOrd="0" presId="urn:microsoft.com/office/officeart/2005/8/layout/vList5"/>
    <dgm:cxn modelId="{E5695E24-7320-4144-9D83-C24CAB5C4760}" type="presParOf" srcId="{5F9B3EBF-77F3-4E56-97C4-C298CE9778E0}" destId="{F28A9D40-3550-43AE-948E-C03360555BC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8126B9-D883-40F1-AF70-BC9EC04CF9B7}">
      <dsp:nvSpPr>
        <dsp:cNvPr id="0" name=""/>
        <dsp:cNvSpPr/>
      </dsp:nvSpPr>
      <dsp:spPr>
        <a:xfrm>
          <a:off x="0" y="0"/>
          <a:ext cx="8784976" cy="1944216"/>
        </a:xfrm>
        <a:prstGeom prst="rect">
          <a:avLst/>
        </a:prstGeom>
        <a:solidFill>
          <a:schemeClr val="dk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r>
            <a:rPr lang="uk-UA" sz="4500" kern="1200" dirty="0" smtClean="0">
              <a:latin typeface="Times New Roman" panose="02020603050405020304" pitchFamily="18" charset="0"/>
              <a:cs typeface="Times New Roman" panose="02020603050405020304" pitchFamily="18" charset="0"/>
            </a:rPr>
            <a:t>Реєстрація осіб, які виявили бажання взяти участь у ЗНО-2017</a:t>
          </a:r>
          <a:endParaRPr lang="uk-UA" sz="4500" kern="1200" dirty="0">
            <a:latin typeface="Times New Roman" panose="02020603050405020304" pitchFamily="18" charset="0"/>
            <a:cs typeface="Times New Roman" panose="02020603050405020304" pitchFamily="18" charset="0"/>
          </a:endParaRPr>
        </a:p>
      </dsp:txBody>
      <dsp:txXfrm>
        <a:off x="0" y="0"/>
        <a:ext cx="8784976" cy="1944216"/>
      </dsp:txXfrm>
    </dsp:sp>
    <dsp:sp modelId="{BF620FE7-87B9-46C6-B23C-F7C20FC5A631}">
      <dsp:nvSpPr>
        <dsp:cNvPr id="0" name=""/>
        <dsp:cNvSpPr/>
      </dsp:nvSpPr>
      <dsp:spPr>
        <a:xfrm>
          <a:off x="0" y="1944216"/>
          <a:ext cx="8784976" cy="408285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uk-UA" sz="4200" b="1" kern="1200" dirty="0" smtClean="0">
              <a:latin typeface="Times New Roman" panose="02020603050405020304" pitchFamily="18" charset="0"/>
              <a:cs typeface="Times New Roman" panose="02020603050405020304" pitchFamily="18" charset="0"/>
            </a:rPr>
            <a:t>здійснюватиметься з </a:t>
          </a:r>
          <a:r>
            <a:rPr lang="uk-UA" sz="4200" b="1" u="sng" kern="1200" dirty="0" smtClean="0">
              <a:solidFill>
                <a:srgbClr val="C00000"/>
              </a:solidFill>
              <a:latin typeface="Times New Roman" panose="02020603050405020304" pitchFamily="18" charset="0"/>
              <a:cs typeface="Times New Roman" panose="02020603050405020304" pitchFamily="18" charset="0"/>
            </a:rPr>
            <a:t>06 лютого до 17 березня 2017 року</a:t>
          </a:r>
          <a:endParaRPr lang="uk-UA" sz="4200" u="sng" kern="1200" dirty="0" smtClean="0">
            <a:solidFill>
              <a:srgbClr val="C00000"/>
            </a:solidFill>
            <a:latin typeface="Times New Roman" panose="02020603050405020304" pitchFamily="18" charset="0"/>
            <a:cs typeface="Times New Roman" panose="02020603050405020304" pitchFamily="18" charset="0"/>
          </a:endParaRPr>
        </a:p>
        <a:p>
          <a:pPr lvl="0" algn="ctr" defTabSz="1866900">
            <a:lnSpc>
              <a:spcPct val="90000"/>
            </a:lnSpc>
            <a:spcBef>
              <a:spcPct val="0"/>
            </a:spcBef>
            <a:spcAft>
              <a:spcPct val="35000"/>
            </a:spcAft>
          </a:pPr>
          <a:r>
            <a:rPr lang="uk-UA" sz="4200" kern="1200" dirty="0" smtClean="0">
              <a:latin typeface="Times New Roman" panose="02020603050405020304" pitchFamily="18" charset="0"/>
              <a:cs typeface="Times New Roman" panose="02020603050405020304" pitchFamily="18" charset="0"/>
            </a:rPr>
            <a:t>на сторінці </a:t>
          </a:r>
          <a:r>
            <a:rPr lang="uk-UA" sz="4200" b="1" kern="1200" dirty="0" smtClean="0">
              <a:latin typeface="Times New Roman" panose="02020603050405020304" pitchFamily="18" charset="0"/>
              <a:cs typeface="Times New Roman" panose="02020603050405020304" pitchFamily="18" charset="0"/>
            </a:rPr>
            <a:t>«Реєстрація-2017»</a:t>
          </a:r>
          <a:r>
            <a:rPr lang="uk-UA" sz="4200" kern="1200" dirty="0" smtClean="0">
              <a:latin typeface="Times New Roman" panose="02020603050405020304" pitchFamily="18" charset="0"/>
              <a:cs typeface="Times New Roman" panose="02020603050405020304" pitchFamily="18" charset="0"/>
            </a:rPr>
            <a:t>, розміщеній на офіційному сайті </a:t>
          </a:r>
        </a:p>
        <a:p>
          <a:pPr lvl="0" algn="ctr" defTabSz="1866900">
            <a:lnSpc>
              <a:spcPct val="90000"/>
            </a:lnSpc>
            <a:spcBef>
              <a:spcPct val="0"/>
            </a:spcBef>
            <a:spcAft>
              <a:spcPct val="35000"/>
            </a:spcAft>
          </a:pPr>
          <a:r>
            <a:rPr lang="uk-UA" sz="4200" kern="1200" dirty="0" smtClean="0">
              <a:latin typeface="Times New Roman" panose="02020603050405020304" pitchFamily="18" charset="0"/>
              <a:cs typeface="Times New Roman" panose="02020603050405020304" pitchFamily="18" charset="0"/>
            </a:rPr>
            <a:t>Українського центру оцінювання якості освіти </a:t>
          </a:r>
          <a:r>
            <a:rPr lang="en-US" sz="4200" b="1" kern="1200" dirty="0" smtClean="0">
              <a:latin typeface="Times New Roman" panose="02020603050405020304" pitchFamily="18" charset="0"/>
              <a:cs typeface="Times New Roman" panose="02020603050405020304" pitchFamily="18" charset="0"/>
              <a:hlinkClick xmlns:r="http://schemas.openxmlformats.org/officeDocument/2006/relationships" r:id="rId1"/>
            </a:rPr>
            <a:t>www</a:t>
          </a:r>
          <a:r>
            <a:rPr lang="uk-UA" sz="4200" b="1" kern="1200" dirty="0" smtClean="0">
              <a:latin typeface="Times New Roman" panose="02020603050405020304" pitchFamily="18" charset="0"/>
              <a:cs typeface="Times New Roman" panose="02020603050405020304" pitchFamily="18" charset="0"/>
              <a:hlinkClick xmlns:r="http://schemas.openxmlformats.org/officeDocument/2006/relationships" r:id="rId1"/>
            </a:rPr>
            <a:t>.testportal.gov.ua</a:t>
          </a:r>
          <a:endParaRPr lang="uk-UA" sz="4200" kern="1200" dirty="0">
            <a:latin typeface="Times New Roman" panose="02020603050405020304" pitchFamily="18" charset="0"/>
            <a:cs typeface="Times New Roman" panose="02020603050405020304" pitchFamily="18" charset="0"/>
          </a:endParaRPr>
        </a:p>
      </dsp:txBody>
      <dsp:txXfrm>
        <a:off x="0" y="1944216"/>
        <a:ext cx="8784976" cy="4082853"/>
      </dsp:txXfrm>
    </dsp:sp>
    <dsp:sp modelId="{94489222-4E06-419F-8428-DE2D6B42BDBC}">
      <dsp:nvSpPr>
        <dsp:cNvPr id="0" name=""/>
        <dsp:cNvSpPr/>
      </dsp:nvSpPr>
      <dsp:spPr>
        <a:xfrm>
          <a:off x="0" y="6027069"/>
          <a:ext cx="8784976" cy="453650"/>
        </a:xfrm>
        <a:prstGeom prst="rect">
          <a:avLst/>
        </a:prstGeom>
        <a:solidFill>
          <a:schemeClr val="dk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970" y="1670656"/>
          <a:ext cx="678819" cy="1267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3</a:t>
          </a:r>
          <a:endParaRPr lang="uk-UA" sz="4000" b="1" kern="1200" dirty="0">
            <a:latin typeface="Times New Roman" panose="02020603050405020304" pitchFamily="18" charset="0"/>
            <a:cs typeface="Times New Roman" panose="02020603050405020304" pitchFamily="18" charset="0"/>
          </a:endParaRPr>
        </a:p>
      </dsp:txBody>
      <dsp:txXfrm>
        <a:off x="4970" y="1670656"/>
        <a:ext cx="678819" cy="1267200"/>
      </dsp:txXfrm>
    </dsp:sp>
    <dsp:sp modelId="{0136C66E-76B2-4ACA-82CA-9ED4046AC2D4}">
      <dsp:nvSpPr>
        <dsp:cNvPr id="0" name=""/>
        <dsp:cNvSpPr/>
      </dsp:nvSpPr>
      <dsp:spPr>
        <a:xfrm>
          <a:off x="683789" y="284655"/>
          <a:ext cx="135763" cy="403920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873859" y="284655"/>
          <a:ext cx="7906146" cy="40392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285750" lvl="1" indent="-285750" algn="ctr" defTabSz="2400300">
            <a:lnSpc>
              <a:spcPct val="90000"/>
            </a:lnSpc>
            <a:spcBef>
              <a:spcPct val="0"/>
            </a:spcBef>
            <a:spcAft>
              <a:spcPct val="15000"/>
            </a:spcAft>
            <a:buChar char="••"/>
          </a:pPr>
          <a:r>
            <a:rPr lang="uk-UA" sz="5400" b="1" kern="1200" dirty="0" smtClean="0">
              <a:latin typeface="Times New Roman" panose="02020603050405020304" pitchFamily="18" charset="0"/>
              <a:cs typeface="Times New Roman" panose="02020603050405020304" pitchFamily="18" charset="0"/>
            </a:rPr>
            <a:t>Окремі категорії </a:t>
          </a:r>
          <a:r>
            <a:rPr lang="uk-UA" sz="5400" kern="1200" dirty="0" smtClean="0">
              <a:latin typeface="Times New Roman" panose="02020603050405020304" pitchFamily="18" charset="0"/>
              <a:cs typeface="Times New Roman" panose="02020603050405020304" pitchFamily="18" charset="0"/>
            </a:rPr>
            <a:t>осіб, крім документів, передбачених пунктом 2 цього розділу, </a:t>
          </a:r>
          <a:r>
            <a:rPr lang="uk-UA" sz="5400" b="1" u="sng" kern="1200" dirty="0" smtClean="0">
              <a:solidFill>
                <a:srgbClr val="C00000"/>
              </a:solidFill>
              <a:latin typeface="Times New Roman" panose="02020603050405020304" pitchFamily="18" charset="0"/>
              <a:cs typeface="Times New Roman" panose="02020603050405020304" pitchFamily="18" charset="0"/>
            </a:rPr>
            <a:t>мають також подати</a:t>
          </a:r>
          <a:r>
            <a:rPr lang="uk-UA" sz="5400" kern="1200" dirty="0" smtClean="0">
              <a:latin typeface="Times New Roman" panose="02020603050405020304" pitchFamily="18" charset="0"/>
              <a:cs typeface="Times New Roman" panose="02020603050405020304" pitchFamily="18" charset="0"/>
            </a:rPr>
            <a:t>:</a:t>
          </a:r>
          <a:endParaRPr lang="uk-UA" sz="5400" kern="1200" dirty="0">
            <a:latin typeface="Times New Roman" panose="02020603050405020304" pitchFamily="18" charset="0"/>
            <a:cs typeface="Times New Roman" panose="02020603050405020304" pitchFamily="18" charset="0"/>
          </a:endParaRPr>
        </a:p>
      </dsp:txBody>
      <dsp:txXfrm>
        <a:off x="873859" y="284655"/>
        <a:ext cx="7906146" cy="40392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A9D40-3550-43AE-948E-C03360555BC2}">
      <dsp:nvSpPr>
        <dsp:cNvPr id="0" name=""/>
        <dsp:cNvSpPr/>
      </dsp:nvSpPr>
      <dsp:spPr>
        <a:xfrm rot="5400000">
          <a:off x="3198243" y="-1947677"/>
          <a:ext cx="3511600" cy="758454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ctr" defTabSz="1066800">
            <a:lnSpc>
              <a:spcPct val="90000"/>
            </a:lnSpc>
            <a:spcBef>
              <a:spcPct val="0"/>
            </a:spcBef>
            <a:spcAft>
              <a:spcPct val="15000"/>
            </a:spcAft>
            <a:buChar char="••"/>
          </a:pPr>
          <a:r>
            <a:rPr lang="uk-UA" sz="2400" b="1" kern="1200" dirty="0" smtClean="0">
              <a:latin typeface="Times New Roman" panose="02020603050405020304" pitchFamily="18" charset="0"/>
              <a:cs typeface="Times New Roman" panose="02020603050405020304" pitchFamily="18" charset="0"/>
            </a:rPr>
            <a:t>медичний висновок </a:t>
          </a:r>
          <a:r>
            <a:rPr lang="uk-UA" sz="2400" kern="1200" dirty="0" smtClean="0">
              <a:latin typeface="Times New Roman" panose="02020603050405020304" pitchFamily="18" charset="0"/>
              <a:cs typeface="Times New Roman" panose="02020603050405020304" pitchFamily="18" charset="0"/>
            </a:rPr>
            <a:t>про створення особливих (спеціальних) умов для проходження ЗНО за формою первинної облікової документації № 086-3/о «Медичний висновок про створення особливих (спеціальних) умов для проходження ЗНО», затвердженою наказом Міністерства освіти і науки України, Міністерства охорони здоров’я України від 29 серпня 2016 року № 1027/900, зареєстрованим у Міністерстві юстиції України 27 грудня 2016 року за № 1707/29837-1710/29840 </a:t>
          </a:r>
          <a:endParaRPr lang="uk-UA" sz="2400" kern="1200" dirty="0">
            <a:latin typeface="Times New Roman" panose="02020603050405020304" pitchFamily="18" charset="0"/>
            <a:cs typeface="Times New Roman" panose="02020603050405020304" pitchFamily="18" charset="0"/>
          </a:endParaRPr>
        </a:p>
      </dsp:txBody>
      <dsp:txXfrm rot="-5400000">
        <a:off x="1161769" y="260219"/>
        <a:ext cx="7413127" cy="3168756"/>
      </dsp:txXfrm>
    </dsp:sp>
    <dsp:sp modelId="{911FBD54-08DA-4ECF-89E7-9D49F6FCB55F}">
      <dsp:nvSpPr>
        <dsp:cNvPr id="0" name=""/>
        <dsp:cNvSpPr/>
      </dsp:nvSpPr>
      <dsp:spPr>
        <a:xfrm>
          <a:off x="951" y="1852"/>
          <a:ext cx="1160817" cy="368548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uk-UA" sz="5700" kern="1200" dirty="0" smtClean="0">
              <a:latin typeface="Times New Roman" panose="02020603050405020304" pitchFamily="18" charset="0"/>
              <a:cs typeface="Times New Roman" panose="02020603050405020304" pitchFamily="18" charset="0"/>
            </a:rPr>
            <a:t>1)</a:t>
          </a:r>
          <a:endParaRPr lang="uk-UA" sz="5700" kern="1200" dirty="0">
            <a:latin typeface="Times New Roman" panose="02020603050405020304" pitchFamily="18" charset="0"/>
            <a:cs typeface="Times New Roman" panose="02020603050405020304" pitchFamily="18" charset="0"/>
          </a:endParaRPr>
        </a:p>
      </dsp:txBody>
      <dsp:txXfrm>
        <a:off x="57617" y="58518"/>
        <a:ext cx="1047485" cy="3572157"/>
      </dsp:txXfrm>
    </dsp:sp>
    <dsp:sp modelId="{5854E6D3-CF36-4687-AD4E-AD121D79AAD7}">
      <dsp:nvSpPr>
        <dsp:cNvPr id="0" name=""/>
        <dsp:cNvSpPr/>
      </dsp:nvSpPr>
      <dsp:spPr>
        <a:xfrm rot="5400000">
          <a:off x="4090400" y="1242484"/>
          <a:ext cx="1877792" cy="74529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ctr" defTabSz="1244600">
            <a:lnSpc>
              <a:spcPct val="90000"/>
            </a:lnSpc>
            <a:spcBef>
              <a:spcPct val="0"/>
            </a:spcBef>
            <a:spcAft>
              <a:spcPct val="15000"/>
            </a:spcAft>
            <a:buChar char="••"/>
          </a:pPr>
          <a:r>
            <a:rPr lang="uk-UA" sz="2800" b="1" kern="1200" dirty="0" smtClean="0">
              <a:latin typeface="Times New Roman" panose="02020603050405020304" pitchFamily="18" charset="0"/>
              <a:cs typeface="Times New Roman" panose="02020603050405020304" pitchFamily="18" charset="0"/>
            </a:rPr>
            <a:t>копію свідоцтва </a:t>
          </a:r>
          <a:r>
            <a:rPr lang="uk-UA" sz="2800" kern="1200" dirty="0" smtClean="0">
              <a:latin typeface="Times New Roman" panose="02020603050405020304" pitchFamily="18" charset="0"/>
              <a:cs typeface="Times New Roman" panose="02020603050405020304" pitchFamily="18" charset="0"/>
            </a:rPr>
            <a:t>про зміну імені, та/або свідоцтва про шлюб, та/або свідоцтва про розірвання шлюбу (для осіб, у документах яких є розбіжності в персональних даних);</a:t>
          </a:r>
          <a:endParaRPr lang="uk-UA" sz="2800" b="1" u="sng" kern="1200" dirty="0">
            <a:solidFill>
              <a:srgbClr val="C00000"/>
            </a:solidFill>
            <a:latin typeface="Times New Roman" panose="02020603050405020304" pitchFamily="18" charset="0"/>
            <a:cs typeface="Times New Roman" panose="02020603050405020304" pitchFamily="18" charset="0"/>
          </a:endParaRPr>
        </a:p>
      </dsp:txBody>
      <dsp:txXfrm rot="-5400000">
        <a:off x="1302797" y="4121753"/>
        <a:ext cx="7361332" cy="1694460"/>
      </dsp:txXfrm>
    </dsp:sp>
    <dsp:sp modelId="{63615556-E0E4-400C-AE60-0B85229CE5CE}">
      <dsp:nvSpPr>
        <dsp:cNvPr id="0" name=""/>
        <dsp:cNvSpPr/>
      </dsp:nvSpPr>
      <dsp:spPr>
        <a:xfrm>
          <a:off x="951" y="3819139"/>
          <a:ext cx="1301846" cy="229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uk-UA" sz="5700" kern="1200" dirty="0" smtClean="0">
              <a:latin typeface="Times New Roman" panose="02020603050405020304" pitchFamily="18" charset="0"/>
              <a:cs typeface="Times New Roman" panose="02020603050405020304" pitchFamily="18" charset="0"/>
            </a:rPr>
            <a:t>2)</a:t>
          </a:r>
          <a:endParaRPr lang="uk-UA" sz="5700" kern="1200" dirty="0">
            <a:latin typeface="Times New Roman" panose="02020603050405020304" pitchFamily="18" charset="0"/>
            <a:cs typeface="Times New Roman" panose="02020603050405020304" pitchFamily="18" charset="0"/>
          </a:endParaRPr>
        </a:p>
      </dsp:txBody>
      <dsp:txXfrm>
        <a:off x="64502" y="3882690"/>
        <a:ext cx="1174744" cy="21725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A9D40-3550-43AE-948E-C03360555BC2}">
      <dsp:nvSpPr>
        <dsp:cNvPr id="0" name=""/>
        <dsp:cNvSpPr/>
      </dsp:nvSpPr>
      <dsp:spPr>
        <a:xfrm rot="5400000">
          <a:off x="3935308" y="-2720034"/>
          <a:ext cx="2037470" cy="758454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ctr" defTabSz="1244600">
            <a:lnSpc>
              <a:spcPct val="90000"/>
            </a:lnSpc>
            <a:spcBef>
              <a:spcPct val="0"/>
            </a:spcBef>
            <a:spcAft>
              <a:spcPct val="15000"/>
            </a:spcAft>
            <a:buChar char="••"/>
          </a:pPr>
          <a:r>
            <a:rPr lang="uk-UA" sz="2800" b="1" kern="1200" dirty="0" smtClean="0">
              <a:latin typeface="Times New Roman" panose="02020603050405020304" pitchFamily="18" charset="0"/>
              <a:cs typeface="Times New Roman" panose="02020603050405020304" pitchFamily="18" charset="0"/>
            </a:rPr>
            <a:t>копію нотаріально засвідченого перекладу </a:t>
          </a:r>
          <a:r>
            <a:rPr lang="uk-UA" sz="2800" kern="1200" dirty="0" smtClean="0">
              <a:latin typeface="Times New Roman" panose="02020603050405020304" pitchFamily="18" charset="0"/>
              <a:cs typeface="Times New Roman" panose="02020603050405020304" pitchFamily="18" charset="0"/>
            </a:rPr>
            <a:t>українською мовою документів, наданих для реєстрації (для осіб, які подають документи, оформлені іноземною мовою) </a:t>
          </a:r>
          <a:endParaRPr lang="uk-UA" sz="2800" kern="1200" dirty="0">
            <a:latin typeface="Times New Roman" panose="02020603050405020304" pitchFamily="18" charset="0"/>
            <a:cs typeface="Times New Roman" panose="02020603050405020304" pitchFamily="18" charset="0"/>
          </a:endParaRPr>
        </a:p>
      </dsp:txBody>
      <dsp:txXfrm rot="-5400000">
        <a:off x="1161769" y="152966"/>
        <a:ext cx="7485088" cy="1838548"/>
      </dsp:txXfrm>
    </dsp:sp>
    <dsp:sp modelId="{911FBD54-08DA-4ECF-89E7-9D49F6FCB55F}">
      <dsp:nvSpPr>
        <dsp:cNvPr id="0" name=""/>
        <dsp:cNvSpPr/>
      </dsp:nvSpPr>
      <dsp:spPr>
        <a:xfrm>
          <a:off x="951" y="844"/>
          <a:ext cx="1160817" cy="21427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uk-UA" sz="5700" kern="1200" dirty="0" smtClean="0">
              <a:latin typeface="Times New Roman" panose="02020603050405020304" pitchFamily="18" charset="0"/>
              <a:cs typeface="Times New Roman" panose="02020603050405020304" pitchFamily="18" charset="0"/>
            </a:rPr>
            <a:t>3)</a:t>
          </a:r>
          <a:endParaRPr lang="uk-UA" sz="5700" kern="1200" dirty="0">
            <a:latin typeface="Times New Roman" panose="02020603050405020304" pitchFamily="18" charset="0"/>
            <a:cs typeface="Times New Roman" panose="02020603050405020304" pitchFamily="18" charset="0"/>
          </a:endParaRPr>
        </a:p>
      </dsp:txBody>
      <dsp:txXfrm>
        <a:off x="57617" y="57510"/>
        <a:ext cx="1047485" cy="2029458"/>
      </dsp:txXfrm>
    </dsp:sp>
    <dsp:sp modelId="{5854E6D3-CF36-4687-AD4E-AD121D79AAD7}">
      <dsp:nvSpPr>
        <dsp:cNvPr id="0" name=""/>
        <dsp:cNvSpPr/>
      </dsp:nvSpPr>
      <dsp:spPr>
        <a:xfrm rot="5400000">
          <a:off x="3292460" y="651109"/>
          <a:ext cx="3473673" cy="74529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ctr" defTabSz="1244600">
            <a:lnSpc>
              <a:spcPct val="90000"/>
            </a:lnSpc>
            <a:spcBef>
              <a:spcPct val="0"/>
            </a:spcBef>
            <a:spcAft>
              <a:spcPct val="15000"/>
            </a:spcAft>
            <a:buChar char="••"/>
          </a:pPr>
          <a:r>
            <a:rPr lang="uk-UA" sz="2800" b="1" kern="1200" dirty="0" smtClean="0">
              <a:latin typeface="Times New Roman" panose="02020603050405020304" pitchFamily="18" charset="0"/>
              <a:cs typeface="Times New Roman" panose="02020603050405020304" pitchFamily="18" charset="0"/>
            </a:rPr>
            <a:t>заяву щодо надання можливості </a:t>
          </a:r>
          <a:r>
            <a:rPr lang="uk-UA" sz="2800" kern="1200" dirty="0" smtClean="0">
              <a:latin typeface="Times New Roman" panose="02020603050405020304" pitchFamily="18" charset="0"/>
              <a:cs typeface="Times New Roman" panose="02020603050405020304" pitchFamily="18" charset="0"/>
            </a:rPr>
            <a:t>пройти ЗНО з певного(</a:t>
          </a:r>
          <a:r>
            <a:rPr lang="uk-UA" sz="2800" kern="1200" dirty="0" err="1" smtClean="0">
              <a:latin typeface="Times New Roman" panose="02020603050405020304" pitchFamily="18" charset="0"/>
              <a:cs typeface="Times New Roman" panose="02020603050405020304" pitchFamily="18" charset="0"/>
            </a:rPr>
            <a:t>их</a:t>
          </a:r>
          <a:r>
            <a:rPr lang="uk-UA" sz="2800" kern="1200" dirty="0" smtClean="0">
              <a:latin typeface="Times New Roman" panose="02020603050405020304" pitchFamily="18" charset="0"/>
              <a:cs typeface="Times New Roman" panose="02020603050405020304" pitchFamily="18" charset="0"/>
            </a:rPr>
            <a:t>) предмета(</a:t>
          </a:r>
          <a:r>
            <a:rPr lang="uk-UA" sz="2800" kern="1200" dirty="0" err="1" smtClean="0">
              <a:latin typeface="Times New Roman" panose="02020603050405020304" pitchFamily="18" charset="0"/>
              <a:cs typeface="Times New Roman" panose="02020603050405020304" pitchFamily="18" charset="0"/>
            </a:rPr>
            <a:t>ів</a:t>
          </a:r>
          <a:r>
            <a:rPr lang="uk-UA" sz="2800" kern="1200" dirty="0" smtClean="0">
              <a:latin typeface="Times New Roman" panose="02020603050405020304" pitchFamily="18" charset="0"/>
              <a:cs typeface="Times New Roman" panose="02020603050405020304" pitchFamily="18" charset="0"/>
            </a:rPr>
            <a:t>) під час додаткової сесії, у якій має бути вказана причина, що унеможливлює участь в основній сесії, та документ, що підтверджує цю причину (для осіб, зазначених у підпунктах 1, 2, 5 пункту 4, підпункті 2 пункту 5 розділу </a:t>
          </a:r>
          <a:r>
            <a:rPr lang="en-US" sz="2800" kern="1200" dirty="0" smtClean="0">
              <a:latin typeface="Times New Roman" panose="02020603050405020304" pitchFamily="18" charset="0"/>
              <a:cs typeface="Times New Roman" panose="02020603050405020304" pitchFamily="18" charset="0"/>
            </a:rPr>
            <a:t>VI</a:t>
          </a:r>
          <a:r>
            <a:rPr lang="uk-UA" sz="2800" kern="1200" dirty="0" smtClean="0">
              <a:latin typeface="Times New Roman" panose="02020603050405020304" pitchFamily="18" charset="0"/>
              <a:cs typeface="Times New Roman" panose="02020603050405020304" pitchFamily="18" charset="0"/>
            </a:rPr>
            <a:t> цього Порядку) </a:t>
          </a:r>
          <a:endParaRPr lang="uk-UA" sz="2800" b="1" u="sng" kern="1200" dirty="0">
            <a:solidFill>
              <a:srgbClr val="C00000"/>
            </a:solidFill>
            <a:latin typeface="Times New Roman" panose="02020603050405020304" pitchFamily="18" charset="0"/>
            <a:cs typeface="Times New Roman" panose="02020603050405020304" pitchFamily="18" charset="0"/>
          </a:endParaRPr>
        </a:p>
      </dsp:txBody>
      <dsp:txXfrm rot="-5400000">
        <a:off x="1302798" y="2810343"/>
        <a:ext cx="7283427" cy="3134531"/>
      </dsp:txXfrm>
    </dsp:sp>
    <dsp:sp modelId="{63615556-E0E4-400C-AE60-0B85229CE5CE}">
      <dsp:nvSpPr>
        <dsp:cNvPr id="0" name=""/>
        <dsp:cNvSpPr/>
      </dsp:nvSpPr>
      <dsp:spPr>
        <a:xfrm>
          <a:off x="951" y="2347349"/>
          <a:ext cx="1301846" cy="40605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uk-UA" sz="5700" kern="1200" dirty="0" smtClean="0">
              <a:latin typeface="Times New Roman" panose="02020603050405020304" pitchFamily="18" charset="0"/>
              <a:cs typeface="Times New Roman" panose="02020603050405020304" pitchFamily="18" charset="0"/>
            </a:rPr>
            <a:t>4)</a:t>
          </a:r>
          <a:endParaRPr lang="uk-UA" sz="5700" kern="1200" dirty="0">
            <a:latin typeface="Times New Roman" panose="02020603050405020304" pitchFamily="18" charset="0"/>
            <a:cs typeface="Times New Roman" panose="02020603050405020304" pitchFamily="18" charset="0"/>
          </a:endParaRPr>
        </a:p>
      </dsp:txBody>
      <dsp:txXfrm>
        <a:off x="64502" y="2410900"/>
        <a:ext cx="1174744" cy="393341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970" y="1775718"/>
          <a:ext cx="678819" cy="673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4</a:t>
          </a:r>
          <a:endParaRPr lang="uk-UA" sz="4000" b="1" kern="1200" dirty="0">
            <a:latin typeface="Times New Roman" panose="02020603050405020304" pitchFamily="18" charset="0"/>
            <a:cs typeface="Times New Roman" panose="02020603050405020304" pitchFamily="18" charset="0"/>
          </a:endParaRPr>
        </a:p>
      </dsp:txBody>
      <dsp:txXfrm>
        <a:off x="4970" y="1775718"/>
        <a:ext cx="678819" cy="673200"/>
      </dsp:txXfrm>
    </dsp:sp>
    <dsp:sp modelId="{0136C66E-76B2-4ACA-82CA-9ED4046AC2D4}">
      <dsp:nvSpPr>
        <dsp:cNvPr id="0" name=""/>
        <dsp:cNvSpPr/>
      </dsp:nvSpPr>
      <dsp:spPr>
        <a:xfrm>
          <a:off x="683789" y="387243"/>
          <a:ext cx="135763" cy="345015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873859" y="387243"/>
          <a:ext cx="7906146" cy="345015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ctr" defTabSz="1511300">
            <a:lnSpc>
              <a:spcPct val="90000"/>
            </a:lnSpc>
            <a:spcBef>
              <a:spcPct val="0"/>
            </a:spcBef>
            <a:spcAft>
              <a:spcPct val="15000"/>
            </a:spcAft>
            <a:buChar char="••"/>
          </a:pPr>
          <a:r>
            <a:rPr lang="uk-UA" sz="3400" kern="1200" dirty="0" smtClean="0">
              <a:latin typeface="Times New Roman" panose="02020603050405020304" pitchFamily="18" charset="0"/>
              <a:cs typeface="Times New Roman" panose="02020603050405020304" pitchFamily="18" charset="0"/>
            </a:rPr>
            <a:t>На копіях документів, що подаються для реєстрації, повинен бути напис про засвідчення документа, що складається зі слів </a:t>
          </a:r>
          <a:r>
            <a:rPr lang="uk-UA" sz="3400" b="1" u="sng" kern="1200" dirty="0" smtClean="0">
              <a:solidFill>
                <a:srgbClr val="C00000"/>
              </a:solidFill>
              <a:latin typeface="Times New Roman" panose="02020603050405020304" pitchFamily="18" charset="0"/>
              <a:cs typeface="Times New Roman" panose="02020603050405020304" pitchFamily="18" charset="0"/>
            </a:rPr>
            <a:t>«Згідно з оригіналом» </a:t>
          </a:r>
          <a:r>
            <a:rPr lang="uk-UA" sz="3400" b="1" kern="1200" dirty="0" smtClean="0">
              <a:latin typeface="Times New Roman" panose="02020603050405020304" pitchFamily="18" charset="0"/>
              <a:cs typeface="Times New Roman" panose="02020603050405020304" pitchFamily="18" charset="0"/>
            </a:rPr>
            <a:t>(без лапок)</a:t>
          </a:r>
          <a:r>
            <a:rPr lang="uk-UA" sz="3400" kern="1200" dirty="0" smtClean="0">
              <a:latin typeface="Times New Roman" panose="02020603050405020304" pitchFamily="18" charset="0"/>
              <a:cs typeface="Times New Roman" panose="02020603050405020304" pitchFamily="18" charset="0"/>
            </a:rPr>
            <a:t>, а також особистий підпис особи, яка реєструється, її ініціали та прізвище, дата засвідчення копії</a:t>
          </a:r>
          <a:endParaRPr lang="uk-UA" sz="3400" kern="1200" dirty="0">
            <a:latin typeface="Times New Roman" panose="02020603050405020304" pitchFamily="18" charset="0"/>
            <a:cs typeface="Times New Roman" panose="02020603050405020304" pitchFamily="18" charset="0"/>
          </a:endParaRPr>
        </a:p>
      </dsp:txBody>
      <dsp:txXfrm>
        <a:off x="873859" y="387243"/>
        <a:ext cx="7906146" cy="3450150"/>
      </dsp:txXfrm>
    </dsp:sp>
    <dsp:sp modelId="{BDC7E557-9AB0-4F77-84D9-849FF6429266}">
      <dsp:nvSpPr>
        <dsp:cNvPr id="0" name=""/>
        <dsp:cNvSpPr/>
      </dsp:nvSpPr>
      <dsp:spPr>
        <a:xfrm>
          <a:off x="4970" y="4654031"/>
          <a:ext cx="701339" cy="673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5</a:t>
          </a:r>
          <a:endParaRPr lang="uk-UA" sz="4000" b="1" kern="1200" dirty="0">
            <a:latin typeface="Times New Roman" panose="02020603050405020304" pitchFamily="18" charset="0"/>
            <a:cs typeface="Times New Roman" panose="02020603050405020304" pitchFamily="18" charset="0"/>
          </a:endParaRPr>
        </a:p>
      </dsp:txBody>
      <dsp:txXfrm>
        <a:off x="4970" y="4654031"/>
        <a:ext cx="701339" cy="673200"/>
      </dsp:txXfrm>
    </dsp:sp>
    <dsp:sp modelId="{EA899DAB-CBE3-4285-9135-703905A7043E}">
      <dsp:nvSpPr>
        <dsp:cNvPr id="0" name=""/>
        <dsp:cNvSpPr/>
      </dsp:nvSpPr>
      <dsp:spPr>
        <a:xfrm>
          <a:off x="706310" y="3959793"/>
          <a:ext cx="140267" cy="2061675"/>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902685" y="3959793"/>
          <a:ext cx="7877157" cy="2061675"/>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ctr" defTabSz="1511300">
            <a:lnSpc>
              <a:spcPct val="90000"/>
            </a:lnSpc>
            <a:spcBef>
              <a:spcPct val="0"/>
            </a:spcBef>
            <a:spcAft>
              <a:spcPct val="15000"/>
            </a:spcAft>
            <a:buChar char="••"/>
          </a:pPr>
          <a:r>
            <a:rPr lang="uk-UA" sz="3400" kern="1200" dirty="0" smtClean="0">
              <a:latin typeface="Times New Roman" panose="02020603050405020304" pitchFamily="18" charset="0"/>
              <a:cs typeface="Times New Roman" panose="02020603050405020304" pitchFamily="18" charset="0"/>
            </a:rPr>
            <a:t>Сформувати реєстраційну картку особа може самостійно, скориставшись спеціальним </a:t>
          </a:r>
          <a:r>
            <a:rPr lang="uk-UA" sz="3400" b="1" kern="1200" dirty="0" smtClean="0">
              <a:latin typeface="Times New Roman" panose="02020603050405020304" pitchFamily="18" charset="0"/>
              <a:cs typeface="Times New Roman" panose="02020603050405020304" pitchFamily="18" charset="0"/>
            </a:rPr>
            <a:t>сервісом, розміщеним на веб-сайті </a:t>
          </a:r>
          <a:r>
            <a:rPr lang="uk-UA" sz="3400" kern="1200" dirty="0" smtClean="0">
              <a:latin typeface="Times New Roman" panose="02020603050405020304" pitchFamily="18" charset="0"/>
              <a:cs typeface="Times New Roman" panose="02020603050405020304" pitchFamily="18" charset="0"/>
            </a:rPr>
            <a:t>Українського центру</a:t>
          </a:r>
          <a:endParaRPr lang="uk-UA" sz="3400" kern="1200" dirty="0">
            <a:latin typeface="Times New Roman" panose="02020603050405020304" pitchFamily="18" charset="0"/>
            <a:cs typeface="Times New Roman" panose="02020603050405020304" pitchFamily="18" charset="0"/>
          </a:endParaRPr>
        </a:p>
      </dsp:txBody>
      <dsp:txXfrm>
        <a:off x="902685" y="3959793"/>
        <a:ext cx="7877157" cy="206167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970" y="2867756"/>
          <a:ext cx="678819" cy="673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8</a:t>
          </a:r>
          <a:endParaRPr lang="uk-UA" sz="4000" b="1" kern="1200" dirty="0">
            <a:latin typeface="Times New Roman" panose="02020603050405020304" pitchFamily="18" charset="0"/>
            <a:cs typeface="Times New Roman" panose="02020603050405020304" pitchFamily="18" charset="0"/>
          </a:endParaRPr>
        </a:p>
      </dsp:txBody>
      <dsp:txXfrm>
        <a:off x="4970" y="2867756"/>
        <a:ext cx="678819" cy="673200"/>
      </dsp:txXfrm>
    </dsp:sp>
    <dsp:sp modelId="{0136C66E-76B2-4ACA-82CA-9ED4046AC2D4}">
      <dsp:nvSpPr>
        <dsp:cNvPr id="0" name=""/>
        <dsp:cNvSpPr/>
      </dsp:nvSpPr>
      <dsp:spPr>
        <a:xfrm>
          <a:off x="683789" y="90806"/>
          <a:ext cx="135763" cy="622710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873859" y="90806"/>
          <a:ext cx="7906146" cy="62271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ctr" defTabSz="1511300">
            <a:lnSpc>
              <a:spcPct val="90000"/>
            </a:lnSpc>
            <a:spcBef>
              <a:spcPct val="0"/>
            </a:spcBef>
            <a:spcAft>
              <a:spcPct val="15000"/>
            </a:spcAft>
            <a:buChar char="••"/>
          </a:pPr>
          <a:r>
            <a:rPr lang="uk-UA" sz="3400" b="1" kern="1200" dirty="0" smtClean="0">
              <a:latin typeface="Times New Roman" panose="02020603050405020304" pitchFamily="18" charset="0"/>
              <a:cs typeface="Times New Roman" panose="02020603050405020304" pitchFamily="18" charset="0"/>
            </a:rPr>
            <a:t>Випускники ЗНЗ поточного навчального року </a:t>
          </a:r>
          <a:r>
            <a:rPr lang="uk-UA" sz="3400" kern="1200" dirty="0" smtClean="0">
              <a:latin typeface="Times New Roman" panose="02020603050405020304" pitchFamily="18" charset="0"/>
              <a:cs typeface="Times New Roman" panose="02020603050405020304" pitchFamily="18" charset="0"/>
            </a:rPr>
            <a:t>після формування комплекту реєстраційних документів подають його до закладу, у якому навчаються.</a:t>
          </a:r>
          <a:endParaRPr lang="uk-UA" sz="3400" kern="1200" dirty="0">
            <a:latin typeface="Times New Roman" panose="02020603050405020304" pitchFamily="18" charset="0"/>
            <a:cs typeface="Times New Roman" panose="02020603050405020304" pitchFamily="18" charset="0"/>
          </a:endParaRPr>
        </a:p>
        <a:p>
          <a:pPr marL="285750" lvl="1" indent="-285750" algn="ctr" defTabSz="1511300">
            <a:lnSpc>
              <a:spcPct val="90000"/>
            </a:lnSpc>
            <a:spcBef>
              <a:spcPct val="0"/>
            </a:spcBef>
            <a:spcAft>
              <a:spcPct val="15000"/>
            </a:spcAft>
            <a:buChar char="••"/>
          </a:pPr>
          <a:r>
            <a:rPr lang="uk-UA" sz="3400" b="1" kern="1200" dirty="0" smtClean="0">
              <a:latin typeface="Times New Roman" panose="02020603050405020304" pitchFamily="18" charset="0"/>
              <a:cs typeface="Times New Roman" panose="02020603050405020304" pitchFamily="18" charset="0"/>
            </a:rPr>
            <a:t>Випускники ЗНЗ з числа осіб з неконтрольованих територій</a:t>
          </a:r>
          <a:r>
            <a:rPr lang="uk-UA" sz="3400" kern="1200" dirty="0" smtClean="0">
              <a:latin typeface="Times New Roman" panose="02020603050405020304" pitchFamily="18" charset="0"/>
              <a:cs typeface="Times New Roman" panose="02020603050405020304" pitchFamily="18" charset="0"/>
            </a:rPr>
            <a:t>, які навчаються екстерном, можуть надати </a:t>
          </a:r>
          <a:r>
            <a:rPr lang="uk-UA" sz="3400" kern="1200" dirty="0" err="1" smtClean="0">
              <a:latin typeface="Times New Roman" panose="02020603050405020304" pitchFamily="18" charset="0"/>
              <a:cs typeface="Times New Roman" panose="02020603050405020304" pitchFamily="18" charset="0"/>
            </a:rPr>
            <a:t>скан</a:t>
          </a:r>
          <a:r>
            <a:rPr lang="uk-UA" sz="3400" kern="1200" dirty="0" smtClean="0">
              <a:latin typeface="Times New Roman" panose="02020603050405020304" pitchFamily="18" charset="0"/>
              <a:cs typeface="Times New Roman" panose="02020603050405020304" pitchFamily="18" charset="0"/>
            </a:rPr>
            <a:t>-копії реєстраційних документів та фотокартки на електронну адресу закладу, у якому навчаються (у такому випадку наклеювати фотокартки на реєстраційну картку не потрібно).</a:t>
          </a:r>
          <a:endParaRPr lang="ru-RU" sz="3400" kern="1200" dirty="0">
            <a:latin typeface="Times New Roman" panose="02020603050405020304" pitchFamily="18" charset="0"/>
            <a:cs typeface="Times New Roman" panose="02020603050405020304" pitchFamily="18" charset="0"/>
          </a:endParaRPr>
        </a:p>
      </dsp:txBody>
      <dsp:txXfrm>
        <a:off x="873859" y="90806"/>
        <a:ext cx="7906146" cy="62271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2101" y="851010"/>
          <a:ext cx="874198" cy="5952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10</a:t>
          </a:r>
          <a:endParaRPr lang="uk-UA" sz="3200" b="1" kern="1200" dirty="0">
            <a:latin typeface="Times New Roman" panose="02020603050405020304" pitchFamily="18" charset="0"/>
            <a:cs typeface="Times New Roman" panose="02020603050405020304" pitchFamily="18" charset="0"/>
          </a:endParaRPr>
        </a:p>
      </dsp:txBody>
      <dsp:txXfrm>
        <a:off x="2101" y="851010"/>
        <a:ext cx="874198" cy="595237"/>
      </dsp:txXfrm>
    </dsp:sp>
    <dsp:sp modelId="{0136C66E-76B2-4ACA-82CA-9ED4046AC2D4}">
      <dsp:nvSpPr>
        <dsp:cNvPr id="0" name=""/>
        <dsp:cNvSpPr/>
      </dsp:nvSpPr>
      <dsp:spPr>
        <a:xfrm>
          <a:off x="876300" y="181368"/>
          <a:ext cx="132546" cy="1934521"/>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1866" y="181368"/>
          <a:ext cx="7718796" cy="1934521"/>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ctr" defTabSz="1155700">
            <a:lnSpc>
              <a:spcPct val="90000"/>
            </a:lnSpc>
            <a:spcBef>
              <a:spcPct val="0"/>
            </a:spcBef>
            <a:spcAft>
              <a:spcPct val="15000"/>
            </a:spcAft>
            <a:buChar char="••"/>
          </a:pPr>
          <a:r>
            <a:rPr lang="uk-UA" sz="2600" b="1" kern="1200" dirty="0" smtClean="0">
              <a:solidFill>
                <a:srgbClr val="C00000"/>
              </a:solidFill>
              <a:latin typeface="Times New Roman" panose="02020603050405020304" pitchFamily="18" charset="0"/>
              <a:cs typeface="Times New Roman" panose="02020603050405020304" pitchFamily="18" charset="0"/>
            </a:rPr>
            <a:t>Інші особи </a:t>
          </a:r>
          <a:r>
            <a:rPr lang="uk-UA" sz="2600" kern="1200" dirty="0" smtClean="0">
              <a:latin typeface="Times New Roman" panose="02020603050405020304" pitchFamily="18" charset="0"/>
              <a:cs typeface="Times New Roman" panose="02020603050405020304" pitchFamily="18" charset="0"/>
            </a:rPr>
            <a:t>надсилають комплект реєстраційних документів </a:t>
          </a:r>
          <a:r>
            <a:rPr lang="uk-UA" sz="2600" b="1" kern="1200" dirty="0" smtClean="0">
              <a:latin typeface="Times New Roman" panose="02020603050405020304" pitchFamily="18" charset="0"/>
              <a:cs typeface="Times New Roman" panose="02020603050405020304" pitchFamily="18" charset="0"/>
            </a:rPr>
            <a:t>рекомендованим листом у встановлені строки </a:t>
          </a:r>
          <a:r>
            <a:rPr lang="uk-UA" sz="2600" kern="1200" dirty="0" smtClean="0">
              <a:latin typeface="Times New Roman" panose="02020603050405020304" pitchFamily="18" charset="0"/>
              <a:cs typeface="Times New Roman" panose="02020603050405020304" pitchFamily="18" charset="0"/>
            </a:rPr>
            <a:t>(дата визначається за відтиском штемпеля відправлення на поштовому конверті) до регіонального центру</a:t>
          </a:r>
          <a:endParaRPr lang="uk-UA" sz="2600" kern="1200" dirty="0">
            <a:latin typeface="Times New Roman" panose="02020603050405020304" pitchFamily="18" charset="0"/>
            <a:cs typeface="Times New Roman" panose="02020603050405020304" pitchFamily="18" charset="0"/>
          </a:endParaRPr>
        </a:p>
      </dsp:txBody>
      <dsp:txXfrm>
        <a:off x="1061866" y="181368"/>
        <a:ext cx="7718796" cy="1934521"/>
      </dsp:txXfrm>
    </dsp:sp>
    <dsp:sp modelId="{BDC7E557-9AB0-4F77-84D9-849FF6429266}">
      <dsp:nvSpPr>
        <dsp:cNvPr id="0" name=""/>
        <dsp:cNvSpPr/>
      </dsp:nvSpPr>
      <dsp:spPr>
        <a:xfrm>
          <a:off x="2101" y="3920798"/>
          <a:ext cx="892412" cy="5952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11</a:t>
          </a:r>
          <a:endParaRPr lang="uk-UA" sz="3200" b="1" kern="1200" dirty="0">
            <a:latin typeface="Times New Roman" panose="02020603050405020304" pitchFamily="18" charset="0"/>
            <a:cs typeface="Times New Roman" panose="02020603050405020304" pitchFamily="18" charset="0"/>
          </a:endParaRPr>
        </a:p>
      </dsp:txBody>
      <dsp:txXfrm>
        <a:off x="2101" y="3920798"/>
        <a:ext cx="892412" cy="595237"/>
      </dsp:txXfrm>
    </dsp:sp>
    <dsp:sp modelId="{EA899DAB-CBE3-4285-9135-703905A7043E}">
      <dsp:nvSpPr>
        <dsp:cNvPr id="0" name=""/>
        <dsp:cNvSpPr/>
      </dsp:nvSpPr>
      <dsp:spPr>
        <a:xfrm>
          <a:off x="894514" y="2209490"/>
          <a:ext cx="137050" cy="4017853"/>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1086385" y="2209490"/>
          <a:ext cx="7696488" cy="401785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ctr" defTabSz="1155700">
            <a:lnSpc>
              <a:spcPct val="90000"/>
            </a:lnSpc>
            <a:spcBef>
              <a:spcPct val="0"/>
            </a:spcBef>
            <a:spcAft>
              <a:spcPct val="15000"/>
            </a:spcAft>
            <a:buChar char="••"/>
          </a:pPr>
          <a:r>
            <a:rPr lang="uk-UA" sz="2600" b="1" kern="1200" dirty="0" smtClean="0">
              <a:solidFill>
                <a:srgbClr val="C00000"/>
              </a:solidFill>
              <a:latin typeface="Times New Roman" panose="02020603050405020304" pitchFamily="18" charset="0"/>
              <a:cs typeface="Times New Roman" panose="02020603050405020304" pitchFamily="18" charset="0"/>
            </a:rPr>
            <a:t>Випускники минулих років, учні (слухачі, студенти) професійно-технічних, вищих навчальних закладів </a:t>
          </a:r>
          <a:r>
            <a:rPr lang="uk-UA" sz="2600" b="1" kern="1200" dirty="0" smtClean="0">
              <a:latin typeface="Times New Roman" panose="02020603050405020304" pitchFamily="18" charset="0"/>
              <a:cs typeface="Times New Roman" panose="02020603050405020304" pitchFamily="18" charset="0"/>
            </a:rPr>
            <a:t>з числа осіб з неконтрольованих територій</a:t>
          </a:r>
          <a:r>
            <a:rPr lang="uk-UA" sz="2600" kern="1200" dirty="0" smtClean="0">
              <a:latin typeface="Times New Roman" panose="02020603050405020304" pitchFamily="18" charset="0"/>
              <a:cs typeface="Times New Roman" panose="02020603050405020304" pitchFamily="18" charset="0"/>
            </a:rPr>
            <a:t>, які можуть надати документи лише за допомогою електронної пошти, повинні в установлений строк надіслати </a:t>
          </a:r>
          <a:r>
            <a:rPr lang="uk-UA" sz="2600" b="1" u="sng" kern="1200" dirty="0" err="1" smtClean="0">
              <a:solidFill>
                <a:srgbClr val="C00000"/>
              </a:solidFill>
              <a:latin typeface="Times New Roman" panose="02020603050405020304" pitchFamily="18" charset="0"/>
              <a:cs typeface="Times New Roman" panose="02020603050405020304" pitchFamily="18" charset="0"/>
            </a:rPr>
            <a:t>скан</a:t>
          </a:r>
          <a:r>
            <a:rPr lang="uk-UA" sz="2600" b="1" u="sng" kern="1200" dirty="0" smtClean="0">
              <a:solidFill>
                <a:srgbClr val="C00000"/>
              </a:solidFill>
              <a:latin typeface="Times New Roman" panose="02020603050405020304" pitchFamily="18" charset="0"/>
              <a:cs typeface="Times New Roman" panose="02020603050405020304" pitchFamily="18" charset="0"/>
            </a:rPr>
            <a:t>-копі</a:t>
          </a:r>
          <a:r>
            <a:rPr lang="uk-UA" sz="2600" b="1" kern="1200" dirty="0" smtClean="0">
              <a:solidFill>
                <a:srgbClr val="C00000"/>
              </a:solidFill>
              <a:latin typeface="Times New Roman" panose="02020603050405020304" pitchFamily="18" charset="0"/>
              <a:cs typeface="Times New Roman" panose="02020603050405020304" pitchFamily="18" charset="0"/>
            </a:rPr>
            <a:t>ї</a:t>
          </a:r>
          <a:r>
            <a:rPr lang="uk-UA" sz="2600" kern="1200" dirty="0" smtClean="0">
              <a:latin typeface="Times New Roman" panose="02020603050405020304" pitchFamily="18" charset="0"/>
              <a:cs typeface="Times New Roman" panose="02020603050405020304" pitchFamily="18" charset="0"/>
            </a:rPr>
            <a:t> фотокартки (</a:t>
          </a:r>
          <a:r>
            <a:rPr lang="uk-UA" sz="2600" i="1" kern="1200" dirty="0" smtClean="0">
              <a:latin typeface="Times New Roman" panose="02020603050405020304" pitchFamily="18" charset="0"/>
              <a:cs typeface="Times New Roman" panose="02020603050405020304" pitchFamily="18" charset="0"/>
            </a:rPr>
            <a:t>у такому випадку наклеювати фотокартки на реєстраційну картку не потрібно</a:t>
          </a:r>
          <a:r>
            <a:rPr lang="uk-UA" sz="2600" kern="1200" dirty="0" smtClean="0">
              <a:latin typeface="Times New Roman" panose="02020603050405020304" pitchFamily="18" charset="0"/>
              <a:cs typeface="Times New Roman" panose="02020603050405020304" pitchFamily="18" charset="0"/>
            </a:rPr>
            <a:t>) та реєстраційних документів на електронну адресу регіонального центру, на території обслуговування якого бажають проходити зовнішнє оцінювання</a:t>
          </a:r>
          <a:endParaRPr lang="uk-UA" sz="2600" kern="1200" dirty="0">
            <a:latin typeface="Times New Roman" panose="02020603050405020304" pitchFamily="18" charset="0"/>
            <a:cs typeface="Times New Roman" panose="02020603050405020304" pitchFamily="18" charset="0"/>
          </a:endParaRPr>
        </a:p>
      </dsp:txBody>
      <dsp:txXfrm>
        <a:off x="1086385" y="2209490"/>
        <a:ext cx="7696488" cy="401785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2101" y="1460437"/>
          <a:ext cx="874198" cy="589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12</a:t>
          </a:r>
          <a:endParaRPr lang="uk-UA" sz="3200" b="1" kern="1200" dirty="0">
            <a:latin typeface="Times New Roman" panose="02020603050405020304" pitchFamily="18" charset="0"/>
            <a:cs typeface="Times New Roman" panose="02020603050405020304" pitchFamily="18" charset="0"/>
          </a:endParaRPr>
        </a:p>
      </dsp:txBody>
      <dsp:txXfrm>
        <a:off x="2101" y="1460437"/>
        <a:ext cx="874198" cy="589050"/>
      </dsp:txXfrm>
    </dsp:sp>
    <dsp:sp modelId="{0136C66E-76B2-4ACA-82CA-9ED4046AC2D4}">
      <dsp:nvSpPr>
        <dsp:cNvPr id="0" name=""/>
        <dsp:cNvSpPr/>
      </dsp:nvSpPr>
      <dsp:spPr>
        <a:xfrm>
          <a:off x="876300" y="171890"/>
          <a:ext cx="132546" cy="3166143"/>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1866" y="171890"/>
          <a:ext cx="7718796" cy="316614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ctr" defTabSz="1244600">
            <a:lnSpc>
              <a:spcPct val="90000"/>
            </a:lnSpc>
            <a:spcBef>
              <a:spcPct val="0"/>
            </a:spcBef>
            <a:spcAft>
              <a:spcPct val="15000"/>
            </a:spcAft>
            <a:buChar char="••"/>
          </a:pPr>
          <a:r>
            <a:rPr lang="uk-UA" sz="2800" kern="1200" dirty="0" smtClean="0">
              <a:latin typeface="Times New Roman" panose="02020603050405020304" pitchFamily="18" charset="0"/>
              <a:cs typeface="Times New Roman" panose="02020603050405020304" pitchFamily="18" charset="0"/>
            </a:rPr>
            <a:t>Факт </a:t>
          </a:r>
          <a:r>
            <a:rPr lang="uk-UA" sz="2800" b="1" kern="1200" dirty="0" smtClean="0">
              <a:solidFill>
                <a:srgbClr val="C00000"/>
              </a:solidFill>
              <a:latin typeface="Times New Roman" panose="02020603050405020304" pitchFamily="18" charset="0"/>
              <a:cs typeface="Times New Roman" panose="02020603050405020304" pitchFamily="18" charset="0"/>
            </a:rPr>
            <a:t>надходження реєстраційної картки </a:t>
          </a:r>
          <a:r>
            <a:rPr lang="uk-UA" sz="2800" kern="1200" dirty="0" smtClean="0">
              <a:latin typeface="Times New Roman" panose="02020603050405020304" pitchFamily="18" charset="0"/>
              <a:cs typeface="Times New Roman" panose="02020603050405020304" pitchFamily="18" charset="0"/>
            </a:rPr>
            <a:t>до пункту обробки є </a:t>
          </a:r>
          <a:r>
            <a:rPr lang="uk-UA" sz="2800" b="1" kern="1200" dirty="0" smtClean="0">
              <a:solidFill>
                <a:srgbClr val="0070C0"/>
              </a:solidFill>
              <a:latin typeface="Times New Roman" panose="02020603050405020304" pitchFamily="18" charset="0"/>
              <a:cs typeface="Times New Roman" panose="02020603050405020304" pitchFamily="18" charset="0"/>
            </a:rPr>
            <a:t>підставою для опрацювання персональних даних </a:t>
          </a:r>
          <a:r>
            <a:rPr lang="uk-UA" sz="2800" kern="1200" dirty="0" smtClean="0">
              <a:latin typeface="Times New Roman" panose="02020603050405020304" pitchFamily="18" charset="0"/>
              <a:cs typeface="Times New Roman" panose="02020603050405020304" pitchFamily="18" charset="0"/>
            </a:rPr>
            <a:t>у процесі підготовки та проведення зовнішнього оцінювання, їх використання під час прийому на навчання до вищих навчальних закладів відповідно до вимог Закону України «Про захист персональних даних».</a:t>
          </a:r>
          <a:endParaRPr lang="uk-UA" sz="2800" kern="1200" dirty="0">
            <a:latin typeface="Times New Roman" panose="02020603050405020304" pitchFamily="18" charset="0"/>
            <a:cs typeface="Times New Roman" panose="02020603050405020304" pitchFamily="18" charset="0"/>
          </a:endParaRPr>
        </a:p>
      </dsp:txBody>
      <dsp:txXfrm>
        <a:off x="1061866" y="171890"/>
        <a:ext cx="7718796" cy="3166143"/>
      </dsp:txXfrm>
    </dsp:sp>
    <dsp:sp modelId="{BDC7E557-9AB0-4F77-84D9-849FF6429266}">
      <dsp:nvSpPr>
        <dsp:cNvPr id="0" name=""/>
        <dsp:cNvSpPr/>
      </dsp:nvSpPr>
      <dsp:spPr>
        <a:xfrm>
          <a:off x="2101" y="4543302"/>
          <a:ext cx="892412" cy="589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13</a:t>
          </a:r>
          <a:endParaRPr lang="uk-UA" sz="3200" b="1" kern="1200" dirty="0">
            <a:latin typeface="Times New Roman" panose="02020603050405020304" pitchFamily="18" charset="0"/>
            <a:cs typeface="Times New Roman" panose="02020603050405020304" pitchFamily="18" charset="0"/>
          </a:endParaRPr>
        </a:p>
      </dsp:txBody>
      <dsp:txXfrm>
        <a:off x="2101" y="4543302"/>
        <a:ext cx="892412" cy="589050"/>
      </dsp:txXfrm>
    </dsp:sp>
    <dsp:sp modelId="{EA899DAB-CBE3-4285-9135-703905A7043E}">
      <dsp:nvSpPr>
        <dsp:cNvPr id="0" name=""/>
        <dsp:cNvSpPr/>
      </dsp:nvSpPr>
      <dsp:spPr>
        <a:xfrm>
          <a:off x="894514" y="3438834"/>
          <a:ext cx="137050" cy="2797987"/>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1086385" y="3438834"/>
          <a:ext cx="7696488" cy="2797987"/>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ctr" defTabSz="1244600">
            <a:lnSpc>
              <a:spcPct val="90000"/>
            </a:lnSpc>
            <a:spcBef>
              <a:spcPct val="0"/>
            </a:spcBef>
            <a:spcAft>
              <a:spcPct val="15000"/>
            </a:spcAft>
            <a:buChar char="••"/>
          </a:pPr>
          <a:r>
            <a:rPr lang="uk-UA" sz="2800" kern="1200" dirty="0" smtClean="0">
              <a:latin typeface="Times New Roman" panose="02020603050405020304" pitchFamily="18" charset="0"/>
              <a:cs typeface="Times New Roman" panose="02020603050405020304" pitchFamily="18" charset="0"/>
            </a:rPr>
            <a:t>Особи, які виявили бажання пройти зовнішнє оцінювання, але </a:t>
          </a:r>
          <a:r>
            <a:rPr lang="uk-UA" sz="2800" b="1" kern="1200" dirty="0" smtClean="0">
              <a:solidFill>
                <a:srgbClr val="C00000"/>
              </a:solidFill>
              <a:latin typeface="Times New Roman" panose="02020603050405020304" pitchFamily="18" charset="0"/>
              <a:cs typeface="Times New Roman" panose="02020603050405020304" pitchFamily="18" charset="0"/>
            </a:rPr>
            <a:t>через поважні причини </a:t>
          </a:r>
          <a:r>
            <a:rPr lang="uk-UA" sz="2800" kern="1200" dirty="0" smtClean="0">
              <a:latin typeface="Times New Roman" panose="02020603050405020304" pitchFamily="18" charset="0"/>
              <a:cs typeface="Times New Roman" panose="02020603050405020304" pitchFamily="18" charset="0"/>
            </a:rPr>
            <a:t>не можуть зареєструватися в установленому порядку, повинні в межах часу, відведеного для реєстрації, особисто </a:t>
          </a:r>
          <a:r>
            <a:rPr lang="uk-UA" sz="2800" b="1" kern="1200" dirty="0" smtClean="0">
              <a:latin typeface="Times New Roman" panose="02020603050405020304" pitchFamily="18" charset="0"/>
              <a:cs typeface="Times New Roman" panose="02020603050405020304" pitchFamily="18" charset="0"/>
            </a:rPr>
            <a:t>звернутися до відповідного регіонального центру </a:t>
          </a:r>
          <a:r>
            <a:rPr lang="uk-UA" sz="2800" kern="1200" dirty="0" smtClean="0">
              <a:latin typeface="Times New Roman" panose="02020603050405020304" pitchFamily="18" charset="0"/>
              <a:cs typeface="Times New Roman" panose="02020603050405020304" pitchFamily="18" charset="0"/>
            </a:rPr>
            <a:t>за місцем проживання (перебування).</a:t>
          </a:r>
          <a:endParaRPr lang="uk-UA" sz="2800" kern="1200" dirty="0">
            <a:latin typeface="Times New Roman" panose="02020603050405020304" pitchFamily="18" charset="0"/>
            <a:cs typeface="Times New Roman" panose="02020603050405020304" pitchFamily="18" charset="0"/>
          </a:endParaRPr>
        </a:p>
      </dsp:txBody>
      <dsp:txXfrm>
        <a:off x="1086385" y="3438834"/>
        <a:ext cx="7696488" cy="279798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149" y="2836818"/>
          <a:ext cx="1102538" cy="735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just"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14</a:t>
          </a:r>
          <a:endParaRPr lang="uk-UA" sz="4000" b="1" kern="1200" dirty="0">
            <a:latin typeface="Times New Roman" panose="02020603050405020304" pitchFamily="18" charset="0"/>
            <a:cs typeface="Times New Roman" panose="02020603050405020304" pitchFamily="18" charset="0"/>
          </a:endParaRPr>
        </a:p>
      </dsp:txBody>
      <dsp:txXfrm>
        <a:off x="4149" y="2836818"/>
        <a:ext cx="1102538" cy="735074"/>
      </dsp:txXfrm>
    </dsp:sp>
    <dsp:sp modelId="{0136C66E-76B2-4ACA-82CA-9ED4046AC2D4}">
      <dsp:nvSpPr>
        <dsp:cNvPr id="0" name=""/>
        <dsp:cNvSpPr/>
      </dsp:nvSpPr>
      <dsp:spPr>
        <a:xfrm>
          <a:off x="1106687" y="264056"/>
          <a:ext cx="128686" cy="588059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286848" y="264056"/>
          <a:ext cx="7493977" cy="5880599"/>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228600" lvl="1" indent="-228600" algn="l" defTabSz="1200150">
            <a:lnSpc>
              <a:spcPct val="90000"/>
            </a:lnSpc>
            <a:spcBef>
              <a:spcPct val="0"/>
            </a:spcBef>
            <a:spcAft>
              <a:spcPct val="15000"/>
            </a:spcAft>
            <a:buChar char="••"/>
          </a:pPr>
          <a:r>
            <a:rPr lang="uk-UA" sz="2700" b="1" kern="1200" dirty="0" smtClean="0">
              <a:solidFill>
                <a:schemeClr val="accent6">
                  <a:lumMod val="50000"/>
                </a:schemeClr>
              </a:solidFill>
              <a:latin typeface="Times New Roman" panose="02020603050405020304" pitchFamily="18" charset="0"/>
              <a:cs typeface="Times New Roman" panose="02020603050405020304" pitchFamily="18" charset="0"/>
            </a:rPr>
            <a:t>Для кожного учасника зовнішнього оцінювання регіональний центр формує індивідуальний конверт, що містить:</a:t>
          </a:r>
          <a:endParaRPr lang="uk-UA" sz="2700" kern="1200" dirty="0">
            <a:latin typeface="Times New Roman" panose="02020603050405020304" pitchFamily="18" charset="0"/>
            <a:cs typeface="Times New Roman" panose="02020603050405020304" pitchFamily="18" charset="0"/>
          </a:endParaRPr>
        </a:p>
        <a:p>
          <a:pPr marL="228600" lvl="1" indent="-228600" algn="l" defTabSz="1200150">
            <a:lnSpc>
              <a:spcPct val="90000"/>
            </a:lnSpc>
            <a:spcBef>
              <a:spcPct val="0"/>
            </a:spcBef>
            <a:spcAft>
              <a:spcPct val="15000"/>
            </a:spcAft>
            <a:buChar char="••"/>
          </a:pPr>
          <a:r>
            <a:rPr lang="uk-UA" sz="2700" kern="1200" dirty="0" smtClean="0">
              <a:latin typeface="Times New Roman" panose="02020603050405020304" pitchFamily="18" charset="0"/>
              <a:cs typeface="Times New Roman" panose="02020603050405020304" pitchFamily="18" charset="0"/>
            </a:rPr>
            <a:t>1) </a:t>
          </a:r>
          <a:r>
            <a:rPr lang="uk-UA" sz="2700" b="1" kern="1200" dirty="0" smtClean="0">
              <a:latin typeface="Times New Roman" panose="02020603050405020304" pitchFamily="18" charset="0"/>
              <a:cs typeface="Times New Roman" panose="02020603050405020304" pitchFamily="18" charset="0"/>
            </a:rPr>
            <a:t>Сертифікат</a:t>
          </a:r>
          <a:r>
            <a:rPr lang="uk-UA" sz="2700" kern="1200" dirty="0" smtClean="0">
              <a:latin typeface="Times New Roman" panose="02020603050405020304" pitchFamily="18" charset="0"/>
              <a:cs typeface="Times New Roman" panose="02020603050405020304" pitchFamily="18" charset="0"/>
            </a:rPr>
            <a:t>;</a:t>
          </a:r>
          <a:endParaRPr lang="uk-UA" sz="2700" kern="1200" dirty="0">
            <a:latin typeface="Times New Roman" panose="02020603050405020304" pitchFamily="18" charset="0"/>
            <a:cs typeface="Times New Roman" panose="02020603050405020304" pitchFamily="18" charset="0"/>
          </a:endParaRPr>
        </a:p>
        <a:p>
          <a:pPr marL="228600" lvl="1" indent="-228600" algn="l" defTabSz="1200150">
            <a:lnSpc>
              <a:spcPct val="90000"/>
            </a:lnSpc>
            <a:spcBef>
              <a:spcPct val="0"/>
            </a:spcBef>
            <a:spcAft>
              <a:spcPct val="15000"/>
            </a:spcAft>
            <a:buChar char="••"/>
          </a:pPr>
          <a:r>
            <a:rPr lang="uk-UA" sz="2700" kern="1200" dirty="0" smtClean="0">
              <a:latin typeface="Times New Roman" panose="02020603050405020304" pitchFamily="18" charset="0"/>
              <a:cs typeface="Times New Roman" panose="02020603050405020304" pitchFamily="18" charset="0"/>
            </a:rPr>
            <a:t>2) </a:t>
          </a:r>
          <a:r>
            <a:rPr lang="uk-UA" sz="2700" b="1" kern="1200" dirty="0" smtClean="0">
              <a:latin typeface="Times New Roman" panose="02020603050405020304" pitchFamily="18" charset="0"/>
              <a:cs typeface="Times New Roman" panose="02020603050405020304" pitchFamily="18" charset="0"/>
            </a:rPr>
            <a:t>реєстраційне повідомлення </a:t>
          </a:r>
          <a:r>
            <a:rPr lang="uk-UA" sz="2700" kern="1200" dirty="0" smtClean="0">
              <a:latin typeface="Times New Roman" panose="02020603050405020304" pitchFamily="18" charset="0"/>
              <a:cs typeface="Times New Roman" panose="02020603050405020304" pitchFamily="18" charset="0"/>
            </a:rPr>
            <a:t>учасника ЗНО (за формою, наведеною у додатку 5);</a:t>
          </a:r>
          <a:endParaRPr lang="ru-RU" sz="2700" kern="1200" dirty="0">
            <a:latin typeface="Times New Roman" panose="02020603050405020304" pitchFamily="18" charset="0"/>
            <a:cs typeface="Times New Roman" panose="02020603050405020304" pitchFamily="18" charset="0"/>
          </a:endParaRPr>
        </a:p>
        <a:p>
          <a:pPr marL="228600" lvl="1" indent="-228600" algn="l" defTabSz="1200150">
            <a:lnSpc>
              <a:spcPct val="90000"/>
            </a:lnSpc>
            <a:spcBef>
              <a:spcPct val="0"/>
            </a:spcBef>
            <a:spcAft>
              <a:spcPct val="15000"/>
            </a:spcAft>
            <a:buChar char="••"/>
          </a:pPr>
          <a:r>
            <a:rPr lang="uk-UA" sz="2700" kern="1200" smtClean="0">
              <a:latin typeface="Times New Roman" panose="02020603050405020304" pitchFamily="18" charset="0"/>
              <a:cs typeface="Times New Roman" panose="02020603050405020304" pitchFamily="18" charset="0"/>
            </a:rPr>
            <a:t>3) </a:t>
          </a:r>
          <a:r>
            <a:rPr lang="uk-UA" sz="2700" b="1" kern="1200" smtClean="0">
              <a:latin typeface="Times New Roman" panose="02020603050405020304" pitchFamily="18" charset="0"/>
              <a:cs typeface="Times New Roman" panose="02020603050405020304" pitchFamily="18" charset="0"/>
            </a:rPr>
            <a:t>інформаційний</a:t>
          </a:r>
          <a:r>
            <a:rPr lang="uk-UA" sz="2700" kern="1200" smtClean="0">
              <a:latin typeface="Times New Roman" panose="02020603050405020304" pitchFamily="18" charset="0"/>
              <a:cs typeface="Times New Roman" panose="02020603050405020304" pitchFamily="18" charset="0"/>
            </a:rPr>
            <a:t> бюлетень;</a:t>
          </a:r>
          <a:endParaRPr lang="ru-RU" sz="2700" kern="1200" dirty="0">
            <a:latin typeface="Times New Roman" panose="02020603050405020304" pitchFamily="18" charset="0"/>
            <a:cs typeface="Times New Roman" panose="02020603050405020304" pitchFamily="18" charset="0"/>
          </a:endParaRPr>
        </a:p>
        <a:p>
          <a:pPr marL="228600" lvl="1" indent="-228600" algn="l" defTabSz="1200150">
            <a:lnSpc>
              <a:spcPct val="90000"/>
            </a:lnSpc>
            <a:spcBef>
              <a:spcPct val="0"/>
            </a:spcBef>
            <a:spcAft>
              <a:spcPct val="15000"/>
            </a:spcAft>
            <a:buChar char="••"/>
          </a:pPr>
          <a:r>
            <a:rPr lang="uk-UA" sz="2700" kern="1200" smtClean="0">
              <a:latin typeface="Times New Roman" panose="02020603050405020304" pitchFamily="18" charset="0"/>
              <a:cs typeface="Times New Roman" panose="02020603050405020304" pitchFamily="18" charset="0"/>
            </a:rPr>
            <a:t>4) </a:t>
          </a:r>
          <a:r>
            <a:rPr lang="uk-UA" sz="2700" b="1" kern="1200" smtClean="0">
              <a:latin typeface="Times New Roman" panose="02020603050405020304" pitchFamily="18" charset="0"/>
              <a:cs typeface="Times New Roman" panose="02020603050405020304" pitchFamily="18" charset="0"/>
            </a:rPr>
            <a:t>медичний висновок</a:t>
          </a:r>
          <a:r>
            <a:rPr lang="uk-UA" sz="2700" kern="1200" smtClean="0">
              <a:latin typeface="Times New Roman" panose="02020603050405020304" pitchFamily="18" charset="0"/>
              <a:cs typeface="Times New Roman" panose="02020603050405020304" pitchFamily="18" charset="0"/>
            </a:rPr>
            <a:t>, поданий особою для реєстрації, та повідомлення про створення особливих (спеціальних) умов для проходження ЗНО (</a:t>
          </a:r>
          <a:r>
            <a:rPr lang="uk-UA" sz="2700" i="1" kern="1200" smtClean="0">
              <a:latin typeface="Times New Roman" panose="02020603050405020304" pitchFamily="18" charset="0"/>
              <a:cs typeface="Times New Roman" panose="02020603050405020304" pitchFamily="18" charset="0"/>
            </a:rPr>
            <a:t>для осіб, які надали медичний висновок</a:t>
          </a:r>
          <a:r>
            <a:rPr lang="uk-UA" sz="2700" kern="1200" smtClean="0">
              <a:latin typeface="Times New Roman" panose="02020603050405020304" pitchFamily="18" charset="0"/>
              <a:cs typeface="Times New Roman" panose="02020603050405020304" pitchFamily="18" charset="0"/>
            </a:rPr>
            <a:t>);</a:t>
          </a:r>
          <a:endParaRPr lang="ru-RU" sz="2700" kern="1200" dirty="0">
            <a:latin typeface="Times New Roman" panose="02020603050405020304" pitchFamily="18" charset="0"/>
            <a:cs typeface="Times New Roman" panose="02020603050405020304" pitchFamily="18" charset="0"/>
          </a:endParaRPr>
        </a:p>
        <a:p>
          <a:pPr marL="228600" lvl="1" indent="-228600" algn="l" defTabSz="1200150">
            <a:lnSpc>
              <a:spcPct val="90000"/>
            </a:lnSpc>
            <a:spcBef>
              <a:spcPct val="0"/>
            </a:spcBef>
            <a:spcAft>
              <a:spcPct val="15000"/>
            </a:spcAft>
            <a:buChar char="••"/>
          </a:pPr>
          <a:r>
            <a:rPr lang="uk-UA" sz="2700" kern="1200" dirty="0" smtClean="0">
              <a:latin typeface="Times New Roman" panose="02020603050405020304" pitchFamily="18" charset="0"/>
              <a:cs typeface="Times New Roman" panose="02020603050405020304" pitchFamily="18" charset="0"/>
            </a:rPr>
            <a:t>5) </a:t>
          </a:r>
          <a:r>
            <a:rPr lang="uk-UA" sz="2700" b="1" kern="1200" dirty="0" smtClean="0">
              <a:latin typeface="Times New Roman" panose="02020603050405020304" pitchFamily="18" charset="0"/>
              <a:cs typeface="Times New Roman" panose="02020603050405020304" pitchFamily="18" charset="0"/>
            </a:rPr>
            <a:t>повідомлення</a:t>
          </a:r>
          <a:r>
            <a:rPr lang="uk-UA" sz="2700" kern="1200" dirty="0" smtClean="0">
              <a:latin typeface="Times New Roman" panose="02020603050405020304" pitchFamily="18" charset="0"/>
              <a:cs typeface="Times New Roman" panose="02020603050405020304" pitchFamily="18" charset="0"/>
            </a:rPr>
            <a:t> про надання можливості пройти ЗНО з певних навчальних предметів під час додаткової сесії (</a:t>
          </a:r>
          <a:r>
            <a:rPr lang="uk-UA" sz="2700" i="1" kern="1200" dirty="0" smtClean="0">
              <a:latin typeface="Times New Roman" panose="02020603050405020304" pitchFamily="18" charset="0"/>
              <a:cs typeface="Times New Roman" panose="02020603050405020304" pitchFamily="18" charset="0"/>
            </a:rPr>
            <a:t>для осіб, які подали заяву щодо участі в додатковій сесії</a:t>
          </a:r>
          <a:r>
            <a:rPr lang="uk-UA" sz="2700" kern="1200" dirty="0" smtClean="0">
              <a:latin typeface="Times New Roman" panose="02020603050405020304" pitchFamily="18" charset="0"/>
              <a:cs typeface="Times New Roman" panose="02020603050405020304" pitchFamily="18" charset="0"/>
            </a:rPr>
            <a:t>) </a:t>
          </a:r>
          <a:r>
            <a:rPr lang="uk-UA" sz="2700" b="1" kern="1200" dirty="0" smtClean="0">
              <a:solidFill>
                <a:schemeClr val="accent6">
                  <a:lumMod val="50000"/>
                </a:schemeClr>
              </a:solidFill>
              <a:latin typeface="Times New Roman" panose="02020603050405020304" pitchFamily="18" charset="0"/>
              <a:cs typeface="Times New Roman" panose="02020603050405020304" pitchFamily="18" charset="0"/>
            </a:rPr>
            <a:t>      </a:t>
          </a:r>
          <a:endParaRPr lang="ru-RU" sz="2700" kern="1200" dirty="0">
            <a:latin typeface="Times New Roman" panose="02020603050405020304" pitchFamily="18" charset="0"/>
            <a:cs typeface="Times New Roman" panose="02020603050405020304" pitchFamily="18" charset="0"/>
          </a:endParaRPr>
        </a:p>
      </dsp:txBody>
      <dsp:txXfrm>
        <a:off x="1286848" y="264056"/>
        <a:ext cx="7493977" cy="588059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149" y="2560856"/>
          <a:ext cx="110253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just"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15</a:t>
          </a:r>
          <a:endParaRPr lang="uk-UA" sz="4000" b="1" kern="1200" dirty="0">
            <a:latin typeface="Times New Roman" panose="02020603050405020304" pitchFamily="18" charset="0"/>
            <a:cs typeface="Times New Roman" panose="02020603050405020304" pitchFamily="18" charset="0"/>
          </a:endParaRPr>
        </a:p>
      </dsp:txBody>
      <dsp:txXfrm>
        <a:off x="4149" y="2560856"/>
        <a:ext cx="1102538" cy="1287000"/>
      </dsp:txXfrm>
    </dsp:sp>
    <dsp:sp modelId="{0136C66E-76B2-4ACA-82CA-9ED4046AC2D4}">
      <dsp:nvSpPr>
        <dsp:cNvPr id="0" name=""/>
        <dsp:cNvSpPr/>
      </dsp:nvSpPr>
      <dsp:spPr>
        <a:xfrm>
          <a:off x="1106687" y="529809"/>
          <a:ext cx="128686" cy="5349093"/>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286848" y="529809"/>
          <a:ext cx="7493977" cy="534909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285750" lvl="1" indent="-285750" algn="l" defTabSz="1289050">
            <a:lnSpc>
              <a:spcPct val="90000"/>
            </a:lnSpc>
            <a:spcBef>
              <a:spcPct val="0"/>
            </a:spcBef>
            <a:spcAft>
              <a:spcPct val="15000"/>
            </a:spcAft>
            <a:buChar char="••"/>
          </a:pPr>
          <a:r>
            <a:rPr lang="uk-UA" sz="2900" b="1" kern="1200" dirty="0" smtClean="0">
              <a:solidFill>
                <a:schemeClr val="accent6">
                  <a:lumMod val="50000"/>
                </a:schemeClr>
              </a:solidFill>
              <a:latin typeface="Times New Roman" panose="02020603050405020304" pitchFamily="18" charset="0"/>
              <a:cs typeface="Times New Roman" panose="02020603050405020304" pitchFamily="18" charset="0"/>
            </a:rPr>
            <a:t>Індивідуальні конверти надсилаються рекомендованим поштовим відправленням:</a:t>
          </a:r>
          <a:endParaRPr lang="uk-UA" sz="2900" kern="1200" dirty="0">
            <a:latin typeface="Times New Roman" panose="02020603050405020304" pitchFamily="18" charset="0"/>
            <a:cs typeface="Times New Roman" panose="02020603050405020304" pitchFamily="18" charset="0"/>
          </a:endParaRPr>
        </a:p>
        <a:p>
          <a:pPr marL="285750" lvl="1" indent="-285750" algn="l" defTabSz="1289050">
            <a:lnSpc>
              <a:spcPct val="90000"/>
            </a:lnSpc>
            <a:spcBef>
              <a:spcPct val="0"/>
            </a:spcBef>
            <a:spcAft>
              <a:spcPct val="15000"/>
            </a:spcAft>
            <a:buChar char="••"/>
          </a:pPr>
          <a:r>
            <a:rPr lang="uk-UA" sz="2900" kern="1200" dirty="0" smtClean="0">
              <a:latin typeface="Times New Roman" panose="02020603050405020304" pitchFamily="18" charset="0"/>
              <a:cs typeface="Times New Roman" panose="02020603050405020304" pitchFamily="18" charset="0"/>
            </a:rPr>
            <a:t>1) </a:t>
          </a:r>
          <a:r>
            <a:rPr lang="uk-UA" sz="2900" b="1" kern="1200" dirty="0" smtClean="0">
              <a:solidFill>
                <a:srgbClr val="0070C0"/>
              </a:solidFill>
              <a:latin typeface="Times New Roman" panose="02020603050405020304" pitchFamily="18" charset="0"/>
              <a:cs typeface="Times New Roman" panose="02020603050405020304" pitchFamily="18" charset="0"/>
            </a:rPr>
            <a:t>випускникам минулих років та учням </a:t>
          </a:r>
          <a:r>
            <a:rPr lang="uk-UA" sz="2900" kern="1200" dirty="0" smtClean="0">
              <a:latin typeface="Times New Roman" panose="02020603050405020304" pitchFamily="18" charset="0"/>
              <a:cs typeface="Times New Roman" panose="02020603050405020304" pitchFamily="18" charset="0"/>
            </a:rPr>
            <a:t>(</a:t>
          </a:r>
          <a:r>
            <a:rPr lang="uk-UA" sz="2900" i="1" kern="1200" dirty="0" smtClean="0">
              <a:latin typeface="Times New Roman" panose="02020603050405020304" pitchFamily="18" charset="0"/>
              <a:cs typeface="Times New Roman" panose="02020603050405020304" pitchFamily="18" charset="0"/>
            </a:rPr>
            <a:t>слухачам, студентам</a:t>
          </a:r>
          <a:r>
            <a:rPr lang="uk-UA" sz="2900" kern="1200" dirty="0" smtClean="0">
              <a:latin typeface="Times New Roman" panose="02020603050405020304" pitchFamily="18" charset="0"/>
              <a:cs typeface="Times New Roman" panose="02020603050405020304" pitchFamily="18" charset="0"/>
            </a:rPr>
            <a:t>) професійно-технічних, вищих навчальних закладів – за </a:t>
          </a:r>
          <a:r>
            <a:rPr lang="uk-UA" sz="2900" kern="1200" dirty="0" err="1" smtClean="0">
              <a:latin typeface="Times New Roman" panose="02020603050405020304" pitchFamily="18" charset="0"/>
              <a:cs typeface="Times New Roman" panose="02020603050405020304" pitchFamily="18" charset="0"/>
            </a:rPr>
            <a:t>адресою</a:t>
          </a:r>
          <a:r>
            <a:rPr lang="uk-UA" sz="2900" kern="1200" dirty="0" smtClean="0">
              <a:latin typeface="Times New Roman" panose="02020603050405020304" pitchFamily="18" charset="0"/>
              <a:cs typeface="Times New Roman" panose="02020603050405020304" pitchFamily="18" charset="0"/>
            </a:rPr>
            <a:t>, зазначеною в реєстраційній картці;</a:t>
          </a:r>
          <a:endParaRPr lang="uk-UA" sz="2900" kern="1200" dirty="0">
            <a:latin typeface="Times New Roman" panose="02020603050405020304" pitchFamily="18" charset="0"/>
            <a:cs typeface="Times New Roman" panose="02020603050405020304" pitchFamily="18" charset="0"/>
          </a:endParaRPr>
        </a:p>
        <a:p>
          <a:pPr marL="57150" lvl="1" indent="-57150" algn="l" defTabSz="355600">
            <a:lnSpc>
              <a:spcPct val="90000"/>
            </a:lnSpc>
            <a:spcBef>
              <a:spcPct val="0"/>
            </a:spcBef>
            <a:spcAft>
              <a:spcPct val="15000"/>
            </a:spcAft>
            <a:buChar char="••"/>
          </a:pPr>
          <a:endParaRPr lang="ru-RU" sz="800" kern="1200" dirty="0">
            <a:latin typeface="Times New Roman" panose="02020603050405020304" pitchFamily="18" charset="0"/>
            <a:cs typeface="Times New Roman" panose="02020603050405020304" pitchFamily="18" charset="0"/>
          </a:endParaRPr>
        </a:p>
        <a:p>
          <a:pPr marL="285750" lvl="1" indent="-285750" algn="l" defTabSz="1289050">
            <a:lnSpc>
              <a:spcPct val="90000"/>
            </a:lnSpc>
            <a:spcBef>
              <a:spcPct val="0"/>
            </a:spcBef>
            <a:spcAft>
              <a:spcPct val="15000"/>
            </a:spcAft>
            <a:buChar char="••"/>
          </a:pPr>
          <a:r>
            <a:rPr lang="uk-UA" sz="2900" kern="1200" dirty="0" smtClean="0">
              <a:latin typeface="Times New Roman" panose="02020603050405020304" pitchFamily="18" charset="0"/>
              <a:cs typeface="Times New Roman" panose="02020603050405020304" pitchFamily="18" charset="0"/>
            </a:rPr>
            <a:t>2) </a:t>
          </a:r>
          <a:r>
            <a:rPr lang="uk-UA" sz="2900" b="1" kern="1200" dirty="0" smtClean="0">
              <a:solidFill>
                <a:srgbClr val="C00000"/>
              </a:solidFill>
              <a:latin typeface="Times New Roman" panose="02020603050405020304" pitchFamily="18" charset="0"/>
              <a:cs typeface="Times New Roman" panose="02020603050405020304" pitchFamily="18" charset="0"/>
            </a:rPr>
            <a:t>випускникам поточного навчального року </a:t>
          </a:r>
          <a:r>
            <a:rPr lang="uk-UA" sz="2900" kern="1200" dirty="0" smtClean="0">
              <a:latin typeface="Times New Roman" panose="02020603050405020304" pitchFamily="18" charset="0"/>
              <a:cs typeface="Times New Roman" panose="02020603050405020304" pitchFamily="18" charset="0"/>
            </a:rPr>
            <a:t>– за </a:t>
          </a:r>
          <a:r>
            <a:rPr lang="uk-UA" sz="2900" kern="1200" dirty="0" err="1" smtClean="0">
              <a:latin typeface="Times New Roman" panose="02020603050405020304" pitchFamily="18" charset="0"/>
              <a:cs typeface="Times New Roman" panose="02020603050405020304" pitchFamily="18" charset="0"/>
            </a:rPr>
            <a:t>адресою</a:t>
          </a:r>
          <a:r>
            <a:rPr lang="uk-UA" sz="2900" kern="1200" dirty="0" smtClean="0">
              <a:latin typeface="Times New Roman" panose="02020603050405020304" pitchFamily="18" charset="0"/>
              <a:cs typeface="Times New Roman" panose="02020603050405020304" pitchFamily="18" charset="0"/>
            </a:rPr>
            <a:t> загальноосвітнього навчального закладу, де вони навчаються. Вручення індивідуальних конвертів забезпечують загальноосвітні навчальні заклади.</a:t>
          </a:r>
          <a:endParaRPr lang="ru-RU" sz="2900" kern="1200" dirty="0">
            <a:latin typeface="Times New Roman" panose="02020603050405020304" pitchFamily="18" charset="0"/>
            <a:cs typeface="Times New Roman" panose="02020603050405020304" pitchFamily="18" charset="0"/>
          </a:endParaRPr>
        </a:p>
      </dsp:txBody>
      <dsp:txXfrm>
        <a:off x="1286848" y="529809"/>
        <a:ext cx="7493977" cy="534909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2101" y="2140218"/>
          <a:ext cx="874198" cy="59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16</a:t>
          </a:r>
          <a:endParaRPr lang="uk-UA" sz="3200" b="1" kern="1200" dirty="0">
            <a:latin typeface="Times New Roman" panose="02020603050405020304" pitchFamily="18" charset="0"/>
            <a:cs typeface="Times New Roman" panose="02020603050405020304" pitchFamily="18" charset="0"/>
          </a:endParaRPr>
        </a:p>
      </dsp:txBody>
      <dsp:txXfrm>
        <a:off x="2101" y="2140218"/>
        <a:ext cx="874198" cy="594000"/>
      </dsp:txXfrm>
    </dsp:sp>
    <dsp:sp modelId="{0136C66E-76B2-4ACA-82CA-9ED4046AC2D4}">
      <dsp:nvSpPr>
        <dsp:cNvPr id="0" name=""/>
        <dsp:cNvSpPr/>
      </dsp:nvSpPr>
      <dsp:spPr>
        <a:xfrm>
          <a:off x="876300" y="98343"/>
          <a:ext cx="132546" cy="467775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1866" y="98343"/>
          <a:ext cx="7718796" cy="467775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ctr"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Інформація про результати реєстрації осіб, які не можуть указати відповідну поштову адресу в Україні (з числа осіб, які проживають або навчаються за кордоном, або осіб з неконтрольованої території), надсилається на електронну адресу, указану ними під час реєстрації. </a:t>
          </a:r>
          <a:r>
            <a:rPr lang="uk-UA" sz="2400" b="1" kern="1200" dirty="0" smtClean="0">
              <a:latin typeface="Times New Roman" panose="02020603050405020304" pitchFamily="18" charset="0"/>
              <a:cs typeface="Times New Roman" panose="02020603050405020304" pitchFamily="18" charset="0"/>
            </a:rPr>
            <a:t>Індивідуальні конверти </a:t>
          </a:r>
          <a:r>
            <a:rPr lang="uk-UA" sz="2400" kern="1200" dirty="0" smtClean="0">
              <a:latin typeface="Times New Roman" panose="02020603050405020304" pitchFamily="18" charset="0"/>
              <a:cs typeface="Times New Roman" panose="02020603050405020304" pitchFamily="18" charset="0"/>
            </a:rPr>
            <a:t>таких осіб </a:t>
          </a:r>
          <a:r>
            <a:rPr lang="uk-UA" sz="2400" b="1" u="sng" kern="1200" dirty="0" smtClean="0">
              <a:solidFill>
                <a:srgbClr val="C00000"/>
              </a:solidFill>
              <a:latin typeface="Times New Roman" panose="02020603050405020304" pitchFamily="18" charset="0"/>
              <a:cs typeface="Times New Roman" panose="02020603050405020304" pitchFamily="18" charset="0"/>
            </a:rPr>
            <a:t>зберігаються</a:t>
          </a:r>
          <a:r>
            <a:rPr lang="uk-UA" sz="2400" kern="1200" dirty="0" smtClean="0">
              <a:latin typeface="Times New Roman" panose="02020603050405020304" pitchFamily="18" charset="0"/>
              <a:cs typeface="Times New Roman" panose="02020603050405020304" pitchFamily="18" charset="0"/>
            </a:rPr>
            <a:t> в регіональному центрі, учасники ЗНО зможуть отримати їх в пунктах ЗНО під час проходження першого тестування, або звернувшись до регіонального центру до початку проведення ЗНО.</a:t>
          </a:r>
          <a:endParaRPr lang="uk-UA"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У регіональному центрі </a:t>
          </a:r>
          <a:r>
            <a:rPr lang="uk-UA" sz="2400" b="1" kern="1200" dirty="0" smtClean="0">
              <a:latin typeface="Times New Roman" panose="02020603050405020304" pitchFamily="18" charset="0"/>
              <a:cs typeface="Times New Roman" panose="02020603050405020304" pitchFamily="18" charset="0"/>
            </a:rPr>
            <a:t>зберігаються індивідуальні конверти </a:t>
          </a:r>
          <a:r>
            <a:rPr lang="uk-UA" sz="2400" kern="1200" dirty="0" smtClean="0">
              <a:latin typeface="Times New Roman" panose="02020603050405020304" pitchFamily="18" charset="0"/>
              <a:cs typeface="Times New Roman" panose="02020603050405020304" pitchFamily="18" charset="0"/>
            </a:rPr>
            <a:t>учасників ЗНО, які були відправлені за </a:t>
          </a:r>
          <a:r>
            <a:rPr lang="uk-UA" sz="2400" kern="1200" dirty="0" err="1" smtClean="0">
              <a:latin typeface="Times New Roman" panose="02020603050405020304" pitchFamily="18" charset="0"/>
              <a:cs typeface="Times New Roman" panose="02020603050405020304" pitchFamily="18" charset="0"/>
            </a:rPr>
            <a:t>адресою</a:t>
          </a:r>
          <a:r>
            <a:rPr lang="uk-UA" sz="2400" kern="1200" dirty="0" smtClean="0">
              <a:latin typeface="Times New Roman" panose="02020603050405020304" pitchFamily="18" charset="0"/>
              <a:cs typeface="Times New Roman" panose="02020603050405020304" pitchFamily="18" charset="0"/>
            </a:rPr>
            <a:t>, зазначеною в реєстраційній картці, але повернуті оператором поштового зв’язку відправнику</a:t>
          </a:r>
          <a:endParaRPr lang="uk-UA" sz="2400" kern="1200" dirty="0">
            <a:latin typeface="Times New Roman" panose="02020603050405020304" pitchFamily="18" charset="0"/>
            <a:cs typeface="Times New Roman" panose="02020603050405020304" pitchFamily="18" charset="0"/>
          </a:endParaRPr>
        </a:p>
      </dsp:txBody>
      <dsp:txXfrm>
        <a:off x="1061866" y="98343"/>
        <a:ext cx="7718796" cy="4677750"/>
      </dsp:txXfrm>
    </dsp:sp>
    <dsp:sp modelId="{BDC7E557-9AB0-4F77-84D9-849FF6429266}">
      <dsp:nvSpPr>
        <dsp:cNvPr id="0" name=""/>
        <dsp:cNvSpPr/>
      </dsp:nvSpPr>
      <dsp:spPr>
        <a:xfrm>
          <a:off x="2101" y="5289430"/>
          <a:ext cx="892412" cy="59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17</a:t>
          </a:r>
          <a:endParaRPr lang="uk-UA" sz="3200" b="1" kern="1200" dirty="0">
            <a:latin typeface="Times New Roman" panose="02020603050405020304" pitchFamily="18" charset="0"/>
            <a:cs typeface="Times New Roman" panose="02020603050405020304" pitchFamily="18" charset="0"/>
          </a:endParaRPr>
        </a:p>
      </dsp:txBody>
      <dsp:txXfrm>
        <a:off x="2101" y="5289430"/>
        <a:ext cx="892412" cy="594000"/>
      </dsp:txXfrm>
    </dsp:sp>
    <dsp:sp modelId="{EA899DAB-CBE3-4285-9135-703905A7043E}">
      <dsp:nvSpPr>
        <dsp:cNvPr id="0" name=""/>
        <dsp:cNvSpPr/>
      </dsp:nvSpPr>
      <dsp:spPr>
        <a:xfrm>
          <a:off x="894514" y="4862493"/>
          <a:ext cx="137050" cy="1447875"/>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1086385" y="4862493"/>
          <a:ext cx="7696488" cy="1447875"/>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ctr"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Інформація про відправлення особі індивідуального конверта </a:t>
          </a:r>
          <a:r>
            <a:rPr lang="uk-UA" sz="2400" b="1" kern="1200" dirty="0" smtClean="0">
              <a:latin typeface="Times New Roman" panose="02020603050405020304" pitchFamily="18" charset="0"/>
              <a:cs typeface="Times New Roman" panose="02020603050405020304" pitchFamily="18" charset="0"/>
            </a:rPr>
            <a:t>може розміщуватися на веб-сайті відповідного регіонального центру </a:t>
          </a:r>
          <a:r>
            <a:rPr lang="uk-UA" sz="2400" kern="1200" dirty="0" smtClean="0">
              <a:latin typeface="Times New Roman" panose="02020603050405020304" pitchFamily="18" charset="0"/>
              <a:cs typeface="Times New Roman" panose="02020603050405020304" pitchFamily="18" charset="0"/>
            </a:rPr>
            <a:t>та/або надсилатися SMS-повідомленням.</a:t>
          </a:r>
          <a:endParaRPr lang="uk-UA" sz="2400" kern="1200" dirty="0">
            <a:latin typeface="Times New Roman" panose="02020603050405020304" pitchFamily="18" charset="0"/>
            <a:cs typeface="Times New Roman" panose="02020603050405020304" pitchFamily="18" charset="0"/>
          </a:endParaRPr>
        </a:p>
      </dsp:txBody>
      <dsp:txXfrm>
        <a:off x="1086385" y="4862493"/>
        <a:ext cx="7696488" cy="14478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E3C0EF-C99D-4438-B849-EFCD5A567966}">
      <dsp:nvSpPr>
        <dsp:cNvPr id="0" name=""/>
        <dsp:cNvSpPr/>
      </dsp:nvSpPr>
      <dsp:spPr>
        <a:xfrm>
          <a:off x="2113" y="0"/>
          <a:ext cx="2220885" cy="525658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uk-UA" sz="3100" kern="1200" dirty="0" smtClean="0">
              <a:latin typeface="Times New Roman" panose="02020603050405020304" pitchFamily="18" charset="0"/>
              <a:cs typeface="Times New Roman" panose="02020603050405020304" pitchFamily="18" charset="0"/>
            </a:rPr>
            <a:t>06.02 – 31.03.207</a:t>
          </a:r>
          <a:endParaRPr lang="uk-UA" sz="3100" kern="1200" dirty="0">
            <a:latin typeface="Times New Roman" panose="02020603050405020304" pitchFamily="18" charset="0"/>
            <a:cs typeface="Times New Roman" panose="02020603050405020304" pitchFamily="18" charset="0"/>
          </a:endParaRPr>
        </a:p>
      </dsp:txBody>
      <dsp:txXfrm>
        <a:off x="2113" y="0"/>
        <a:ext cx="2220885" cy="1576975"/>
      </dsp:txXfrm>
    </dsp:sp>
    <dsp:sp modelId="{D1C5343A-06CD-40AD-B4EE-A5FF1DA0C35A}">
      <dsp:nvSpPr>
        <dsp:cNvPr id="0" name=""/>
        <dsp:cNvSpPr/>
      </dsp:nvSpPr>
      <dsp:spPr>
        <a:xfrm>
          <a:off x="64872" y="1578643"/>
          <a:ext cx="2095367" cy="3413442"/>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uk-UA" sz="2000" b="1" kern="1200" dirty="0" smtClean="0">
              <a:latin typeface="Times New Roman" panose="02020603050405020304" pitchFamily="18" charset="0"/>
              <a:cs typeface="Times New Roman" panose="02020603050405020304" pitchFamily="18" charset="0"/>
            </a:rPr>
            <a:t>Унесення</a:t>
          </a:r>
          <a:r>
            <a:rPr lang="uk-UA" sz="2000" kern="1200" dirty="0" smtClean="0">
              <a:latin typeface="Times New Roman" panose="02020603050405020304" pitchFamily="18" charset="0"/>
              <a:cs typeface="Times New Roman" panose="02020603050405020304" pitchFamily="18" charset="0"/>
            </a:rPr>
            <a:t> за вимогою учасників ЗНО-2017 </a:t>
          </a:r>
          <a:r>
            <a:rPr lang="uk-UA" sz="2000" b="1" kern="1200" dirty="0" smtClean="0">
              <a:latin typeface="Times New Roman" panose="02020603050405020304" pitchFamily="18" charset="0"/>
              <a:cs typeface="Times New Roman" panose="02020603050405020304" pitchFamily="18" charset="0"/>
            </a:rPr>
            <a:t>змін до реєстраційних даних </a:t>
          </a:r>
          <a:r>
            <a:rPr lang="uk-UA" sz="2000" kern="1200" dirty="0" smtClean="0">
              <a:latin typeface="Times New Roman" panose="02020603050405020304" pitchFamily="18" charset="0"/>
              <a:cs typeface="Times New Roman" panose="02020603050405020304" pitchFamily="18" charset="0"/>
            </a:rPr>
            <a:t>(перереєстрація)</a:t>
          </a:r>
          <a:endParaRPr lang="uk-UA" sz="2000" kern="1200" dirty="0">
            <a:latin typeface="Times New Roman" panose="02020603050405020304" pitchFamily="18" charset="0"/>
            <a:cs typeface="Times New Roman" panose="02020603050405020304" pitchFamily="18" charset="0"/>
          </a:endParaRPr>
        </a:p>
      </dsp:txBody>
      <dsp:txXfrm>
        <a:off x="126243" y="1640014"/>
        <a:ext cx="1972625" cy="3290700"/>
      </dsp:txXfrm>
    </dsp:sp>
    <dsp:sp modelId="{0315421E-03F4-4B5E-BD1C-9F92BC2E41FE}">
      <dsp:nvSpPr>
        <dsp:cNvPr id="0" name=""/>
        <dsp:cNvSpPr/>
      </dsp:nvSpPr>
      <dsp:spPr>
        <a:xfrm>
          <a:off x="2377228" y="0"/>
          <a:ext cx="2056394" cy="525658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uk-UA" sz="3100" kern="1200" dirty="0" smtClean="0">
              <a:latin typeface="Times New Roman" panose="02020603050405020304" pitchFamily="18" charset="0"/>
              <a:cs typeface="Times New Roman" panose="02020603050405020304" pitchFamily="18" charset="0"/>
            </a:rPr>
            <a:t>06.02 – 14.04.2017</a:t>
          </a:r>
          <a:endParaRPr lang="uk-UA" sz="3100" kern="1200" dirty="0">
            <a:latin typeface="Times New Roman" panose="02020603050405020304" pitchFamily="18" charset="0"/>
            <a:cs typeface="Times New Roman" panose="02020603050405020304" pitchFamily="18" charset="0"/>
          </a:endParaRPr>
        </a:p>
      </dsp:txBody>
      <dsp:txXfrm>
        <a:off x="2377228" y="0"/>
        <a:ext cx="2056394" cy="1576975"/>
      </dsp:txXfrm>
    </dsp:sp>
    <dsp:sp modelId="{AFA70BEF-CAD0-49D8-B6BB-830FC0C13293}">
      <dsp:nvSpPr>
        <dsp:cNvPr id="0" name=""/>
        <dsp:cNvSpPr/>
      </dsp:nvSpPr>
      <dsp:spPr>
        <a:xfrm>
          <a:off x="2582867" y="1576975"/>
          <a:ext cx="1645115" cy="3416779"/>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uk-UA" sz="2000" b="1" kern="1200" dirty="0" smtClean="0">
              <a:latin typeface="Times New Roman" panose="02020603050405020304" pitchFamily="18" charset="0"/>
              <a:cs typeface="Times New Roman" panose="02020603050405020304" pitchFamily="18" charset="0"/>
            </a:rPr>
            <a:t>Розгляд апеляційних заяв </a:t>
          </a:r>
          <a:r>
            <a:rPr lang="uk-UA" sz="2000" kern="1200" dirty="0" smtClean="0">
              <a:latin typeface="Times New Roman" panose="02020603050405020304" pitchFamily="18" charset="0"/>
              <a:cs typeface="Times New Roman" panose="02020603050405020304" pitchFamily="18" charset="0"/>
            </a:rPr>
            <a:t>(оскаржень) щодо відмов в реєстрації для участі в ЗНО-2017</a:t>
          </a:r>
          <a:endParaRPr lang="uk-UA" sz="2000" kern="1200" dirty="0">
            <a:latin typeface="Times New Roman" panose="02020603050405020304" pitchFamily="18" charset="0"/>
            <a:cs typeface="Times New Roman" panose="02020603050405020304" pitchFamily="18" charset="0"/>
          </a:endParaRPr>
        </a:p>
      </dsp:txBody>
      <dsp:txXfrm>
        <a:off x="2631051" y="1625159"/>
        <a:ext cx="1548747" cy="3320411"/>
      </dsp:txXfrm>
    </dsp:sp>
    <dsp:sp modelId="{33FF6005-8C40-4FFF-AA2C-CDE4D39CB2C9}">
      <dsp:nvSpPr>
        <dsp:cNvPr id="0" name=""/>
        <dsp:cNvSpPr/>
      </dsp:nvSpPr>
      <dsp:spPr>
        <a:xfrm>
          <a:off x="4587852" y="0"/>
          <a:ext cx="2056394" cy="525658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uk-UA" sz="3100" kern="1200" dirty="0" smtClean="0">
              <a:latin typeface="Times New Roman" panose="02020603050405020304" pitchFamily="18" charset="0"/>
              <a:cs typeface="Times New Roman" panose="02020603050405020304" pitchFamily="18" charset="0"/>
            </a:rPr>
            <a:t>з 03.04.2017 </a:t>
          </a:r>
          <a:endParaRPr lang="uk-UA" sz="3100" kern="1200" dirty="0">
            <a:latin typeface="Times New Roman" panose="02020603050405020304" pitchFamily="18" charset="0"/>
            <a:cs typeface="Times New Roman" panose="02020603050405020304" pitchFamily="18" charset="0"/>
          </a:endParaRPr>
        </a:p>
      </dsp:txBody>
      <dsp:txXfrm>
        <a:off x="4587852" y="0"/>
        <a:ext cx="2056394" cy="1576975"/>
      </dsp:txXfrm>
    </dsp:sp>
    <dsp:sp modelId="{87FB22BF-CBBD-476A-BD09-B8F8A7A31C55}">
      <dsp:nvSpPr>
        <dsp:cNvPr id="0" name=""/>
        <dsp:cNvSpPr/>
      </dsp:nvSpPr>
      <dsp:spPr>
        <a:xfrm>
          <a:off x="4793491" y="1576975"/>
          <a:ext cx="1645115" cy="3416779"/>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uk-UA" sz="2000" b="1" kern="1200" dirty="0" smtClean="0">
              <a:latin typeface="Times New Roman" panose="02020603050405020304" pitchFamily="18" charset="0"/>
              <a:cs typeface="Times New Roman" panose="02020603050405020304" pitchFamily="18" charset="0"/>
            </a:rPr>
            <a:t>Видача дублікатів </a:t>
          </a:r>
          <a:r>
            <a:rPr lang="uk-UA" sz="2000" kern="1200" dirty="0" smtClean="0">
              <a:latin typeface="Times New Roman" panose="02020603050405020304" pitchFamily="18" charset="0"/>
              <a:cs typeface="Times New Roman" panose="02020603050405020304" pitchFamily="18" charset="0"/>
            </a:rPr>
            <a:t>Сертифікатів ЗНО-2017</a:t>
          </a:r>
          <a:endParaRPr lang="uk-UA" sz="2000" kern="1200" dirty="0">
            <a:latin typeface="Times New Roman" panose="02020603050405020304" pitchFamily="18" charset="0"/>
            <a:cs typeface="Times New Roman" panose="02020603050405020304" pitchFamily="18" charset="0"/>
          </a:endParaRPr>
        </a:p>
      </dsp:txBody>
      <dsp:txXfrm>
        <a:off x="4841675" y="1625159"/>
        <a:ext cx="1548747" cy="3320411"/>
      </dsp:txXfrm>
    </dsp:sp>
    <dsp:sp modelId="{E11EF623-0A52-4E3C-B6A5-24E313EDF750}">
      <dsp:nvSpPr>
        <dsp:cNvPr id="0" name=""/>
        <dsp:cNvSpPr/>
      </dsp:nvSpPr>
      <dsp:spPr>
        <a:xfrm>
          <a:off x="6798476" y="0"/>
          <a:ext cx="2056394" cy="525658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uk-UA" sz="3100" kern="1200" dirty="0" smtClean="0">
              <a:latin typeface="Times New Roman" panose="02020603050405020304" pitchFamily="18" charset="0"/>
              <a:cs typeface="Times New Roman" panose="02020603050405020304" pitchFamily="18" charset="0"/>
            </a:rPr>
            <a:t>До 28.04.2017</a:t>
          </a:r>
          <a:endParaRPr lang="uk-UA" sz="3100" kern="1200" dirty="0">
            <a:latin typeface="Times New Roman" panose="02020603050405020304" pitchFamily="18" charset="0"/>
            <a:cs typeface="Times New Roman" panose="02020603050405020304" pitchFamily="18" charset="0"/>
          </a:endParaRPr>
        </a:p>
      </dsp:txBody>
      <dsp:txXfrm>
        <a:off x="6798476" y="0"/>
        <a:ext cx="2056394" cy="1576975"/>
      </dsp:txXfrm>
    </dsp:sp>
    <dsp:sp modelId="{012D4822-37DE-4EA7-90A5-46DD510C99CC}">
      <dsp:nvSpPr>
        <dsp:cNvPr id="0" name=""/>
        <dsp:cNvSpPr/>
      </dsp:nvSpPr>
      <dsp:spPr>
        <a:xfrm>
          <a:off x="6867052" y="1576975"/>
          <a:ext cx="1919241" cy="3416779"/>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uk-UA" sz="2000" b="1" kern="1200" dirty="0" smtClean="0">
              <a:latin typeface="Times New Roman" panose="02020603050405020304" pitchFamily="18" charset="0"/>
              <a:cs typeface="Times New Roman" panose="02020603050405020304" pitchFamily="18" charset="0"/>
            </a:rPr>
            <a:t>Розміщення</a:t>
          </a:r>
          <a:r>
            <a:rPr lang="uk-UA" sz="2000" kern="1200" dirty="0" smtClean="0">
              <a:latin typeface="Times New Roman" panose="02020603050405020304" pitchFamily="18" charset="0"/>
              <a:cs typeface="Times New Roman" panose="02020603050405020304" pitchFamily="18" charset="0"/>
            </a:rPr>
            <a:t> на інформаційних сторінках учасників ЗНО-2017 </a:t>
          </a:r>
          <a:r>
            <a:rPr lang="uk-UA" sz="2000" b="1" kern="1200" dirty="0" smtClean="0">
              <a:latin typeface="Times New Roman" panose="02020603050405020304" pitchFamily="18" charset="0"/>
              <a:cs typeface="Times New Roman" panose="02020603050405020304" pitchFamily="18" charset="0"/>
            </a:rPr>
            <a:t>запрошень-перепусток</a:t>
          </a:r>
          <a:r>
            <a:rPr lang="uk-UA" sz="2000" kern="1200" dirty="0" smtClean="0">
              <a:latin typeface="Times New Roman" panose="02020603050405020304" pitchFamily="18" charset="0"/>
              <a:cs typeface="Times New Roman" panose="02020603050405020304" pitchFamily="18" charset="0"/>
            </a:rPr>
            <a:t> для участі в ЗНО-2017</a:t>
          </a:r>
          <a:endParaRPr lang="uk-UA" sz="2000" kern="1200" dirty="0">
            <a:latin typeface="Times New Roman" panose="02020603050405020304" pitchFamily="18" charset="0"/>
            <a:cs typeface="Times New Roman" panose="02020603050405020304" pitchFamily="18" charset="0"/>
          </a:endParaRPr>
        </a:p>
      </dsp:txBody>
      <dsp:txXfrm>
        <a:off x="6923265" y="1633188"/>
        <a:ext cx="1806815" cy="330435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2101" y="1333931"/>
          <a:ext cx="874198" cy="673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18</a:t>
          </a:r>
          <a:endParaRPr lang="uk-UA" sz="3200" b="1" kern="1200" dirty="0">
            <a:latin typeface="Times New Roman" panose="02020603050405020304" pitchFamily="18" charset="0"/>
            <a:cs typeface="Times New Roman" panose="02020603050405020304" pitchFamily="18" charset="0"/>
          </a:endParaRPr>
        </a:p>
      </dsp:txBody>
      <dsp:txXfrm>
        <a:off x="2101" y="1333931"/>
        <a:ext cx="874198" cy="673200"/>
      </dsp:txXfrm>
    </dsp:sp>
    <dsp:sp modelId="{0136C66E-76B2-4ACA-82CA-9ED4046AC2D4}">
      <dsp:nvSpPr>
        <dsp:cNvPr id="0" name=""/>
        <dsp:cNvSpPr/>
      </dsp:nvSpPr>
      <dsp:spPr>
        <a:xfrm>
          <a:off x="876300" y="197905"/>
          <a:ext cx="132546" cy="294525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1866" y="197905"/>
          <a:ext cx="7718796" cy="294525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ctr" defTabSz="1511300">
            <a:lnSpc>
              <a:spcPct val="90000"/>
            </a:lnSpc>
            <a:spcBef>
              <a:spcPct val="0"/>
            </a:spcBef>
            <a:spcAft>
              <a:spcPct val="15000"/>
            </a:spcAft>
            <a:buChar char="••"/>
          </a:pPr>
          <a:r>
            <a:rPr lang="uk-UA" sz="3400" kern="1200" dirty="0" smtClean="0">
              <a:latin typeface="Times New Roman" panose="02020603050405020304" pitchFamily="18" charset="0"/>
              <a:cs typeface="Times New Roman" panose="02020603050405020304" pitchFamily="18" charset="0"/>
            </a:rPr>
            <a:t>Для кожного учасника зовнішнього оцінювання на веб-сайті Українського центру створюється </a:t>
          </a:r>
          <a:r>
            <a:rPr lang="uk-UA" sz="3400" b="1" kern="1200" dirty="0" smtClean="0">
              <a:solidFill>
                <a:srgbClr val="C00000"/>
              </a:solidFill>
              <a:latin typeface="Times New Roman" panose="02020603050405020304" pitchFamily="18" charset="0"/>
              <a:cs typeface="Times New Roman" panose="02020603050405020304" pitchFamily="18" charset="0"/>
            </a:rPr>
            <a:t>інформаційна сторінка</a:t>
          </a:r>
          <a:r>
            <a:rPr lang="uk-UA" sz="3400" kern="1200" dirty="0" smtClean="0">
              <a:latin typeface="Times New Roman" panose="02020603050405020304" pitchFamily="18" charset="0"/>
              <a:cs typeface="Times New Roman" panose="02020603050405020304" pitchFamily="18" charset="0"/>
            </a:rPr>
            <a:t>, доступ до якої здійснюється за номером Сертифіката та PIN-кодом, указаним у ньому</a:t>
          </a:r>
          <a:endParaRPr lang="uk-UA" sz="3400" kern="1200" dirty="0">
            <a:latin typeface="Times New Roman" panose="02020603050405020304" pitchFamily="18" charset="0"/>
            <a:cs typeface="Times New Roman" panose="02020603050405020304" pitchFamily="18" charset="0"/>
          </a:endParaRPr>
        </a:p>
      </dsp:txBody>
      <dsp:txXfrm>
        <a:off x="1061866" y="197905"/>
        <a:ext cx="7718796" cy="2945250"/>
      </dsp:txXfrm>
    </dsp:sp>
    <dsp:sp modelId="{BDC7E557-9AB0-4F77-84D9-849FF6429266}">
      <dsp:nvSpPr>
        <dsp:cNvPr id="0" name=""/>
        <dsp:cNvSpPr/>
      </dsp:nvSpPr>
      <dsp:spPr>
        <a:xfrm>
          <a:off x="2101" y="4401581"/>
          <a:ext cx="892412" cy="673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19</a:t>
          </a:r>
          <a:endParaRPr lang="uk-UA" sz="3200" b="1" kern="1200" dirty="0">
            <a:latin typeface="Times New Roman" panose="02020603050405020304" pitchFamily="18" charset="0"/>
            <a:cs typeface="Times New Roman" panose="02020603050405020304" pitchFamily="18" charset="0"/>
          </a:endParaRPr>
        </a:p>
      </dsp:txBody>
      <dsp:txXfrm>
        <a:off x="2101" y="4401581"/>
        <a:ext cx="892412" cy="673200"/>
      </dsp:txXfrm>
    </dsp:sp>
    <dsp:sp modelId="{EA899DAB-CBE3-4285-9135-703905A7043E}">
      <dsp:nvSpPr>
        <dsp:cNvPr id="0" name=""/>
        <dsp:cNvSpPr/>
      </dsp:nvSpPr>
      <dsp:spPr>
        <a:xfrm>
          <a:off x="894514" y="3265556"/>
          <a:ext cx="137050" cy="294525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1086385" y="3265556"/>
          <a:ext cx="7696488" cy="294525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ctr" defTabSz="1511300">
            <a:lnSpc>
              <a:spcPct val="90000"/>
            </a:lnSpc>
            <a:spcBef>
              <a:spcPct val="0"/>
            </a:spcBef>
            <a:spcAft>
              <a:spcPct val="15000"/>
            </a:spcAft>
            <a:buChar char="••"/>
          </a:pPr>
          <a:r>
            <a:rPr lang="uk-UA" sz="3400" kern="1200" dirty="0" smtClean="0">
              <a:latin typeface="Times New Roman" panose="02020603050405020304" pitchFamily="18" charset="0"/>
              <a:cs typeface="Times New Roman" panose="02020603050405020304" pitchFamily="18" charset="0"/>
            </a:rPr>
            <a:t>Учасник зовнішнього оцінювання </a:t>
          </a:r>
          <a:r>
            <a:rPr lang="uk-UA" sz="3400" b="1" kern="1200" dirty="0" smtClean="0">
              <a:solidFill>
                <a:srgbClr val="0070C0"/>
              </a:solidFill>
              <a:latin typeface="Times New Roman" panose="02020603050405020304" pitchFamily="18" charset="0"/>
              <a:cs typeface="Times New Roman" panose="02020603050405020304" pitchFamily="18" charset="0"/>
            </a:rPr>
            <a:t>може </a:t>
          </a:r>
          <a:r>
            <a:rPr lang="uk-UA" sz="3400" b="1" kern="1200" dirty="0" err="1" smtClean="0">
              <a:solidFill>
                <a:srgbClr val="0070C0"/>
              </a:solidFill>
              <a:latin typeface="Times New Roman" panose="02020603050405020304" pitchFamily="18" charset="0"/>
              <a:cs typeface="Times New Roman" panose="02020603050405020304" pitchFamily="18" charset="0"/>
            </a:rPr>
            <a:t>внести</a:t>
          </a:r>
          <a:r>
            <a:rPr lang="uk-UA" sz="3400" b="1" kern="1200" dirty="0" smtClean="0">
              <a:solidFill>
                <a:srgbClr val="0070C0"/>
              </a:solidFill>
              <a:latin typeface="Times New Roman" panose="02020603050405020304" pitchFamily="18" charset="0"/>
              <a:cs typeface="Times New Roman" panose="02020603050405020304" pitchFamily="18" charset="0"/>
            </a:rPr>
            <a:t> зміни </a:t>
          </a:r>
          <a:r>
            <a:rPr lang="uk-UA" sz="3400" kern="1200" dirty="0" smtClean="0">
              <a:latin typeface="Times New Roman" panose="02020603050405020304" pitchFamily="18" charset="0"/>
              <a:cs typeface="Times New Roman" panose="02020603050405020304" pitchFamily="18" charset="0"/>
            </a:rPr>
            <a:t>до реєстраційних даних, здійснивши перереєстрацію. Перереєстрація здійснюється </a:t>
          </a:r>
          <a:r>
            <a:rPr lang="uk-UA" sz="3400" b="1" kern="1200" dirty="0" smtClean="0">
              <a:latin typeface="Times New Roman" panose="02020603050405020304" pitchFamily="18" charset="0"/>
              <a:cs typeface="Times New Roman" panose="02020603050405020304" pitchFamily="18" charset="0"/>
            </a:rPr>
            <a:t>в межах часу, відведеного для реєстрації </a:t>
          </a:r>
          <a:r>
            <a:rPr lang="uk-UA" sz="3400" kern="1200" dirty="0" smtClean="0">
              <a:latin typeface="Times New Roman" panose="02020603050405020304" pitchFamily="18" charset="0"/>
              <a:cs typeface="Times New Roman" panose="02020603050405020304" pitchFamily="18" charset="0"/>
            </a:rPr>
            <a:t>та </a:t>
          </a:r>
          <a:r>
            <a:rPr lang="uk-UA" sz="3400" b="1" kern="1200" dirty="0" smtClean="0">
              <a:latin typeface="Times New Roman" panose="02020603050405020304" pitchFamily="18" charset="0"/>
              <a:cs typeface="Times New Roman" panose="02020603050405020304" pitchFamily="18" charset="0"/>
            </a:rPr>
            <a:t>перереєстрації.</a:t>
          </a:r>
          <a:endParaRPr lang="uk-UA" sz="3400" b="1" kern="1200" dirty="0">
            <a:latin typeface="Times New Roman" panose="02020603050405020304" pitchFamily="18" charset="0"/>
            <a:cs typeface="Times New Roman" panose="02020603050405020304" pitchFamily="18" charset="0"/>
          </a:endParaRPr>
        </a:p>
      </dsp:txBody>
      <dsp:txXfrm>
        <a:off x="1086385" y="3265556"/>
        <a:ext cx="7696488" cy="294525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3207" y="2560856"/>
          <a:ext cx="87419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smtClean="0">
              <a:latin typeface="Times New Roman" panose="02020603050405020304" pitchFamily="18" charset="0"/>
              <a:cs typeface="Times New Roman" panose="02020603050405020304" pitchFamily="18" charset="0"/>
            </a:rPr>
            <a:t>21</a:t>
          </a:r>
          <a:endParaRPr lang="uk-UA" sz="3200" b="1" kern="1200" dirty="0">
            <a:latin typeface="Times New Roman" panose="02020603050405020304" pitchFamily="18" charset="0"/>
            <a:cs typeface="Times New Roman" panose="02020603050405020304" pitchFamily="18" charset="0"/>
          </a:endParaRPr>
        </a:p>
      </dsp:txBody>
      <dsp:txXfrm>
        <a:off x="3207" y="2560856"/>
        <a:ext cx="874198" cy="1287000"/>
      </dsp:txXfrm>
    </dsp:sp>
    <dsp:sp modelId="{0136C66E-76B2-4ACA-82CA-9ED4046AC2D4}">
      <dsp:nvSpPr>
        <dsp:cNvPr id="0" name=""/>
        <dsp:cNvSpPr/>
      </dsp:nvSpPr>
      <dsp:spPr>
        <a:xfrm>
          <a:off x="877406" y="42156"/>
          <a:ext cx="132546" cy="6324398"/>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2971" y="42156"/>
          <a:ext cx="7718796" cy="6324398"/>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uk-UA" sz="2400" b="1" kern="1200" dirty="0" smtClean="0">
              <a:solidFill>
                <a:srgbClr val="0070C0"/>
              </a:solidFill>
              <a:latin typeface="Times New Roman" panose="02020603050405020304" pitchFamily="18" charset="0"/>
              <a:cs typeface="Times New Roman" panose="02020603050405020304" pitchFamily="18" charset="0"/>
            </a:rPr>
            <a:t>Особі може бути відмовлено в реєстрації (перереєстрації) для участі в зовнішньому оцінюванні на підставі:</a:t>
          </a:r>
          <a:endParaRPr lang="uk-UA" sz="2400" b="1" kern="1200" dirty="0">
            <a:solidFill>
              <a:srgbClr val="0070C0"/>
            </a:solidFill>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1</a:t>
          </a:r>
          <a:r>
            <a:rPr lang="uk-UA" sz="2400" b="1" u="sng" kern="1200" dirty="0" smtClean="0">
              <a:solidFill>
                <a:srgbClr val="C00000"/>
              </a:solidFill>
              <a:latin typeface="Times New Roman" panose="02020603050405020304" pitchFamily="18" charset="0"/>
              <a:cs typeface="Times New Roman" panose="02020603050405020304" pitchFamily="18" charset="0"/>
            </a:rPr>
            <a:t>) ненадання </a:t>
          </a:r>
          <a:r>
            <a:rPr lang="uk-UA" sz="2400" kern="1200" dirty="0" smtClean="0">
              <a:latin typeface="Times New Roman" panose="02020603050405020304" pitchFamily="18" charset="0"/>
              <a:cs typeface="Times New Roman" panose="02020603050405020304" pitchFamily="18" charset="0"/>
            </a:rPr>
            <a:t>документа(</a:t>
          </a:r>
          <a:r>
            <a:rPr lang="uk-UA" sz="2400" kern="1200" dirty="0" err="1" smtClean="0">
              <a:latin typeface="Times New Roman" panose="02020603050405020304" pitchFamily="18" charset="0"/>
              <a:cs typeface="Times New Roman" panose="02020603050405020304" pitchFamily="18" charset="0"/>
            </a:rPr>
            <a:t>ів</a:t>
          </a:r>
          <a:r>
            <a:rPr lang="uk-UA" sz="2400" kern="1200" dirty="0" smtClean="0">
              <a:latin typeface="Times New Roman" panose="02020603050405020304" pitchFamily="18" charset="0"/>
              <a:cs typeface="Times New Roman" panose="02020603050405020304" pitchFamily="18" charset="0"/>
            </a:rPr>
            <a:t>), що підтверджує(</a:t>
          </a:r>
          <a:r>
            <a:rPr lang="uk-UA" sz="2400" kern="1200" dirty="0" err="1" smtClean="0">
              <a:latin typeface="Times New Roman" panose="02020603050405020304" pitchFamily="18" charset="0"/>
              <a:cs typeface="Times New Roman" panose="02020603050405020304" pitchFamily="18" charset="0"/>
            </a:rPr>
            <a:t>ють</a:t>
          </a:r>
          <a:r>
            <a:rPr lang="uk-UA" sz="2400" kern="1200" dirty="0" smtClean="0">
              <a:latin typeface="Times New Roman" panose="02020603050405020304" pitchFamily="18" charset="0"/>
              <a:cs typeface="Times New Roman" panose="02020603050405020304" pitchFamily="18" charset="0"/>
            </a:rPr>
            <a:t>) достовірність інформації, зазначеної в реєстраційній картці;</a:t>
          </a:r>
          <a:endParaRPr lang="uk-UA"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2) </a:t>
          </a:r>
          <a:r>
            <a:rPr lang="uk-UA" sz="2400" b="1" kern="1200" dirty="0" smtClean="0">
              <a:latin typeface="Times New Roman" panose="02020603050405020304" pitchFamily="18" charset="0"/>
              <a:cs typeface="Times New Roman" panose="02020603050405020304" pitchFamily="18" charset="0"/>
            </a:rPr>
            <a:t>надання</a:t>
          </a:r>
          <a:r>
            <a:rPr lang="uk-UA" sz="2400" kern="1200" dirty="0" smtClean="0">
              <a:latin typeface="Times New Roman" panose="02020603050405020304" pitchFamily="18" charset="0"/>
              <a:cs typeface="Times New Roman" panose="02020603050405020304" pitchFamily="18" charset="0"/>
            </a:rPr>
            <a:t> </a:t>
          </a:r>
          <a:r>
            <a:rPr lang="uk-UA" sz="2400" b="1" kern="1200" dirty="0" smtClean="0">
              <a:solidFill>
                <a:srgbClr val="C00000"/>
              </a:solidFill>
              <a:latin typeface="Times New Roman" panose="02020603050405020304" pitchFamily="18" charset="0"/>
              <a:cs typeface="Times New Roman" panose="02020603050405020304" pitchFamily="18" charset="0"/>
            </a:rPr>
            <a:t>недостовірної</a:t>
          </a:r>
          <a:r>
            <a:rPr lang="uk-UA" sz="2400" kern="1200" dirty="0" smtClean="0">
              <a:latin typeface="Times New Roman" panose="02020603050405020304" pitchFamily="18" charset="0"/>
              <a:cs typeface="Times New Roman" panose="02020603050405020304" pitchFamily="18" charset="0"/>
            </a:rPr>
            <a:t> інформації;</a:t>
          </a:r>
          <a:endParaRPr lang="ru-RU"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3) </a:t>
          </a:r>
          <a:r>
            <a:rPr lang="uk-UA" sz="2400" b="1" kern="1200" dirty="0" smtClean="0">
              <a:latin typeface="Times New Roman" panose="02020603050405020304" pitchFamily="18" charset="0"/>
              <a:cs typeface="Times New Roman" panose="02020603050405020304" pitchFamily="18" charset="0"/>
            </a:rPr>
            <a:t>подання</a:t>
          </a:r>
          <a:r>
            <a:rPr lang="uk-UA" sz="2400" kern="1200" dirty="0" smtClean="0">
              <a:latin typeface="Times New Roman" panose="02020603050405020304" pitchFamily="18" charset="0"/>
              <a:cs typeface="Times New Roman" panose="02020603050405020304" pitchFamily="18" charset="0"/>
            </a:rPr>
            <a:t> реєстраційних документів особою, яка відповідно до вимог законодавства </a:t>
          </a:r>
          <a:r>
            <a:rPr lang="uk-UA" sz="2400" b="1" kern="1200" dirty="0" smtClean="0">
              <a:solidFill>
                <a:srgbClr val="C00000"/>
              </a:solidFill>
              <a:latin typeface="Times New Roman" panose="02020603050405020304" pitchFamily="18" charset="0"/>
              <a:cs typeface="Times New Roman" panose="02020603050405020304" pitchFamily="18" charset="0"/>
            </a:rPr>
            <a:t>не має права </a:t>
          </a:r>
          <a:r>
            <a:rPr lang="uk-UA" sz="2400" kern="1200" dirty="0" smtClean="0">
              <a:latin typeface="Times New Roman" panose="02020603050405020304" pitchFamily="18" charset="0"/>
              <a:cs typeface="Times New Roman" panose="02020603050405020304" pitchFamily="18" charset="0"/>
            </a:rPr>
            <a:t>на участь у зовнішньому оцінюванні;</a:t>
          </a:r>
          <a:endParaRPr lang="ru-RU"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4</a:t>
          </a:r>
          <a:r>
            <a:rPr lang="uk-UA" sz="2400" b="1" kern="1200" dirty="0" smtClean="0">
              <a:latin typeface="Times New Roman" panose="02020603050405020304" pitchFamily="18" charset="0"/>
              <a:cs typeface="Times New Roman" panose="02020603050405020304" pitchFamily="18" charset="0"/>
            </a:rPr>
            <a:t>) відправлення </a:t>
          </a:r>
          <a:r>
            <a:rPr lang="uk-UA" sz="2400" kern="1200" dirty="0" smtClean="0">
              <a:latin typeface="Times New Roman" panose="02020603050405020304" pitchFamily="18" charset="0"/>
              <a:cs typeface="Times New Roman" panose="02020603050405020304" pitchFamily="18" charset="0"/>
            </a:rPr>
            <a:t>реєстраційних документів </a:t>
          </a:r>
          <a:r>
            <a:rPr lang="uk-UA" sz="2400" b="1" kern="1200" dirty="0" smtClean="0">
              <a:solidFill>
                <a:srgbClr val="0070C0"/>
              </a:solidFill>
              <a:latin typeface="Times New Roman" panose="02020603050405020304" pitchFamily="18" charset="0"/>
              <a:cs typeface="Times New Roman" panose="02020603050405020304" pitchFamily="18" charset="0"/>
            </a:rPr>
            <a:t>після завершення встановленого строку </a:t>
          </a:r>
          <a:r>
            <a:rPr lang="uk-UA" sz="2400" kern="1200" dirty="0" smtClean="0">
              <a:latin typeface="Times New Roman" panose="02020603050405020304" pitchFamily="18" charset="0"/>
              <a:cs typeface="Times New Roman" panose="02020603050405020304" pitchFamily="18" charset="0"/>
            </a:rPr>
            <a:t>реєстрації (перереєстрації);</a:t>
          </a:r>
          <a:endParaRPr lang="ru-RU"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5) </a:t>
          </a:r>
          <a:r>
            <a:rPr lang="uk-UA" sz="2400" b="1" kern="1200" dirty="0" smtClean="0">
              <a:solidFill>
                <a:srgbClr val="C00000"/>
              </a:solidFill>
              <a:latin typeface="Times New Roman" panose="02020603050405020304" pitchFamily="18" charset="0"/>
              <a:cs typeface="Times New Roman" panose="02020603050405020304" pitchFamily="18" charset="0"/>
            </a:rPr>
            <a:t>неналежне оформлення </a:t>
          </a:r>
          <a:r>
            <a:rPr lang="uk-UA" sz="2400" kern="1200" dirty="0" smtClean="0">
              <a:latin typeface="Times New Roman" panose="02020603050405020304" pitchFamily="18" charset="0"/>
              <a:cs typeface="Times New Roman" panose="02020603050405020304" pitchFamily="18" charset="0"/>
            </a:rPr>
            <a:t>документів, необхідних для реєстрації;</a:t>
          </a:r>
          <a:endParaRPr lang="ru-RU"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6) </a:t>
          </a:r>
          <a:r>
            <a:rPr lang="uk-UA" sz="2400" b="1" kern="1200" dirty="0" smtClean="0">
              <a:solidFill>
                <a:srgbClr val="C00000"/>
              </a:solidFill>
              <a:latin typeface="Times New Roman" panose="02020603050405020304" pitchFamily="18" charset="0"/>
              <a:cs typeface="Times New Roman" panose="02020603050405020304" pitchFamily="18" charset="0"/>
            </a:rPr>
            <a:t>неможливість створення </a:t>
          </a:r>
          <a:r>
            <a:rPr lang="uk-UA" sz="2400" kern="1200" dirty="0" smtClean="0">
              <a:latin typeface="Times New Roman" panose="02020603050405020304" pitchFamily="18" charset="0"/>
              <a:cs typeface="Times New Roman" panose="02020603050405020304" pitchFamily="18" charset="0"/>
            </a:rPr>
            <a:t>особливих (спеціальних) умов для проходження зовнішнього оцінювання відповідно до медичного висновку. </a:t>
          </a:r>
          <a:endParaRPr lang="ru-RU" sz="2400" kern="1200" dirty="0">
            <a:latin typeface="Times New Roman" panose="02020603050405020304" pitchFamily="18" charset="0"/>
            <a:cs typeface="Times New Roman" panose="02020603050405020304" pitchFamily="18" charset="0"/>
          </a:endParaRPr>
        </a:p>
      </dsp:txBody>
      <dsp:txXfrm>
        <a:off x="1062971" y="42156"/>
        <a:ext cx="7718796" cy="632439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3207" y="2560856"/>
          <a:ext cx="87419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24</a:t>
          </a:r>
          <a:endParaRPr lang="uk-UA" sz="3200" b="1" kern="1200" dirty="0">
            <a:latin typeface="Times New Roman" panose="02020603050405020304" pitchFamily="18" charset="0"/>
            <a:cs typeface="Times New Roman" panose="02020603050405020304" pitchFamily="18" charset="0"/>
          </a:endParaRPr>
        </a:p>
      </dsp:txBody>
      <dsp:txXfrm>
        <a:off x="3207" y="2560856"/>
        <a:ext cx="874198" cy="1287000"/>
      </dsp:txXfrm>
    </dsp:sp>
    <dsp:sp modelId="{0136C66E-76B2-4ACA-82CA-9ED4046AC2D4}">
      <dsp:nvSpPr>
        <dsp:cNvPr id="0" name=""/>
        <dsp:cNvSpPr/>
      </dsp:nvSpPr>
      <dsp:spPr>
        <a:xfrm>
          <a:off x="877406" y="308606"/>
          <a:ext cx="132546" cy="579150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2971" y="308606"/>
          <a:ext cx="7718796" cy="57915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285750" lvl="1" indent="-285750" algn="ctr" defTabSz="1422400">
            <a:lnSpc>
              <a:spcPct val="90000"/>
            </a:lnSpc>
            <a:spcBef>
              <a:spcPct val="0"/>
            </a:spcBef>
            <a:spcAft>
              <a:spcPct val="15000"/>
            </a:spcAft>
            <a:buChar char="••"/>
          </a:pPr>
          <a:r>
            <a:rPr lang="uk-UA" sz="3200" kern="1200" dirty="0" smtClean="0">
              <a:latin typeface="Times New Roman" panose="02020603050405020304" pitchFamily="18" charset="0"/>
              <a:cs typeface="Times New Roman" panose="02020603050405020304" pitchFamily="18" charset="0"/>
            </a:rPr>
            <a:t>Особа, якій відмовлено в реєстрації або перереєстрації, усунувши причини, що стали підставою для прийняття такого рішення, до завершення строку, відведеного для перереєстрації (</a:t>
          </a:r>
          <a:r>
            <a:rPr lang="uk-UA" sz="3200" i="1" kern="1200" dirty="0" smtClean="0">
              <a:latin typeface="Times New Roman" panose="02020603050405020304" pitchFamily="18" charset="0"/>
              <a:cs typeface="Times New Roman" panose="02020603050405020304" pitchFamily="18" charset="0"/>
            </a:rPr>
            <a:t>дата визначається за відтиском штемпеля відправлення на поштовому конверті</a:t>
          </a:r>
          <a:r>
            <a:rPr lang="uk-UA" sz="3200" kern="1200" dirty="0" smtClean="0">
              <a:latin typeface="Times New Roman" panose="02020603050405020304" pitchFamily="18" charset="0"/>
              <a:cs typeface="Times New Roman" panose="02020603050405020304" pitchFamily="18" charset="0"/>
            </a:rPr>
            <a:t>), </a:t>
          </a:r>
          <a:r>
            <a:rPr lang="uk-UA" sz="3200" b="1" kern="1200" dirty="0" smtClean="0">
              <a:solidFill>
                <a:srgbClr val="0070C0"/>
              </a:solidFill>
              <a:latin typeface="Times New Roman" panose="02020603050405020304" pitchFamily="18" charset="0"/>
              <a:cs typeface="Times New Roman" panose="02020603050405020304" pitchFamily="18" charset="0"/>
            </a:rPr>
            <a:t>може надіслати до регіонального центру комплект реєстраційних документів в один із способів</a:t>
          </a:r>
          <a:r>
            <a:rPr lang="uk-UA" sz="3200" kern="1200" dirty="0" smtClean="0">
              <a:latin typeface="Times New Roman" panose="02020603050405020304" pitchFamily="18" charset="0"/>
              <a:cs typeface="Times New Roman" panose="02020603050405020304" pitchFamily="18" charset="0"/>
            </a:rPr>
            <a:t>, зазначених у пунктах 8, 10, 11 цього розділу, передбачений для відповідної категорії осіб, що реєструються.</a:t>
          </a:r>
          <a:endParaRPr lang="uk-UA" sz="3200" b="1" kern="1200" dirty="0">
            <a:solidFill>
              <a:srgbClr val="0070C0"/>
            </a:solidFill>
            <a:latin typeface="Times New Roman" panose="02020603050405020304" pitchFamily="18" charset="0"/>
            <a:cs typeface="Times New Roman" panose="02020603050405020304" pitchFamily="18" charset="0"/>
          </a:endParaRPr>
        </a:p>
      </dsp:txBody>
      <dsp:txXfrm>
        <a:off x="1062971" y="308606"/>
        <a:ext cx="7718796" cy="579150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2101" y="885168"/>
          <a:ext cx="874198" cy="613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25</a:t>
          </a:r>
          <a:endParaRPr lang="uk-UA" sz="3200" b="1" kern="1200" dirty="0">
            <a:latin typeface="Times New Roman" panose="02020603050405020304" pitchFamily="18" charset="0"/>
            <a:cs typeface="Times New Roman" panose="02020603050405020304" pitchFamily="18" charset="0"/>
          </a:endParaRPr>
        </a:p>
      </dsp:txBody>
      <dsp:txXfrm>
        <a:off x="2101" y="885168"/>
        <a:ext cx="874198" cy="613800"/>
      </dsp:txXfrm>
    </dsp:sp>
    <dsp:sp modelId="{0136C66E-76B2-4ACA-82CA-9ED4046AC2D4}">
      <dsp:nvSpPr>
        <dsp:cNvPr id="0" name=""/>
        <dsp:cNvSpPr/>
      </dsp:nvSpPr>
      <dsp:spPr>
        <a:xfrm>
          <a:off x="876300" y="41193"/>
          <a:ext cx="132546" cy="230175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1061866" y="41193"/>
          <a:ext cx="7718796" cy="230175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285750" lvl="1" indent="-285750" algn="ctr" defTabSz="1377950">
            <a:lnSpc>
              <a:spcPct val="90000"/>
            </a:lnSpc>
            <a:spcBef>
              <a:spcPct val="0"/>
            </a:spcBef>
            <a:spcAft>
              <a:spcPct val="15000"/>
            </a:spcAft>
            <a:buChar char="••"/>
          </a:pPr>
          <a:r>
            <a:rPr lang="uk-UA" sz="3100" kern="1200" dirty="0" smtClean="0">
              <a:latin typeface="Times New Roman" panose="02020603050405020304" pitchFamily="18" charset="0"/>
              <a:cs typeface="Times New Roman" panose="02020603050405020304" pitchFamily="18" charset="0"/>
            </a:rPr>
            <a:t>Особа, якій відмовлено в реєстрації (перереєстрації), </a:t>
          </a:r>
          <a:r>
            <a:rPr lang="uk-UA" sz="3100" b="1" kern="1200" dirty="0" smtClean="0">
              <a:solidFill>
                <a:srgbClr val="C00000"/>
              </a:solidFill>
              <a:latin typeface="Times New Roman" panose="02020603050405020304" pitchFamily="18" charset="0"/>
              <a:cs typeface="Times New Roman" panose="02020603050405020304" pitchFamily="18" charset="0"/>
            </a:rPr>
            <a:t>може оскаржити рішення регламентної комісії </a:t>
          </a:r>
          <a:r>
            <a:rPr lang="uk-UA" sz="3100" kern="1200" dirty="0" smtClean="0">
              <a:latin typeface="Times New Roman" panose="02020603050405020304" pitchFamily="18" charset="0"/>
              <a:cs typeface="Times New Roman" panose="02020603050405020304" pitchFamily="18" charset="0"/>
            </a:rPr>
            <a:t>в спосіб, передбачений пунктами 2, 3 розділу VІІI цього Порядку</a:t>
          </a:r>
          <a:endParaRPr lang="uk-UA" sz="3100" kern="1200" dirty="0">
            <a:latin typeface="Times New Roman" panose="02020603050405020304" pitchFamily="18" charset="0"/>
            <a:cs typeface="Times New Roman" panose="02020603050405020304" pitchFamily="18" charset="0"/>
          </a:endParaRPr>
        </a:p>
      </dsp:txBody>
      <dsp:txXfrm>
        <a:off x="1061866" y="41193"/>
        <a:ext cx="7718796" cy="2301750"/>
      </dsp:txXfrm>
    </dsp:sp>
    <dsp:sp modelId="{BDC7E557-9AB0-4F77-84D9-849FF6429266}">
      <dsp:nvSpPr>
        <dsp:cNvPr id="0" name=""/>
        <dsp:cNvSpPr/>
      </dsp:nvSpPr>
      <dsp:spPr>
        <a:xfrm>
          <a:off x="2101" y="4104131"/>
          <a:ext cx="892412" cy="613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lvl="0" algn="ctr" defTabSz="1422400">
            <a:lnSpc>
              <a:spcPct val="90000"/>
            </a:lnSpc>
            <a:spcBef>
              <a:spcPct val="0"/>
            </a:spcBef>
            <a:spcAft>
              <a:spcPct val="35000"/>
            </a:spcAft>
          </a:pPr>
          <a:r>
            <a:rPr lang="uk-UA" sz="3200" b="1" kern="1200" dirty="0" smtClean="0">
              <a:latin typeface="Times New Roman" panose="02020603050405020304" pitchFamily="18" charset="0"/>
              <a:cs typeface="Times New Roman" panose="02020603050405020304" pitchFamily="18" charset="0"/>
            </a:rPr>
            <a:t>26</a:t>
          </a:r>
          <a:endParaRPr lang="uk-UA" sz="3200" b="1" kern="1200" dirty="0">
            <a:latin typeface="Times New Roman" panose="02020603050405020304" pitchFamily="18" charset="0"/>
            <a:cs typeface="Times New Roman" panose="02020603050405020304" pitchFamily="18" charset="0"/>
          </a:endParaRPr>
        </a:p>
      </dsp:txBody>
      <dsp:txXfrm>
        <a:off x="2101" y="4104131"/>
        <a:ext cx="892412" cy="613800"/>
      </dsp:txXfrm>
    </dsp:sp>
    <dsp:sp modelId="{EA899DAB-CBE3-4285-9135-703905A7043E}">
      <dsp:nvSpPr>
        <dsp:cNvPr id="0" name=""/>
        <dsp:cNvSpPr/>
      </dsp:nvSpPr>
      <dsp:spPr>
        <a:xfrm>
          <a:off x="894514" y="2454543"/>
          <a:ext cx="137050" cy="3912974"/>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1086385" y="2454543"/>
          <a:ext cx="7696488" cy="3912974"/>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285750" lvl="1" indent="-285750" algn="ctr" defTabSz="1377950">
            <a:lnSpc>
              <a:spcPct val="90000"/>
            </a:lnSpc>
            <a:spcBef>
              <a:spcPct val="0"/>
            </a:spcBef>
            <a:spcAft>
              <a:spcPct val="15000"/>
            </a:spcAft>
            <a:buChar char="••"/>
          </a:pPr>
          <a:r>
            <a:rPr lang="uk-UA" sz="3100" kern="1200" dirty="0" smtClean="0">
              <a:latin typeface="Times New Roman" panose="02020603050405020304" pitchFamily="18" charset="0"/>
              <a:cs typeface="Times New Roman" panose="02020603050405020304" pitchFamily="18" charset="0"/>
            </a:rPr>
            <a:t>Якщо учасник зовнішнього оцінювання через певні причини не зможе взяти участь у зовнішньому оцінюванні, то він повинен </a:t>
          </a:r>
          <a:r>
            <a:rPr lang="uk-UA" sz="3100" b="1" u="sng" kern="1200" dirty="0" smtClean="0">
              <a:solidFill>
                <a:srgbClr val="C00000"/>
              </a:solidFill>
              <a:latin typeface="Times New Roman" panose="02020603050405020304" pitchFamily="18" charset="0"/>
              <a:cs typeface="Times New Roman" panose="02020603050405020304" pitchFamily="18" charset="0"/>
            </a:rPr>
            <a:t>не пізніше ніж за п’ять тижнів до початку проведення основної сесії </a:t>
          </a:r>
          <a:r>
            <a:rPr lang="uk-UA" sz="3100" kern="1200" dirty="0" smtClean="0">
              <a:latin typeface="Times New Roman" panose="02020603050405020304" pitchFamily="18" charset="0"/>
              <a:cs typeface="Times New Roman" panose="02020603050405020304" pitchFamily="18" charset="0"/>
            </a:rPr>
            <a:t>зовнішнього оцінювання надіслати до відповідного регіонального центру </a:t>
          </a:r>
          <a:r>
            <a:rPr lang="uk-UA" sz="3100" b="1" kern="1200" dirty="0" smtClean="0">
              <a:solidFill>
                <a:srgbClr val="0070C0"/>
              </a:solidFill>
              <a:latin typeface="Times New Roman" panose="02020603050405020304" pitchFamily="18" charset="0"/>
              <a:cs typeface="Times New Roman" panose="02020603050405020304" pitchFamily="18" charset="0"/>
            </a:rPr>
            <a:t>раніше отриманий Сертифікат і заяву про відмову </a:t>
          </a:r>
          <a:r>
            <a:rPr lang="uk-UA" sz="3100" kern="1200" dirty="0" smtClean="0">
              <a:latin typeface="Times New Roman" panose="02020603050405020304" pitchFamily="18" charset="0"/>
              <a:cs typeface="Times New Roman" panose="02020603050405020304" pitchFamily="18" charset="0"/>
            </a:rPr>
            <a:t>в реєстрації.</a:t>
          </a:r>
          <a:endParaRPr lang="uk-UA" sz="3100" b="1" kern="1200" dirty="0">
            <a:latin typeface="Times New Roman" panose="02020603050405020304" pitchFamily="18" charset="0"/>
            <a:cs typeface="Times New Roman" panose="02020603050405020304" pitchFamily="18" charset="0"/>
          </a:endParaRPr>
        </a:p>
      </dsp:txBody>
      <dsp:txXfrm>
        <a:off x="1086385" y="2454543"/>
        <a:ext cx="7696488" cy="391297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9C460-AC99-40CC-BDA1-E40846B17174}">
      <dsp:nvSpPr>
        <dsp:cNvPr id="0" name=""/>
        <dsp:cNvSpPr/>
      </dsp:nvSpPr>
      <dsp:spPr>
        <a:xfrm>
          <a:off x="0" y="0"/>
          <a:ext cx="8712968" cy="30167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uk-UA" sz="4100" kern="1200" dirty="0" smtClean="0">
              <a:latin typeface="Times New Roman" panose="02020603050405020304" pitchFamily="18" charset="0"/>
              <a:cs typeface="Times New Roman" panose="02020603050405020304" pitchFamily="18" charset="0"/>
            </a:rPr>
            <a:t>1. Після проведення основної сесії зовнішнього оцінювання для певних категорій осіб можуть бути організовані додаткові сесії</a:t>
          </a:r>
          <a:endParaRPr lang="uk-UA" sz="4100" kern="1200" dirty="0">
            <a:latin typeface="Times New Roman" panose="02020603050405020304" pitchFamily="18" charset="0"/>
            <a:cs typeface="Times New Roman" panose="02020603050405020304" pitchFamily="18" charset="0"/>
          </a:endParaRPr>
        </a:p>
      </dsp:txBody>
      <dsp:txXfrm>
        <a:off x="2044267" y="0"/>
        <a:ext cx="6668700" cy="3016741"/>
      </dsp:txXfrm>
    </dsp:sp>
    <dsp:sp modelId="{1BBF8C41-BEB2-40AE-8CD6-DC9589A5BF47}">
      <dsp:nvSpPr>
        <dsp:cNvPr id="0" name=""/>
        <dsp:cNvSpPr/>
      </dsp:nvSpPr>
      <dsp:spPr>
        <a:xfrm>
          <a:off x="301674" y="568462"/>
          <a:ext cx="1742593" cy="1879816"/>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674120-1CD2-427B-99FB-3C5083D60894}">
      <dsp:nvSpPr>
        <dsp:cNvPr id="0" name=""/>
        <dsp:cNvSpPr/>
      </dsp:nvSpPr>
      <dsp:spPr>
        <a:xfrm>
          <a:off x="0" y="3318415"/>
          <a:ext cx="8712968" cy="30167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uk-UA" sz="4100" kern="1200" dirty="0" smtClean="0">
              <a:latin typeface="Times New Roman" panose="02020603050405020304" pitchFamily="18" charset="0"/>
              <a:cs typeface="Times New Roman" panose="02020603050405020304" pitchFamily="18" charset="0"/>
            </a:rPr>
            <a:t>2. Допуск осіб до участі в додатковій сесії зовнішнього оцінювання здійснюється за рішенням регламентних комісій</a:t>
          </a:r>
          <a:endParaRPr lang="uk-UA" sz="4100" kern="1200" dirty="0">
            <a:latin typeface="Times New Roman" panose="02020603050405020304" pitchFamily="18" charset="0"/>
            <a:cs typeface="Times New Roman" panose="02020603050405020304" pitchFamily="18" charset="0"/>
          </a:endParaRPr>
        </a:p>
      </dsp:txBody>
      <dsp:txXfrm>
        <a:off x="2044267" y="3318415"/>
        <a:ext cx="6668700" cy="3016741"/>
      </dsp:txXfrm>
    </dsp:sp>
    <dsp:sp modelId="{92624854-8B4F-41D8-8D95-990555EF007F}">
      <dsp:nvSpPr>
        <dsp:cNvPr id="0" name=""/>
        <dsp:cNvSpPr/>
      </dsp:nvSpPr>
      <dsp:spPr>
        <a:xfrm>
          <a:off x="301674" y="3892935"/>
          <a:ext cx="1742593" cy="1867700"/>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9C460-AC99-40CC-BDA1-E40846B17174}">
      <dsp:nvSpPr>
        <dsp:cNvPr id="0" name=""/>
        <dsp:cNvSpPr/>
      </dsp:nvSpPr>
      <dsp:spPr>
        <a:xfrm>
          <a:off x="0" y="0"/>
          <a:ext cx="8712968" cy="633670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uk-UA" sz="3000" kern="1200" dirty="0" smtClean="0">
              <a:latin typeface="Times New Roman" panose="02020603050405020304" pitchFamily="18" charset="0"/>
              <a:cs typeface="Times New Roman" panose="02020603050405020304" pitchFamily="18" charset="0"/>
            </a:rPr>
            <a:t>3. Подання заяв та відповідних документів для участі в додатковій сесії ЗНО здійснюється в основний період реєстрації (перереєстрації), додатковий період реєстрації, а також протягом п’яти  робочих днів з дня проведення основної сесії ЗНО з певного навчального предмета. </a:t>
          </a:r>
          <a:endParaRPr lang="ru-RU" sz="3000" kern="1200" dirty="0" smtClean="0">
            <a:latin typeface="Times New Roman" panose="02020603050405020304" pitchFamily="18" charset="0"/>
            <a:cs typeface="Times New Roman" panose="02020603050405020304" pitchFamily="18" charset="0"/>
          </a:endParaRPr>
        </a:p>
        <a:p>
          <a:pPr lvl="0" algn="ctr" defTabSz="1333500">
            <a:lnSpc>
              <a:spcPct val="90000"/>
            </a:lnSpc>
            <a:spcBef>
              <a:spcPct val="0"/>
            </a:spcBef>
            <a:spcAft>
              <a:spcPct val="35000"/>
            </a:spcAft>
          </a:pPr>
          <a:r>
            <a:rPr lang="uk-UA" sz="3000" kern="1200" dirty="0" smtClean="0">
              <a:latin typeface="Times New Roman" panose="02020603050405020304" pitchFamily="18" charset="0"/>
              <a:cs typeface="Times New Roman" panose="02020603050405020304" pitchFamily="18" charset="0"/>
            </a:rPr>
            <a:t>Особливості подання документів для проходження ЗНО під час додаткової сесії визначаються Умовами участі в додатковій сесії ЗНО, що розробляються та затверджуються Українським центром.</a:t>
          </a:r>
          <a:endParaRPr lang="uk-UA" sz="3000" kern="1200" dirty="0">
            <a:latin typeface="Times New Roman" panose="02020603050405020304" pitchFamily="18" charset="0"/>
            <a:cs typeface="Times New Roman" panose="02020603050405020304" pitchFamily="18" charset="0"/>
          </a:endParaRPr>
        </a:p>
      </dsp:txBody>
      <dsp:txXfrm>
        <a:off x="2376264" y="0"/>
        <a:ext cx="6336703" cy="6336703"/>
      </dsp:txXfrm>
    </dsp:sp>
    <dsp:sp modelId="{1BBF8C41-BEB2-40AE-8CD6-DC9589A5BF47}">
      <dsp:nvSpPr>
        <dsp:cNvPr id="0" name=""/>
        <dsp:cNvSpPr/>
      </dsp:nvSpPr>
      <dsp:spPr>
        <a:xfrm>
          <a:off x="144010" y="1656186"/>
          <a:ext cx="2001839" cy="290915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34FDFA-D0C7-4845-A63C-0F51E9DFB503}">
      <dsp:nvSpPr>
        <dsp:cNvPr id="0" name=""/>
        <dsp:cNvSpPr/>
      </dsp:nvSpPr>
      <dsp:spPr>
        <a:xfrm rot="5400000">
          <a:off x="4485466" y="-3706679"/>
          <a:ext cx="527479" cy="807150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b="1" kern="1200" dirty="0" smtClean="0">
              <a:latin typeface="Times New Roman" panose="02020603050405020304" pitchFamily="18" charset="0"/>
              <a:cs typeface="Times New Roman" panose="02020603050405020304" pitchFamily="18" charset="0"/>
            </a:rPr>
            <a:t>у рік проведення </a:t>
          </a:r>
          <a:r>
            <a:rPr lang="uk-UA" sz="2000" kern="1200" dirty="0" smtClean="0">
              <a:latin typeface="Times New Roman" panose="02020603050405020304" pitchFamily="18" charset="0"/>
              <a:cs typeface="Times New Roman" panose="02020603050405020304" pitchFamily="18" charset="0"/>
            </a:rPr>
            <a:t>ЗНО навчаються за кордоном</a:t>
          </a:r>
          <a:endParaRPr lang="uk-UA" sz="2000" kern="1200" dirty="0">
            <a:latin typeface="Times New Roman" panose="02020603050405020304" pitchFamily="18" charset="0"/>
            <a:cs typeface="Times New Roman" panose="02020603050405020304" pitchFamily="18" charset="0"/>
          </a:endParaRPr>
        </a:p>
      </dsp:txBody>
      <dsp:txXfrm rot="-5400000">
        <a:off x="713454" y="91083"/>
        <a:ext cx="8045756" cy="475981"/>
      </dsp:txXfrm>
    </dsp:sp>
    <dsp:sp modelId="{9F8E6B24-6CF7-4241-9E01-FEB9649224E6}">
      <dsp:nvSpPr>
        <dsp:cNvPr id="0" name=""/>
        <dsp:cNvSpPr/>
      </dsp:nvSpPr>
      <dsp:spPr>
        <a:xfrm>
          <a:off x="17" y="934"/>
          <a:ext cx="713436" cy="6562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1)</a:t>
          </a:r>
          <a:endParaRPr lang="uk-UA" sz="2800" b="1" kern="1200" dirty="0">
            <a:latin typeface="Times New Roman" panose="02020603050405020304" pitchFamily="18" charset="0"/>
            <a:cs typeface="Times New Roman" panose="02020603050405020304" pitchFamily="18" charset="0"/>
          </a:endParaRPr>
        </a:p>
      </dsp:txBody>
      <dsp:txXfrm>
        <a:off x="32054" y="32971"/>
        <a:ext cx="649362" cy="592204"/>
      </dsp:txXfrm>
    </dsp:sp>
    <dsp:sp modelId="{7C281D48-6AF3-40C7-92D8-9AA74231AFAA}">
      <dsp:nvSpPr>
        <dsp:cNvPr id="0" name=""/>
        <dsp:cNvSpPr/>
      </dsp:nvSpPr>
      <dsp:spPr>
        <a:xfrm rot="5400000">
          <a:off x="4271943" y="-2852153"/>
          <a:ext cx="955113" cy="806832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solidFill>
                <a:srgbClr val="C00000"/>
              </a:solidFill>
              <a:latin typeface="Times New Roman" panose="02020603050405020304" pitchFamily="18" charset="0"/>
              <a:cs typeface="Times New Roman" panose="02020603050405020304" pitchFamily="18" charset="0"/>
            </a:rPr>
            <a:t>за релігійними переконаннями </a:t>
          </a:r>
          <a:r>
            <a:rPr lang="uk-UA" sz="2000" kern="1200" dirty="0" smtClean="0">
              <a:latin typeface="Times New Roman" panose="02020603050405020304" pitchFamily="18" charset="0"/>
              <a:cs typeface="Times New Roman" panose="02020603050405020304" pitchFamily="18" charset="0"/>
            </a:rPr>
            <a:t>не можуть взяти участь в основній сесії ЗНО з окремих навчальних предметів, що проводиться в певні дні</a:t>
          </a:r>
          <a:endParaRPr lang="uk-UA" sz="2000" kern="1200" dirty="0">
            <a:latin typeface="Times New Roman" panose="02020603050405020304" pitchFamily="18" charset="0"/>
            <a:cs typeface="Times New Roman" panose="02020603050405020304" pitchFamily="18" charset="0"/>
          </a:endParaRPr>
        </a:p>
      </dsp:txBody>
      <dsp:txXfrm rot="-5400000">
        <a:off x="715338" y="751078"/>
        <a:ext cx="8021699" cy="861863"/>
      </dsp:txXfrm>
    </dsp:sp>
    <dsp:sp modelId="{4A791807-1520-4CE3-9B8C-66901342C459}">
      <dsp:nvSpPr>
        <dsp:cNvPr id="0" name=""/>
        <dsp:cNvSpPr/>
      </dsp:nvSpPr>
      <dsp:spPr>
        <a:xfrm>
          <a:off x="17" y="709614"/>
          <a:ext cx="715321" cy="9447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2)</a:t>
          </a:r>
          <a:endParaRPr lang="uk-UA" sz="2800" b="1" kern="1200" dirty="0">
            <a:latin typeface="Times New Roman" panose="02020603050405020304" pitchFamily="18" charset="0"/>
            <a:cs typeface="Times New Roman" panose="02020603050405020304" pitchFamily="18" charset="0"/>
          </a:endParaRPr>
        </a:p>
      </dsp:txBody>
      <dsp:txXfrm>
        <a:off x="34936" y="744533"/>
        <a:ext cx="645483" cy="874950"/>
      </dsp:txXfrm>
    </dsp:sp>
    <dsp:sp modelId="{61831F75-1B5F-424E-AF24-95B1D1FE5259}">
      <dsp:nvSpPr>
        <dsp:cNvPr id="0" name=""/>
        <dsp:cNvSpPr/>
      </dsp:nvSpPr>
      <dsp:spPr>
        <a:xfrm rot="5400000">
          <a:off x="4368124" y="-1850299"/>
          <a:ext cx="755830" cy="805899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b="1" kern="1200" dirty="0" smtClean="0">
              <a:latin typeface="Times New Roman" panose="02020603050405020304" pitchFamily="18" charset="0"/>
              <a:cs typeface="Times New Roman" panose="02020603050405020304" pitchFamily="18" charset="0"/>
            </a:rPr>
            <a:t>обрали</a:t>
          </a:r>
          <a:r>
            <a:rPr lang="uk-UA" sz="2000" kern="1200" dirty="0" smtClean="0">
              <a:latin typeface="Times New Roman" panose="02020603050405020304" pitchFamily="18" charset="0"/>
              <a:cs typeface="Times New Roman" panose="02020603050405020304" pitchFamily="18" charset="0"/>
            </a:rPr>
            <a:t> для проходження ЗНО </a:t>
          </a:r>
          <a:r>
            <a:rPr lang="uk-UA" sz="2000" b="1" kern="1200" dirty="0" smtClean="0">
              <a:latin typeface="Times New Roman" panose="02020603050405020304" pitchFamily="18" charset="0"/>
              <a:cs typeface="Times New Roman" panose="02020603050405020304" pitchFamily="18" charset="0"/>
            </a:rPr>
            <a:t>два навчальних предмети</a:t>
          </a:r>
          <a:r>
            <a:rPr lang="uk-UA" sz="2000" kern="1200" dirty="0" smtClean="0">
              <a:latin typeface="Times New Roman" panose="02020603050405020304" pitchFamily="18" charset="0"/>
              <a:cs typeface="Times New Roman" panose="02020603050405020304" pitchFamily="18" charset="0"/>
            </a:rPr>
            <a:t>, тестування з яких проводиться під час основної сесії в один день</a:t>
          </a:r>
          <a:endParaRPr lang="uk-UA" sz="2000" kern="1200" dirty="0">
            <a:latin typeface="Times New Roman" panose="02020603050405020304" pitchFamily="18" charset="0"/>
            <a:cs typeface="Times New Roman" panose="02020603050405020304" pitchFamily="18" charset="0"/>
          </a:endParaRPr>
        </a:p>
      </dsp:txBody>
      <dsp:txXfrm rot="-5400000">
        <a:off x="716541" y="1838182"/>
        <a:ext cx="8022100" cy="682036"/>
      </dsp:txXfrm>
    </dsp:sp>
    <dsp:sp modelId="{1D93FC35-AA7A-43AB-95C5-5E1636CF9E87}">
      <dsp:nvSpPr>
        <dsp:cNvPr id="0" name=""/>
        <dsp:cNvSpPr/>
      </dsp:nvSpPr>
      <dsp:spPr>
        <a:xfrm>
          <a:off x="17" y="1706804"/>
          <a:ext cx="716524" cy="9447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3)</a:t>
          </a:r>
          <a:endParaRPr lang="uk-UA" sz="2800" b="1" kern="1200" dirty="0">
            <a:latin typeface="Times New Roman" panose="02020603050405020304" pitchFamily="18" charset="0"/>
            <a:cs typeface="Times New Roman" panose="02020603050405020304" pitchFamily="18" charset="0"/>
          </a:endParaRPr>
        </a:p>
      </dsp:txBody>
      <dsp:txXfrm>
        <a:off x="34995" y="1741782"/>
        <a:ext cx="646568" cy="874832"/>
      </dsp:txXfrm>
    </dsp:sp>
    <dsp:sp modelId="{DE74E69F-0012-4D2E-97D8-0AAD8239438A}">
      <dsp:nvSpPr>
        <dsp:cNvPr id="0" name=""/>
        <dsp:cNvSpPr/>
      </dsp:nvSpPr>
      <dsp:spPr>
        <a:xfrm rot="5400000">
          <a:off x="4377361" y="-858242"/>
          <a:ext cx="755830" cy="805894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latin typeface="Times New Roman" panose="02020603050405020304" pitchFamily="18" charset="0"/>
              <a:cs typeface="Times New Roman" panose="02020603050405020304" pitchFamily="18" charset="0"/>
            </a:rPr>
            <a:t>вказали на необхідність </a:t>
          </a:r>
          <a:r>
            <a:rPr lang="uk-UA" sz="2000" b="1" kern="1200" dirty="0" smtClean="0">
              <a:latin typeface="Times New Roman" panose="02020603050405020304" pitchFamily="18" charset="0"/>
              <a:cs typeface="Times New Roman" panose="02020603050405020304" pitchFamily="18" charset="0"/>
            </a:rPr>
            <a:t>створення особливих </a:t>
          </a:r>
          <a:r>
            <a:rPr lang="uk-UA" sz="2000" kern="1200" dirty="0" smtClean="0">
              <a:latin typeface="Times New Roman" panose="02020603050405020304" pitchFamily="18" charset="0"/>
              <a:cs typeface="Times New Roman" panose="02020603050405020304" pitchFamily="18" charset="0"/>
            </a:rPr>
            <a:t>(спеціальних) умов проходження ЗНО, що можуть бути забезпечені лише під час додаткової сесії</a:t>
          </a:r>
          <a:endParaRPr lang="uk-UA" sz="2000" kern="1200" dirty="0">
            <a:latin typeface="Times New Roman" panose="02020603050405020304" pitchFamily="18" charset="0"/>
            <a:cs typeface="Times New Roman" panose="02020603050405020304" pitchFamily="18" charset="0"/>
          </a:endParaRPr>
        </a:p>
      </dsp:txBody>
      <dsp:txXfrm rot="-5400000">
        <a:off x="725807" y="2830210"/>
        <a:ext cx="8022043" cy="682036"/>
      </dsp:txXfrm>
    </dsp:sp>
    <dsp:sp modelId="{3B21C21E-A0A7-4BA9-B39A-8D86855D2EE0}">
      <dsp:nvSpPr>
        <dsp:cNvPr id="0" name=""/>
        <dsp:cNvSpPr/>
      </dsp:nvSpPr>
      <dsp:spPr>
        <a:xfrm>
          <a:off x="17" y="2698832"/>
          <a:ext cx="725790" cy="9447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4)</a:t>
          </a:r>
          <a:endParaRPr lang="uk-UA" sz="2800" b="1" kern="1200" dirty="0">
            <a:latin typeface="Times New Roman" panose="02020603050405020304" pitchFamily="18" charset="0"/>
            <a:cs typeface="Times New Roman" panose="02020603050405020304" pitchFamily="18" charset="0"/>
          </a:endParaRPr>
        </a:p>
      </dsp:txBody>
      <dsp:txXfrm>
        <a:off x="35447" y="2734262"/>
        <a:ext cx="654930" cy="873928"/>
      </dsp:txXfrm>
    </dsp:sp>
    <dsp:sp modelId="{F4CAA86A-43AD-40FF-A3DD-57E11FF46923}">
      <dsp:nvSpPr>
        <dsp:cNvPr id="0" name=""/>
        <dsp:cNvSpPr/>
      </dsp:nvSpPr>
      <dsp:spPr>
        <a:xfrm rot="5400000">
          <a:off x="3791334" y="622245"/>
          <a:ext cx="1924829" cy="80620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latin typeface="Times New Roman" panose="02020603050405020304" pitchFamily="18" charset="0"/>
              <a:cs typeface="Times New Roman" panose="02020603050405020304" pitchFamily="18" charset="0"/>
            </a:rPr>
            <a:t>у період проведення основної сесії ЗНО окремих навчальних предметів </a:t>
          </a:r>
          <a:r>
            <a:rPr lang="uk-UA" sz="2000" b="1" kern="1200" dirty="0" smtClean="0">
              <a:solidFill>
                <a:srgbClr val="C00000"/>
              </a:solidFill>
              <a:latin typeface="Times New Roman" panose="02020603050405020304" pitchFamily="18" charset="0"/>
              <a:cs typeface="Times New Roman" panose="02020603050405020304" pitchFamily="18" charset="0"/>
            </a:rPr>
            <a:t>братимуть участь </a:t>
          </a:r>
          <a:r>
            <a:rPr lang="uk-UA" sz="2000" kern="1200" dirty="0" smtClean="0">
              <a:latin typeface="Times New Roman" panose="02020603050405020304" pitchFamily="18" charset="0"/>
              <a:cs typeface="Times New Roman" panose="02020603050405020304" pitchFamily="18" charset="0"/>
            </a:rPr>
            <a:t>у міжнародних, всеукраїнських заходах (змаганнях, конкурсах, олімпіадах тощо), включених до офіційних заходів МОНУ, Міністерства культури України, Міністерства молоді та спорту України, складатимуть державні іспити, перебуватимуть за кордоном, що підтверджується відповідними документами</a:t>
          </a:r>
          <a:endParaRPr lang="uk-UA" sz="2000" kern="1200" dirty="0">
            <a:latin typeface="Times New Roman" panose="02020603050405020304" pitchFamily="18" charset="0"/>
            <a:cs typeface="Times New Roman" panose="02020603050405020304" pitchFamily="18" charset="0"/>
          </a:endParaRPr>
        </a:p>
      </dsp:txBody>
      <dsp:txXfrm rot="-5400000">
        <a:off x="722719" y="3784822"/>
        <a:ext cx="7968098" cy="1736905"/>
      </dsp:txXfrm>
    </dsp:sp>
    <dsp:sp modelId="{308CC4DA-B503-4958-8A5A-E8C8AC7E32FD}">
      <dsp:nvSpPr>
        <dsp:cNvPr id="0" name=""/>
        <dsp:cNvSpPr/>
      </dsp:nvSpPr>
      <dsp:spPr>
        <a:xfrm>
          <a:off x="17" y="3771754"/>
          <a:ext cx="722701" cy="17630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5)</a:t>
          </a:r>
          <a:endParaRPr lang="uk-UA" sz="2800" b="1" kern="1200" dirty="0">
            <a:latin typeface="Times New Roman" panose="02020603050405020304" pitchFamily="18" charset="0"/>
            <a:cs typeface="Times New Roman" panose="02020603050405020304" pitchFamily="18" charset="0"/>
          </a:endParaRPr>
        </a:p>
      </dsp:txBody>
      <dsp:txXfrm>
        <a:off x="35296" y="3807033"/>
        <a:ext cx="652143" cy="169248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793C0-4BCC-4CC2-896F-358A3F7ED1D3}">
      <dsp:nvSpPr>
        <dsp:cNvPr id="0" name=""/>
        <dsp:cNvSpPr/>
      </dsp:nvSpPr>
      <dsp:spPr>
        <a:xfrm>
          <a:off x="0" y="0"/>
          <a:ext cx="8856983" cy="198742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uk-UA" sz="3500" kern="1200" dirty="0" smtClean="0">
              <a:latin typeface="Times New Roman" panose="02020603050405020304" pitchFamily="18" charset="0"/>
              <a:cs typeface="Times New Roman" panose="02020603050405020304" pitchFamily="18" charset="0"/>
            </a:rPr>
            <a:t>5. У межах часу, відведеного для додаткового періоду реєстрації, подати документи для участі в додатковій сесії можуть особи, які:</a:t>
          </a:r>
          <a:endParaRPr lang="uk-UA" sz="3500" kern="1200" dirty="0">
            <a:latin typeface="Times New Roman" panose="02020603050405020304" pitchFamily="18" charset="0"/>
            <a:cs typeface="Times New Roman" panose="02020603050405020304" pitchFamily="18" charset="0"/>
          </a:endParaRPr>
        </a:p>
      </dsp:txBody>
      <dsp:txXfrm>
        <a:off x="0" y="0"/>
        <a:ext cx="8856983" cy="1987420"/>
      </dsp:txXfrm>
    </dsp:sp>
    <dsp:sp modelId="{6DCE9C13-564F-49E8-8744-EB47D8DA1F50}">
      <dsp:nvSpPr>
        <dsp:cNvPr id="0" name=""/>
        <dsp:cNvSpPr/>
      </dsp:nvSpPr>
      <dsp:spPr>
        <a:xfrm>
          <a:off x="731" y="1987420"/>
          <a:ext cx="3420837" cy="417358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uk-UA" sz="3300" kern="1200" dirty="0" smtClean="0">
              <a:latin typeface="Times New Roman" panose="02020603050405020304" pitchFamily="18" charset="0"/>
              <a:cs typeface="Times New Roman" panose="02020603050405020304" pitchFamily="18" charset="0"/>
            </a:rPr>
            <a:t>1) за рішенням судів </a:t>
          </a:r>
          <a:r>
            <a:rPr lang="uk-UA" sz="3300" b="1" kern="1200" dirty="0" smtClean="0">
              <a:solidFill>
                <a:srgbClr val="C00000"/>
              </a:solidFill>
              <a:latin typeface="Times New Roman" panose="02020603050405020304" pitchFamily="18" charset="0"/>
              <a:cs typeface="Times New Roman" panose="02020603050405020304" pitchFamily="18" charset="0"/>
            </a:rPr>
            <a:t>перебувають в установах </a:t>
          </a:r>
          <a:r>
            <a:rPr lang="uk-UA" sz="3300" kern="1200" dirty="0" smtClean="0">
              <a:latin typeface="Times New Roman" panose="02020603050405020304" pitchFamily="18" charset="0"/>
              <a:cs typeface="Times New Roman" panose="02020603050405020304" pitchFamily="18" charset="0"/>
            </a:rPr>
            <a:t>пенітенціарної системи</a:t>
          </a:r>
          <a:endParaRPr lang="uk-UA" sz="3300" kern="1200" dirty="0">
            <a:latin typeface="Times New Roman" panose="02020603050405020304" pitchFamily="18" charset="0"/>
            <a:cs typeface="Times New Roman" panose="02020603050405020304" pitchFamily="18" charset="0"/>
          </a:endParaRPr>
        </a:p>
      </dsp:txBody>
      <dsp:txXfrm>
        <a:off x="731" y="1987420"/>
        <a:ext cx="3420837" cy="4173583"/>
      </dsp:txXfrm>
    </dsp:sp>
    <dsp:sp modelId="{BABB4525-C70B-4A56-99EC-39514506C745}">
      <dsp:nvSpPr>
        <dsp:cNvPr id="0" name=""/>
        <dsp:cNvSpPr/>
      </dsp:nvSpPr>
      <dsp:spPr>
        <a:xfrm>
          <a:off x="3421568" y="1987420"/>
          <a:ext cx="5434683" cy="417358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uk-UA" sz="3300" kern="1200" dirty="0" smtClean="0">
              <a:latin typeface="Times New Roman" panose="02020603050405020304" pitchFamily="18" charset="0"/>
              <a:cs typeface="Times New Roman" panose="02020603050405020304" pitchFamily="18" charset="0"/>
            </a:rPr>
            <a:t>2) брали участь в </a:t>
          </a:r>
          <a:r>
            <a:rPr lang="uk-UA" sz="3300" b="1" kern="1200" dirty="0" smtClean="0">
              <a:solidFill>
                <a:srgbClr val="C00000"/>
              </a:solidFill>
              <a:latin typeface="Times New Roman" panose="02020603050405020304" pitchFamily="18" charset="0"/>
              <a:cs typeface="Times New Roman" panose="02020603050405020304" pitchFamily="18" charset="0"/>
            </a:rPr>
            <a:t>антитерористичній операції </a:t>
          </a:r>
          <a:r>
            <a:rPr lang="uk-UA" sz="3300" kern="1200" dirty="0" smtClean="0">
              <a:latin typeface="Times New Roman" panose="02020603050405020304" pitchFamily="18" charset="0"/>
              <a:cs typeface="Times New Roman" panose="02020603050405020304" pitchFamily="18" charset="0"/>
            </a:rPr>
            <a:t>або належать до категорії осіб з неконтрольованих територій та не зареєструвалися для участі в зовнішньому оцінюванні в основний період</a:t>
          </a:r>
          <a:endParaRPr lang="uk-UA" sz="3300" kern="1200" dirty="0">
            <a:latin typeface="Times New Roman" panose="02020603050405020304" pitchFamily="18" charset="0"/>
            <a:cs typeface="Times New Roman" panose="02020603050405020304" pitchFamily="18" charset="0"/>
          </a:endParaRPr>
        </a:p>
      </dsp:txBody>
      <dsp:txXfrm>
        <a:off x="3421568" y="1987420"/>
        <a:ext cx="5434683" cy="4173583"/>
      </dsp:txXfrm>
    </dsp:sp>
    <dsp:sp modelId="{F1E59AEC-B001-4000-B0F7-409D3F2DB219}">
      <dsp:nvSpPr>
        <dsp:cNvPr id="0" name=""/>
        <dsp:cNvSpPr/>
      </dsp:nvSpPr>
      <dsp:spPr>
        <a:xfrm>
          <a:off x="0" y="6161004"/>
          <a:ext cx="8856983" cy="46373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9C460-AC99-40CC-BDA1-E40846B17174}">
      <dsp:nvSpPr>
        <dsp:cNvPr id="0" name=""/>
        <dsp:cNvSpPr/>
      </dsp:nvSpPr>
      <dsp:spPr>
        <a:xfrm>
          <a:off x="0" y="0"/>
          <a:ext cx="8712968" cy="30167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uk-UA" sz="2600" kern="1200" dirty="0" smtClean="0">
              <a:latin typeface="Times New Roman" panose="02020603050405020304" pitchFamily="18" charset="0"/>
              <a:cs typeface="Times New Roman" panose="02020603050405020304" pitchFamily="18" charset="0"/>
            </a:rPr>
            <a:t>7. Повідомлення про місце та час проведення додаткової сесії розміщуються у вигляді запрошень-перепусток на інформаційних сторінках учасників зовнішнього оцінювання не пізніше ніж за п’ять календарних днів до проведення додаткової сесії зовнішнього оцінювання з певного(</a:t>
          </a:r>
          <a:r>
            <a:rPr lang="uk-UA" sz="2600" kern="1200" dirty="0" err="1" smtClean="0">
              <a:latin typeface="Times New Roman" panose="02020603050405020304" pitchFamily="18" charset="0"/>
              <a:cs typeface="Times New Roman" panose="02020603050405020304" pitchFamily="18" charset="0"/>
            </a:rPr>
            <a:t>их</a:t>
          </a:r>
          <a:r>
            <a:rPr lang="uk-UA" sz="2600" kern="1200" dirty="0" smtClean="0">
              <a:latin typeface="Times New Roman" panose="02020603050405020304" pitchFamily="18" charset="0"/>
              <a:cs typeface="Times New Roman" panose="02020603050405020304" pitchFamily="18" charset="0"/>
            </a:rPr>
            <a:t>) навчального(</a:t>
          </a:r>
          <a:r>
            <a:rPr lang="uk-UA" sz="2600" kern="1200" dirty="0" err="1" smtClean="0">
              <a:latin typeface="Times New Roman" panose="02020603050405020304" pitchFamily="18" charset="0"/>
              <a:cs typeface="Times New Roman" panose="02020603050405020304" pitchFamily="18" charset="0"/>
            </a:rPr>
            <a:t>их</a:t>
          </a:r>
          <a:r>
            <a:rPr lang="uk-UA" sz="2600" kern="1200" dirty="0" smtClean="0">
              <a:latin typeface="Times New Roman" panose="02020603050405020304" pitchFamily="18" charset="0"/>
              <a:cs typeface="Times New Roman" panose="02020603050405020304" pitchFamily="18" charset="0"/>
            </a:rPr>
            <a:t>) предмета(</a:t>
          </a:r>
          <a:r>
            <a:rPr lang="uk-UA" sz="2600" kern="1200" dirty="0" err="1" smtClean="0">
              <a:latin typeface="Times New Roman" panose="02020603050405020304" pitchFamily="18" charset="0"/>
              <a:cs typeface="Times New Roman" panose="02020603050405020304" pitchFamily="18" charset="0"/>
            </a:rPr>
            <a:t>ів</a:t>
          </a:r>
          <a:r>
            <a:rPr lang="uk-UA" sz="2600" kern="1200" dirty="0" smtClean="0">
              <a:latin typeface="Times New Roman" panose="02020603050405020304" pitchFamily="18" charset="0"/>
              <a:cs typeface="Times New Roman" panose="02020603050405020304" pitchFamily="18" charset="0"/>
            </a:rPr>
            <a:t>)</a:t>
          </a:r>
          <a:endParaRPr lang="uk-UA" sz="2600" kern="1200" dirty="0">
            <a:latin typeface="Times New Roman" panose="02020603050405020304" pitchFamily="18" charset="0"/>
            <a:cs typeface="Times New Roman" panose="02020603050405020304" pitchFamily="18" charset="0"/>
          </a:endParaRPr>
        </a:p>
      </dsp:txBody>
      <dsp:txXfrm>
        <a:off x="2044267" y="0"/>
        <a:ext cx="6668700" cy="3016741"/>
      </dsp:txXfrm>
    </dsp:sp>
    <dsp:sp modelId="{1BBF8C41-BEB2-40AE-8CD6-DC9589A5BF47}">
      <dsp:nvSpPr>
        <dsp:cNvPr id="0" name=""/>
        <dsp:cNvSpPr/>
      </dsp:nvSpPr>
      <dsp:spPr>
        <a:xfrm>
          <a:off x="301674" y="496459"/>
          <a:ext cx="1742593" cy="2023823"/>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674120-1CD2-427B-99FB-3C5083D60894}">
      <dsp:nvSpPr>
        <dsp:cNvPr id="0" name=""/>
        <dsp:cNvSpPr/>
      </dsp:nvSpPr>
      <dsp:spPr>
        <a:xfrm>
          <a:off x="0" y="3318415"/>
          <a:ext cx="8712968" cy="30167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uk-UA" sz="2600" kern="1200" dirty="0" smtClean="0">
              <a:latin typeface="Times New Roman" panose="02020603050405020304" pitchFamily="18" charset="0"/>
              <a:cs typeface="Times New Roman" panose="02020603050405020304" pitchFamily="18" charset="0"/>
            </a:rPr>
            <a:t>8. Пункти зовнішнього оцінювання для проведення додаткової сесії зовнішнього оцінювання створюються, як правило,  за місцем розташування регіональних центрів.</a:t>
          </a:r>
          <a:endParaRPr lang="uk-UA" sz="2600" kern="1200" dirty="0">
            <a:latin typeface="Times New Roman" panose="02020603050405020304" pitchFamily="18" charset="0"/>
            <a:cs typeface="Times New Roman" panose="02020603050405020304" pitchFamily="18" charset="0"/>
          </a:endParaRPr>
        </a:p>
      </dsp:txBody>
      <dsp:txXfrm>
        <a:off x="2044267" y="3318415"/>
        <a:ext cx="6668700" cy="3016741"/>
      </dsp:txXfrm>
    </dsp:sp>
    <dsp:sp modelId="{92624854-8B4F-41D8-8D95-990555EF007F}">
      <dsp:nvSpPr>
        <dsp:cNvPr id="0" name=""/>
        <dsp:cNvSpPr/>
      </dsp:nvSpPr>
      <dsp:spPr>
        <a:xfrm>
          <a:off x="301674" y="3892935"/>
          <a:ext cx="1742593" cy="1867700"/>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8126B9-D883-40F1-AF70-BC9EC04CF9B7}">
      <dsp:nvSpPr>
        <dsp:cNvPr id="0" name=""/>
        <dsp:cNvSpPr/>
      </dsp:nvSpPr>
      <dsp:spPr>
        <a:xfrm>
          <a:off x="0" y="0"/>
          <a:ext cx="8784976" cy="1944216"/>
        </a:xfrm>
        <a:prstGeom prst="rect">
          <a:avLst/>
        </a:prstGeom>
        <a:solidFill>
          <a:schemeClr val="accent3">
            <a:lumMod val="5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r>
            <a:rPr lang="uk-UA" sz="4500" kern="1200" dirty="0" smtClean="0">
              <a:latin typeface="Times New Roman" panose="02020603050405020304" pitchFamily="18" charset="0"/>
              <a:cs typeface="Times New Roman" panose="02020603050405020304" pitchFamily="18" charset="0"/>
            </a:rPr>
            <a:t>Реєстрація осіб, які виявили бажання взяти участь у ЗНО-2017</a:t>
          </a:r>
          <a:endParaRPr lang="uk-UA" sz="4500" kern="1200" dirty="0">
            <a:latin typeface="Times New Roman" panose="02020603050405020304" pitchFamily="18" charset="0"/>
            <a:cs typeface="Times New Roman" panose="02020603050405020304" pitchFamily="18" charset="0"/>
          </a:endParaRPr>
        </a:p>
      </dsp:txBody>
      <dsp:txXfrm>
        <a:off x="0" y="0"/>
        <a:ext cx="8784976" cy="1944216"/>
      </dsp:txXfrm>
    </dsp:sp>
    <dsp:sp modelId="{BF620FE7-87B9-46C6-B23C-F7C20FC5A631}">
      <dsp:nvSpPr>
        <dsp:cNvPr id="0" name=""/>
        <dsp:cNvSpPr/>
      </dsp:nvSpPr>
      <dsp:spPr>
        <a:xfrm>
          <a:off x="0" y="1944216"/>
          <a:ext cx="8784976" cy="408285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uk-UA" sz="4900" kern="1200" dirty="0" smtClean="0">
              <a:latin typeface="Times New Roman" panose="02020603050405020304" pitchFamily="18" charset="0"/>
              <a:cs typeface="Times New Roman" panose="02020603050405020304" pitchFamily="18" charset="0"/>
            </a:rPr>
            <a:t>Інформацію про </a:t>
          </a:r>
          <a:r>
            <a:rPr lang="uk-UA" sz="4900" b="1" kern="1200" dirty="0" smtClean="0">
              <a:solidFill>
                <a:srgbClr val="C00000"/>
              </a:solidFill>
              <a:latin typeface="Times New Roman" panose="02020603050405020304" pitchFamily="18" charset="0"/>
              <a:cs typeface="Times New Roman" panose="02020603050405020304" pitchFamily="18" charset="0"/>
            </a:rPr>
            <a:t>час і місце </a:t>
          </a:r>
          <a:r>
            <a:rPr lang="uk-UA" sz="4900" kern="1200" dirty="0" smtClean="0">
              <a:latin typeface="Times New Roman" panose="02020603050405020304" pitchFamily="18" charset="0"/>
              <a:cs typeface="Times New Roman" panose="02020603050405020304" pitchFamily="18" charset="0"/>
            </a:rPr>
            <a:t>проходження ЗНО-2017 буде розміщено на інформаційних сторінках учасників ЗНО сайту УЦОЯО </a:t>
          </a:r>
          <a:r>
            <a:rPr lang="en-US" sz="4900" b="1" kern="1200" dirty="0" smtClean="0">
              <a:latin typeface="Times New Roman" panose="02020603050405020304" pitchFamily="18" charset="0"/>
              <a:cs typeface="Times New Roman" panose="02020603050405020304" pitchFamily="18" charset="0"/>
              <a:hlinkClick xmlns:r="http://schemas.openxmlformats.org/officeDocument/2006/relationships" r:id="rId1"/>
            </a:rPr>
            <a:t>www</a:t>
          </a:r>
          <a:r>
            <a:rPr lang="uk-UA" sz="4900" b="1" kern="1200" dirty="0" smtClean="0">
              <a:latin typeface="Times New Roman" panose="02020603050405020304" pitchFamily="18" charset="0"/>
              <a:cs typeface="Times New Roman" panose="02020603050405020304" pitchFamily="18" charset="0"/>
              <a:hlinkClick xmlns:r="http://schemas.openxmlformats.org/officeDocument/2006/relationships" r:id="rId1"/>
            </a:rPr>
            <a:t>.testportal.gov.ua</a:t>
          </a:r>
          <a:endParaRPr lang="uk-UA" sz="4900" kern="1200" dirty="0">
            <a:latin typeface="Times New Roman" panose="02020603050405020304" pitchFamily="18" charset="0"/>
            <a:cs typeface="Times New Roman" panose="02020603050405020304" pitchFamily="18" charset="0"/>
          </a:endParaRPr>
        </a:p>
      </dsp:txBody>
      <dsp:txXfrm>
        <a:off x="0" y="1944216"/>
        <a:ext cx="8784976" cy="4082853"/>
      </dsp:txXfrm>
    </dsp:sp>
    <dsp:sp modelId="{94489222-4E06-419F-8428-DE2D6B42BDBC}">
      <dsp:nvSpPr>
        <dsp:cNvPr id="0" name=""/>
        <dsp:cNvSpPr/>
      </dsp:nvSpPr>
      <dsp:spPr>
        <a:xfrm>
          <a:off x="0" y="6027069"/>
          <a:ext cx="8784976" cy="453650"/>
        </a:xfrm>
        <a:prstGeom prst="rect">
          <a:avLst/>
        </a:prstGeom>
        <a:solidFill>
          <a:schemeClr val="accent3">
            <a:lumMod val="5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C0D2B-2345-4319-BCA2-628E077FA6E9}">
      <dsp:nvSpPr>
        <dsp:cNvPr id="0" name=""/>
        <dsp:cNvSpPr/>
      </dsp:nvSpPr>
      <dsp:spPr>
        <a:xfrm>
          <a:off x="-7269398" y="-1120083"/>
          <a:ext cx="8720887" cy="8720887"/>
        </a:xfrm>
        <a:prstGeom prst="blockArc">
          <a:avLst>
            <a:gd name="adj1" fmla="val 18900000"/>
            <a:gd name="adj2" fmla="val 2700000"/>
            <a:gd name="adj3" fmla="val 248"/>
          </a:avLst>
        </a:pr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0ABB4A-1C10-443A-AE2B-6CF75578E724}">
      <dsp:nvSpPr>
        <dsp:cNvPr id="0" name=""/>
        <dsp:cNvSpPr/>
      </dsp:nvSpPr>
      <dsp:spPr>
        <a:xfrm>
          <a:off x="1191318" y="694362"/>
          <a:ext cx="7415455" cy="2314357"/>
        </a:xfrm>
        <a:prstGeom prst="rect">
          <a:avLst/>
        </a:prstGeom>
        <a:solidFill>
          <a:srgbClr val="0070C0"/>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9558" tIns="60960" rIns="60960" bIns="60960" numCol="1" spcCol="1270" anchor="ctr" anchorCtr="0">
          <a:noAutofit/>
        </a:bodyPr>
        <a:lstStyle/>
        <a:p>
          <a:pPr lvl="0" algn="l" defTabSz="1066800">
            <a:lnSpc>
              <a:spcPct val="90000"/>
            </a:lnSpc>
            <a:spcBef>
              <a:spcPct val="0"/>
            </a:spcBef>
            <a:spcAft>
              <a:spcPct val="35000"/>
            </a:spcAft>
          </a:pPr>
          <a:r>
            <a:rPr lang="uk-UA" sz="2400" kern="1200" dirty="0" smtClean="0">
              <a:latin typeface="Times New Roman" panose="02020603050405020304" pitchFamily="18" charset="0"/>
              <a:cs typeface="Times New Roman" panose="02020603050405020304" pitchFamily="18" charset="0"/>
            </a:rPr>
            <a:t>ЗНО проводиться з метою </a:t>
          </a:r>
          <a:r>
            <a:rPr lang="uk-UA" sz="2400" b="1" kern="1200" dirty="0" smtClean="0">
              <a:latin typeface="Times New Roman" panose="02020603050405020304" pitchFamily="18" charset="0"/>
              <a:cs typeface="Times New Roman" panose="02020603050405020304" pitchFamily="18" charset="0"/>
            </a:rPr>
            <a:t>забезпечення права </a:t>
          </a:r>
          <a:r>
            <a:rPr lang="uk-UA" sz="2400" kern="1200" dirty="0" smtClean="0">
              <a:latin typeface="Times New Roman" panose="02020603050405020304" pitchFamily="18" charset="0"/>
              <a:cs typeface="Times New Roman" panose="02020603050405020304" pitchFamily="18" charset="0"/>
            </a:rPr>
            <a:t>осіб на рівний доступ до вищої освіти та оцінювання відповідності результатів навчання, здобутих на основі повної загальної середньої освіти, державним вимогам</a:t>
          </a:r>
          <a:endParaRPr lang="uk-UA" sz="2400" kern="1200" dirty="0">
            <a:latin typeface="Times New Roman" panose="02020603050405020304" pitchFamily="18" charset="0"/>
            <a:cs typeface="Times New Roman" panose="02020603050405020304" pitchFamily="18" charset="0"/>
          </a:endParaRPr>
        </a:p>
      </dsp:txBody>
      <dsp:txXfrm>
        <a:off x="1191318" y="694362"/>
        <a:ext cx="7415455" cy="2314357"/>
      </dsp:txXfrm>
    </dsp:sp>
    <dsp:sp modelId="{255885CD-C27E-443F-B9F5-B51383945EFE}">
      <dsp:nvSpPr>
        <dsp:cNvPr id="0" name=""/>
        <dsp:cNvSpPr/>
      </dsp:nvSpPr>
      <dsp:spPr>
        <a:xfrm>
          <a:off x="34185" y="694409"/>
          <a:ext cx="2314265" cy="2314265"/>
        </a:xfrm>
        <a:prstGeom prst="ellipse">
          <a:avLst/>
        </a:prstGeom>
        <a:blipFill rotWithShape="0">
          <a:blip xmlns:r="http://schemas.openxmlformats.org/officeDocument/2006/relationships" r:embed="rId1"/>
          <a:stretch>
            <a:fillRect/>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4A2C84-DBF0-495D-AC64-9D834E98CCEE}">
      <dsp:nvSpPr>
        <dsp:cNvPr id="0" name=""/>
        <dsp:cNvSpPr/>
      </dsp:nvSpPr>
      <dsp:spPr>
        <a:xfrm>
          <a:off x="1191318" y="3471814"/>
          <a:ext cx="7415455" cy="2314727"/>
        </a:xfrm>
        <a:prstGeom prst="rect">
          <a:avLst/>
        </a:prstGeom>
        <a:solidFill>
          <a:srgbClr val="0070C0"/>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9558" tIns="71120" rIns="71120" bIns="71120" numCol="1" spcCol="1270" anchor="ctr" anchorCtr="0">
          <a:noAutofit/>
        </a:bodyPr>
        <a:lstStyle/>
        <a:p>
          <a:pPr lvl="0" algn="l" defTabSz="1244600">
            <a:lnSpc>
              <a:spcPct val="90000"/>
            </a:lnSpc>
            <a:spcBef>
              <a:spcPct val="0"/>
            </a:spcBef>
            <a:spcAft>
              <a:spcPct val="35000"/>
            </a:spcAft>
          </a:pPr>
          <a:r>
            <a:rPr lang="uk-UA" sz="2800" b="1" kern="1200" dirty="0" smtClean="0">
              <a:latin typeface="Times New Roman" panose="02020603050405020304" pitchFamily="18" charset="0"/>
              <a:cs typeface="Times New Roman" panose="02020603050405020304" pitchFamily="18" charset="0"/>
            </a:rPr>
            <a:t>Участь</a:t>
          </a:r>
          <a:r>
            <a:rPr lang="uk-UA" sz="2800" kern="1200" dirty="0" smtClean="0">
              <a:latin typeface="Times New Roman" panose="02020603050405020304" pitchFamily="18" charset="0"/>
              <a:cs typeface="Times New Roman" panose="02020603050405020304" pitchFamily="18" charset="0"/>
            </a:rPr>
            <a:t> у ЗНО </a:t>
          </a:r>
          <a:r>
            <a:rPr lang="uk-UA" sz="2800" b="1" kern="1200" dirty="0" smtClean="0">
              <a:latin typeface="Times New Roman" panose="02020603050405020304" pitchFamily="18" charset="0"/>
              <a:cs typeface="Times New Roman" panose="02020603050405020304" pitchFamily="18" charset="0"/>
            </a:rPr>
            <a:t>може взяти </a:t>
          </a:r>
          <a:r>
            <a:rPr lang="uk-UA" sz="2800" kern="1200" dirty="0" smtClean="0">
              <a:latin typeface="Times New Roman" panose="02020603050405020304" pitchFamily="18" charset="0"/>
              <a:cs typeface="Times New Roman" panose="02020603050405020304" pitchFamily="18" charset="0"/>
            </a:rPr>
            <a:t>особа, яка має повну загальну середню освіту або здобуде її у поточному навчальному році та зареєструвалася в установленому порядку </a:t>
          </a:r>
          <a:endParaRPr lang="uk-UA" sz="2800" kern="1200" dirty="0">
            <a:latin typeface="Times New Roman" panose="02020603050405020304" pitchFamily="18" charset="0"/>
            <a:cs typeface="Times New Roman" panose="02020603050405020304" pitchFamily="18" charset="0"/>
          </a:endParaRPr>
        </a:p>
      </dsp:txBody>
      <dsp:txXfrm>
        <a:off x="1191318" y="3471814"/>
        <a:ext cx="7415455" cy="2314727"/>
      </dsp:txXfrm>
    </dsp:sp>
    <dsp:sp modelId="{BC9BAEAA-F14D-4834-A2D2-E8137D57F61E}">
      <dsp:nvSpPr>
        <dsp:cNvPr id="0" name=""/>
        <dsp:cNvSpPr/>
      </dsp:nvSpPr>
      <dsp:spPr>
        <a:xfrm>
          <a:off x="34185" y="3472045"/>
          <a:ext cx="2314265" cy="2314265"/>
        </a:xfrm>
        <a:prstGeom prst="ellipse">
          <a:avLst/>
        </a:prstGeom>
        <a:blipFill rotWithShape="0">
          <a:blip xmlns:r="http://schemas.openxmlformats.org/officeDocument/2006/relationships" r:embed="rId1"/>
          <a:stretch>
            <a:fillRect/>
          </a:stretch>
        </a:blip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6B173-D045-4B2C-A713-F4434F672C50}">
      <dsp:nvSpPr>
        <dsp:cNvPr id="0" name=""/>
        <dsp:cNvSpPr/>
      </dsp:nvSpPr>
      <dsp:spPr>
        <a:xfrm>
          <a:off x="0" y="4050"/>
          <a:ext cx="8712968" cy="943303"/>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1. Міністерство освіти і науки України</a:t>
          </a:r>
          <a:endParaRPr lang="uk-UA" sz="2800" kern="1200" dirty="0">
            <a:latin typeface="Times New Roman" panose="02020603050405020304" pitchFamily="18" charset="0"/>
            <a:cs typeface="Times New Roman" panose="02020603050405020304" pitchFamily="18" charset="0"/>
          </a:endParaRPr>
        </a:p>
      </dsp:txBody>
      <dsp:txXfrm>
        <a:off x="27628" y="31678"/>
        <a:ext cx="8657712" cy="888047"/>
      </dsp:txXfrm>
    </dsp:sp>
    <dsp:sp modelId="{9729F497-F1FC-4159-92BF-5838079AE52C}">
      <dsp:nvSpPr>
        <dsp:cNvPr id="0" name=""/>
        <dsp:cNvSpPr/>
      </dsp:nvSpPr>
      <dsp:spPr>
        <a:xfrm rot="5400000">
          <a:off x="4179614" y="970937"/>
          <a:ext cx="353738" cy="424486"/>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dsp:spPr>
      <dsp:style>
        <a:lnRef idx="1">
          <a:schemeClr val="accent2"/>
        </a:lnRef>
        <a:fillRef idx="3">
          <a:schemeClr val="accent2"/>
        </a:fillRef>
        <a:effectRef idx="2">
          <a:schemeClr val="accent2"/>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uk-UA" sz="2800" kern="1200">
            <a:latin typeface="Times New Roman" panose="02020603050405020304" pitchFamily="18" charset="0"/>
            <a:cs typeface="Times New Roman" panose="02020603050405020304" pitchFamily="18" charset="0"/>
          </a:endParaRPr>
        </a:p>
      </dsp:txBody>
      <dsp:txXfrm rot="-5400000">
        <a:off x="4229138" y="1006311"/>
        <a:ext cx="254692" cy="247617"/>
      </dsp:txXfrm>
    </dsp:sp>
    <dsp:sp modelId="{87BB32FA-9BC5-4C90-849D-17E2D6341E09}">
      <dsp:nvSpPr>
        <dsp:cNvPr id="0" name=""/>
        <dsp:cNvSpPr/>
      </dsp:nvSpPr>
      <dsp:spPr>
        <a:xfrm>
          <a:off x="0" y="1419006"/>
          <a:ext cx="8712968" cy="943303"/>
        </a:xfrm>
        <a:prstGeom prst="roundRect">
          <a:avLst>
            <a:gd name="adj" fmla="val 10000"/>
          </a:avLst>
        </a:prstGeom>
        <a:gradFill rotWithShape="0">
          <a:gsLst>
            <a:gs pos="0">
              <a:schemeClr val="accent4">
                <a:hueOff val="-1488257"/>
                <a:satOff val="8966"/>
                <a:lumOff val="719"/>
                <a:alphaOff val="0"/>
                <a:shade val="51000"/>
                <a:satMod val="130000"/>
              </a:schemeClr>
            </a:gs>
            <a:gs pos="80000">
              <a:schemeClr val="accent4">
                <a:hueOff val="-1488257"/>
                <a:satOff val="8966"/>
                <a:lumOff val="719"/>
                <a:alphaOff val="0"/>
                <a:shade val="93000"/>
                <a:satMod val="130000"/>
              </a:schemeClr>
            </a:gs>
            <a:gs pos="100000">
              <a:schemeClr val="accent4">
                <a:hueOff val="-1488257"/>
                <a:satOff val="8966"/>
                <a:lumOff val="71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2. Український центр оцінювання якості </a:t>
          </a:r>
          <a:endParaRPr lang="uk-UA" sz="2800" kern="1200" dirty="0">
            <a:latin typeface="Times New Roman" panose="02020603050405020304" pitchFamily="18" charset="0"/>
            <a:cs typeface="Times New Roman" panose="02020603050405020304" pitchFamily="18" charset="0"/>
          </a:endParaRPr>
        </a:p>
      </dsp:txBody>
      <dsp:txXfrm>
        <a:off x="27628" y="1446634"/>
        <a:ext cx="8657712" cy="888047"/>
      </dsp:txXfrm>
    </dsp:sp>
    <dsp:sp modelId="{A755944D-4CC8-48AF-80CB-51F3AC08DCCB}">
      <dsp:nvSpPr>
        <dsp:cNvPr id="0" name=""/>
        <dsp:cNvSpPr/>
      </dsp:nvSpPr>
      <dsp:spPr>
        <a:xfrm rot="5400000">
          <a:off x="4179614" y="2385892"/>
          <a:ext cx="353738" cy="424486"/>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dsp:spPr>
      <dsp:style>
        <a:lnRef idx="1">
          <a:schemeClr val="accent2"/>
        </a:lnRef>
        <a:fillRef idx="3">
          <a:schemeClr val="accent2"/>
        </a:fillRef>
        <a:effectRef idx="2">
          <a:schemeClr val="accent2"/>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uk-UA" sz="2800" kern="1200">
            <a:latin typeface="Times New Roman" panose="02020603050405020304" pitchFamily="18" charset="0"/>
            <a:cs typeface="Times New Roman" panose="02020603050405020304" pitchFamily="18" charset="0"/>
          </a:endParaRPr>
        </a:p>
      </dsp:txBody>
      <dsp:txXfrm rot="-5400000">
        <a:off x="4229138" y="2421266"/>
        <a:ext cx="254692" cy="247617"/>
      </dsp:txXfrm>
    </dsp:sp>
    <dsp:sp modelId="{D8CC5971-A18D-4E8B-8955-B9283489C6ED}">
      <dsp:nvSpPr>
        <dsp:cNvPr id="0" name=""/>
        <dsp:cNvSpPr/>
      </dsp:nvSpPr>
      <dsp:spPr>
        <a:xfrm>
          <a:off x="0" y="2833962"/>
          <a:ext cx="8712968" cy="943303"/>
        </a:xfrm>
        <a:prstGeom prst="roundRect">
          <a:avLst>
            <a:gd name="adj" fmla="val 10000"/>
          </a:avLst>
        </a:prstGeom>
        <a:gradFill rotWithShape="0">
          <a:gsLst>
            <a:gs pos="0">
              <a:schemeClr val="accent4">
                <a:hueOff val="-2976513"/>
                <a:satOff val="17933"/>
                <a:lumOff val="1437"/>
                <a:alphaOff val="0"/>
                <a:shade val="51000"/>
                <a:satMod val="130000"/>
              </a:schemeClr>
            </a:gs>
            <a:gs pos="80000">
              <a:schemeClr val="accent4">
                <a:hueOff val="-2976513"/>
                <a:satOff val="17933"/>
                <a:lumOff val="1437"/>
                <a:alphaOff val="0"/>
                <a:shade val="93000"/>
                <a:satMod val="130000"/>
              </a:schemeClr>
            </a:gs>
            <a:gs pos="100000">
              <a:schemeClr val="accent4">
                <a:hueOff val="-2976513"/>
                <a:satOff val="17933"/>
                <a:lumOff val="143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3. Регіональні центри оцінювання якості освіти </a:t>
          </a:r>
          <a:endParaRPr lang="uk-UA" sz="2800" kern="1200" dirty="0">
            <a:latin typeface="Times New Roman" panose="02020603050405020304" pitchFamily="18" charset="0"/>
            <a:cs typeface="Times New Roman" panose="02020603050405020304" pitchFamily="18" charset="0"/>
          </a:endParaRPr>
        </a:p>
      </dsp:txBody>
      <dsp:txXfrm>
        <a:off x="27628" y="2861590"/>
        <a:ext cx="8657712" cy="888047"/>
      </dsp:txXfrm>
    </dsp:sp>
    <dsp:sp modelId="{CFC7246A-3DBD-4490-B1B2-70EE785C42C5}">
      <dsp:nvSpPr>
        <dsp:cNvPr id="0" name=""/>
        <dsp:cNvSpPr/>
      </dsp:nvSpPr>
      <dsp:spPr>
        <a:xfrm rot="5400000">
          <a:off x="4179614" y="3800848"/>
          <a:ext cx="353738" cy="424486"/>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dsp:spPr>
      <dsp:style>
        <a:lnRef idx="1">
          <a:schemeClr val="accent2"/>
        </a:lnRef>
        <a:fillRef idx="3">
          <a:schemeClr val="accent2"/>
        </a:fillRef>
        <a:effectRef idx="2">
          <a:schemeClr val="accent2"/>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uk-UA" sz="2800" kern="1200">
            <a:latin typeface="Times New Roman" panose="02020603050405020304" pitchFamily="18" charset="0"/>
            <a:cs typeface="Times New Roman" panose="02020603050405020304" pitchFamily="18" charset="0"/>
          </a:endParaRPr>
        </a:p>
      </dsp:txBody>
      <dsp:txXfrm rot="-5400000">
        <a:off x="4229138" y="3836222"/>
        <a:ext cx="254692" cy="247617"/>
      </dsp:txXfrm>
    </dsp:sp>
    <dsp:sp modelId="{88253C24-01D2-48AB-AFCD-2FA78D75C0EC}">
      <dsp:nvSpPr>
        <dsp:cNvPr id="0" name=""/>
        <dsp:cNvSpPr/>
      </dsp:nvSpPr>
      <dsp:spPr>
        <a:xfrm>
          <a:off x="0" y="4248918"/>
          <a:ext cx="8712968" cy="1651687"/>
        </a:xfrm>
        <a:prstGeom prst="roundRect">
          <a:avLst>
            <a:gd name="adj" fmla="val 1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uk-UA" sz="2800" kern="1200" dirty="0" smtClean="0">
              <a:latin typeface="Times New Roman" panose="02020603050405020304" pitchFamily="18" charset="0"/>
              <a:cs typeface="Times New Roman" panose="02020603050405020304" pitchFamily="18" charset="0"/>
            </a:rPr>
            <a:t>4. Орган виконавчої влади Автономної Республіки Крим у сфері освіти, структурні підрозділи з питань освіти і науки обласних, Київської та Севастопольської міських державних адміністрацій </a:t>
          </a:r>
          <a:endParaRPr lang="uk-UA" sz="2800" kern="1200" dirty="0">
            <a:latin typeface="Times New Roman" panose="02020603050405020304" pitchFamily="18" charset="0"/>
            <a:cs typeface="Times New Roman" panose="02020603050405020304" pitchFamily="18" charset="0"/>
          </a:endParaRPr>
        </a:p>
      </dsp:txBody>
      <dsp:txXfrm>
        <a:off x="48376" y="4297294"/>
        <a:ext cx="8616216" cy="15549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A9D40-3550-43AE-948E-C03360555BC2}">
      <dsp:nvSpPr>
        <dsp:cNvPr id="0" name=""/>
        <dsp:cNvSpPr/>
      </dsp:nvSpPr>
      <dsp:spPr>
        <a:xfrm rot="5400000">
          <a:off x="4185841" y="-2689498"/>
          <a:ext cx="1671035" cy="7469283"/>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just" defTabSz="1066800">
            <a:lnSpc>
              <a:spcPct val="90000"/>
            </a:lnSpc>
            <a:spcBef>
              <a:spcPct val="0"/>
            </a:spcBef>
            <a:spcAft>
              <a:spcPct val="15000"/>
            </a:spcAft>
            <a:buChar char="••"/>
          </a:pPr>
          <a:r>
            <a:rPr lang="uk-UA" sz="2400" b="1" kern="1200" dirty="0" smtClean="0">
              <a:latin typeface="Times New Roman" panose="02020603050405020304" pitchFamily="18" charset="0"/>
              <a:cs typeface="Times New Roman" panose="02020603050405020304" pitchFamily="18" charset="0"/>
            </a:rPr>
            <a:t>координують</a:t>
          </a:r>
          <a:r>
            <a:rPr lang="uk-UA" sz="2400" kern="1200" dirty="0" smtClean="0">
              <a:latin typeface="Times New Roman" panose="02020603050405020304" pitchFamily="18" charset="0"/>
              <a:cs typeface="Times New Roman" panose="02020603050405020304" pitchFamily="18" charset="0"/>
            </a:rPr>
            <a:t> дії з регіональними центрами та організовують здійснення заходів місцевими органами управління освітою, навчальними закладами щодо організації та проведення ЗНО</a:t>
          </a:r>
          <a:endParaRPr lang="uk-UA" sz="2400" kern="1200" dirty="0">
            <a:latin typeface="Times New Roman" panose="02020603050405020304" pitchFamily="18" charset="0"/>
            <a:cs typeface="Times New Roman" panose="02020603050405020304" pitchFamily="18" charset="0"/>
          </a:endParaRPr>
        </a:p>
      </dsp:txBody>
      <dsp:txXfrm rot="-5400000">
        <a:off x="1286718" y="291198"/>
        <a:ext cx="7387710" cy="1507889"/>
      </dsp:txXfrm>
    </dsp:sp>
    <dsp:sp modelId="{911FBD54-08DA-4ECF-89E7-9D49F6FCB55F}">
      <dsp:nvSpPr>
        <dsp:cNvPr id="0" name=""/>
        <dsp:cNvSpPr/>
      </dsp:nvSpPr>
      <dsp:spPr>
        <a:xfrm>
          <a:off x="747" y="745"/>
          <a:ext cx="1285970" cy="20887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a:lnSpc>
              <a:spcPct val="90000"/>
            </a:lnSpc>
            <a:spcBef>
              <a:spcPct val="0"/>
            </a:spcBef>
            <a:spcAft>
              <a:spcPct val="35000"/>
            </a:spcAft>
          </a:pPr>
          <a:r>
            <a:rPr lang="uk-UA" sz="6300" kern="1200" dirty="0" smtClean="0">
              <a:latin typeface="Times New Roman" panose="02020603050405020304" pitchFamily="18" charset="0"/>
              <a:cs typeface="Times New Roman" panose="02020603050405020304" pitchFamily="18" charset="0"/>
            </a:rPr>
            <a:t>1)</a:t>
          </a:r>
          <a:endParaRPr lang="uk-UA" sz="6300" kern="1200" dirty="0">
            <a:latin typeface="Times New Roman" panose="02020603050405020304" pitchFamily="18" charset="0"/>
            <a:cs typeface="Times New Roman" panose="02020603050405020304" pitchFamily="18" charset="0"/>
          </a:endParaRPr>
        </a:p>
      </dsp:txBody>
      <dsp:txXfrm>
        <a:off x="63523" y="63521"/>
        <a:ext cx="1160418" cy="1963242"/>
      </dsp:txXfrm>
    </dsp:sp>
    <dsp:sp modelId="{5854E6D3-CF36-4687-AD4E-AD121D79AAD7}">
      <dsp:nvSpPr>
        <dsp:cNvPr id="0" name=""/>
        <dsp:cNvSpPr/>
      </dsp:nvSpPr>
      <dsp:spPr>
        <a:xfrm rot="5400000">
          <a:off x="3497413" y="214433"/>
          <a:ext cx="3063359" cy="74529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just" defTabSz="1066800">
            <a:lnSpc>
              <a:spcPct val="90000"/>
            </a:lnSpc>
            <a:spcBef>
              <a:spcPct val="0"/>
            </a:spcBef>
            <a:spcAft>
              <a:spcPct val="15000"/>
            </a:spcAft>
            <a:buChar char="••"/>
          </a:pPr>
          <a:r>
            <a:rPr lang="uk-UA" sz="2400" b="1" kern="1200" dirty="0" smtClean="0">
              <a:latin typeface="Times New Roman" panose="02020603050405020304" pitchFamily="18" charset="0"/>
              <a:cs typeface="Times New Roman" panose="02020603050405020304" pitchFamily="18" charset="0"/>
            </a:rPr>
            <a:t>взаємодіють </a:t>
          </a:r>
          <a:r>
            <a:rPr lang="uk-UA" sz="2400" kern="1200" dirty="0" smtClean="0">
              <a:latin typeface="Times New Roman" panose="02020603050405020304" pitchFamily="18" charset="0"/>
              <a:cs typeface="Times New Roman" panose="02020603050405020304" pitchFamily="18" charset="0"/>
            </a:rPr>
            <a:t>з територіальними органами центральних органів виконавчої влади щодо створення безпечних умов для учасників ЗНО, у тому числі здійснення профілактичних оглядів пунктів ЗНО щодо наявності вибухонебезпечних та отруйних речовин, охорони правопорядку в місцях проведення ЗНО, надання медичної допомоги учасникам ЗНО і працівникам пунктів ЗНО</a:t>
          </a:r>
          <a:endParaRPr lang="uk-UA" sz="2400" kern="1200" dirty="0">
            <a:latin typeface="Times New Roman" panose="02020603050405020304" pitchFamily="18" charset="0"/>
            <a:cs typeface="Times New Roman" panose="02020603050405020304" pitchFamily="18" charset="0"/>
          </a:endParaRPr>
        </a:p>
      </dsp:txBody>
      <dsp:txXfrm rot="-5400000">
        <a:off x="1302594" y="2558794"/>
        <a:ext cx="7303457" cy="2764277"/>
      </dsp:txXfrm>
    </dsp:sp>
    <dsp:sp modelId="{63615556-E0E4-400C-AE60-0B85229CE5CE}">
      <dsp:nvSpPr>
        <dsp:cNvPr id="0" name=""/>
        <dsp:cNvSpPr/>
      </dsp:nvSpPr>
      <dsp:spPr>
        <a:xfrm>
          <a:off x="747" y="2193980"/>
          <a:ext cx="1301846" cy="349390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a:lnSpc>
              <a:spcPct val="90000"/>
            </a:lnSpc>
            <a:spcBef>
              <a:spcPct val="0"/>
            </a:spcBef>
            <a:spcAft>
              <a:spcPct val="35000"/>
            </a:spcAft>
          </a:pPr>
          <a:r>
            <a:rPr lang="uk-UA" sz="6300" kern="1200" dirty="0" smtClean="0">
              <a:latin typeface="Times New Roman" panose="02020603050405020304" pitchFamily="18" charset="0"/>
              <a:cs typeface="Times New Roman" panose="02020603050405020304" pitchFamily="18" charset="0"/>
            </a:rPr>
            <a:t>2)</a:t>
          </a:r>
          <a:endParaRPr lang="uk-UA" sz="6300" kern="1200" dirty="0">
            <a:latin typeface="Times New Roman" panose="02020603050405020304" pitchFamily="18" charset="0"/>
            <a:cs typeface="Times New Roman" panose="02020603050405020304" pitchFamily="18" charset="0"/>
          </a:endParaRPr>
        </a:p>
      </dsp:txBody>
      <dsp:txXfrm>
        <a:off x="64298" y="2257531"/>
        <a:ext cx="1174744" cy="33668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BF9A8-F43B-4B99-81B5-CB4765A2CBAB}">
      <dsp:nvSpPr>
        <dsp:cNvPr id="0" name=""/>
        <dsp:cNvSpPr/>
      </dsp:nvSpPr>
      <dsp:spPr>
        <a:xfrm>
          <a:off x="4970" y="1443956"/>
          <a:ext cx="678819" cy="63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1</a:t>
          </a:r>
          <a:endParaRPr lang="uk-UA" sz="4000" b="1" kern="1200" dirty="0">
            <a:latin typeface="Times New Roman" panose="02020603050405020304" pitchFamily="18" charset="0"/>
            <a:cs typeface="Times New Roman" panose="02020603050405020304" pitchFamily="18" charset="0"/>
          </a:endParaRPr>
        </a:p>
      </dsp:txBody>
      <dsp:txXfrm>
        <a:off x="4970" y="1443956"/>
        <a:ext cx="678819" cy="633600"/>
      </dsp:txXfrm>
    </dsp:sp>
    <dsp:sp modelId="{0136C66E-76B2-4ACA-82CA-9ED4046AC2D4}">
      <dsp:nvSpPr>
        <dsp:cNvPr id="0" name=""/>
        <dsp:cNvSpPr/>
      </dsp:nvSpPr>
      <dsp:spPr>
        <a:xfrm>
          <a:off x="683789" y="137156"/>
          <a:ext cx="135763" cy="3247199"/>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86BD3F-DC9A-49A0-8194-046998953301}">
      <dsp:nvSpPr>
        <dsp:cNvPr id="0" name=""/>
        <dsp:cNvSpPr/>
      </dsp:nvSpPr>
      <dsp:spPr>
        <a:xfrm>
          <a:off x="873859" y="137156"/>
          <a:ext cx="7906146" cy="3247199"/>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285750" lvl="1" indent="-285750" algn="ctr" defTabSz="1422400">
            <a:lnSpc>
              <a:spcPct val="90000"/>
            </a:lnSpc>
            <a:spcBef>
              <a:spcPct val="0"/>
            </a:spcBef>
            <a:spcAft>
              <a:spcPct val="15000"/>
            </a:spcAft>
            <a:buChar char="••"/>
          </a:pPr>
          <a:r>
            <a:rPr lang="uk-UA" sz="3200" b="1" kern="1200" dirty="0" smtClean="0">
              <a:solidFill>
                <a:srgbClr val="C00000"/>
              </a:solidFill>
              <a:latin typeface="Times New Roman" panose="02020603050405020304" pitchFamily="18" charset="0"/>
              <a:cs typeface="Times New Roman" panose="02020603050405020304" pitchFamily="18" charset="0"/>
            </a:rPr>
            <a:t>Подання</a:t>
          </a:r>
          <a:r>
            <a:rPr lang="uk-UA" sz="3200" kern="1200" dirty="0" smtClean="0">
              <a:latin typeface="Times New Roman" panose="02020603050405020304" pitchFamily="18" charset="0"/>
              <a:cs typeface="Times New Roman" panose="02020603050405020304" pitchFamily="18" charset="0"/>
            </a:rPr>
            <a:t> реєстраційних документів особами, які бажають пройти зовнішнє оцінювання, а також </a:t>
          </a:r>
          <a:r>
            <a:rPr lang="uk-UA" sz="3200" b="1" kern="1200" dirty="0" smtClean="0">
              <a:solidFill>
                <a:srgbClr val="C00000"/>
              </a:solidFill>
              <a:latin typeface="Times New Roman" panose="02020603050405020304" pitchFamily="18" charset="0"/>
              <a:cs typeface="Times New Roman" panose="02020603050405020304" pitchFamily="18" charset="0"/>
            </a:rPr>
            <a:t>унесення змін </a:t>
          </a:r>
          <a:r>
            <a:rPr lang="uk-UA" sz="3200" kern="1200" dirty="0" smtClean="0">
              <a:latin typeface="Times New Roman" panose="02020603050405020304" pitchFamily="18" charset="0"/>
              <a:cs typeface="Times New Roman" panose="02020603050405020304" pitchFamily="18" charset="0"/>
            </a:rPr>
            <a:t>до реєстраційних даних (перереєстрація) здійснюються </a:t>
          </a:r>
          <a:r>
            <a:rPr lang="uk-UA" sz="3200" b="1" kern="1200" dirty="0" smtClean="0">
              <a:latin typeface="Times New Roman" panose="02020603050405020304" pitchFamily="18" charset="0"/>
              <a:cs typeface="Times New Roman" panose="02020603050405020304" pitchFamily="18" charset="0"/>
            </a:rPr>
            <a:t>в терміни</a:t>
          </a:r>
          <a:r>
            <a:rPr lang="uk-UA" sz="3200" kern="1200" dirty="0" smtClean="0">
              <a:latin typeface="Times New Roman" panose="02020603050405020304" pitchFamily="18" charset="0"/>
              <a:cs typeface="Times New Roman" panose="02020603050405020304" pitchFamily="18" charset="0"/>
            </a:rPr>
            <a:t>, що встановлюються Міністерством освіти і науки України</a:t>
          </a:r>
          <a:endParaRPr lang="uk-UA" sz="3200" kern="1200" dirty="0">
            <a:latin typeface="Times New Roman" panose="02020603050405020304" pitchFamily="18" charset="0"/>
            <a:cs typeface="Times New Roman" panose="02020603050405020304" pitchFamily="18" charset="0"/>
          </a:endParaRPr>
        </a:p>
      </dsp:txBody>
      <dsp:txXfrm>
        <a:off x="873859" y="137156"/>
        <a:ext cx="7906146" cy="3247199"/>
      </dsp:txXfrm>
    </dsp:sp>
    <dsp:sp modelId="{BDC7E557-9AB0-4F77-84D9-849FF6429266}">
      <dsp:nvSpPr>
        <dsp:cNvPr id="0" name=""/>
        <dsp:cNvSpPr/>
      </dsp:nvSpPr>
      <dsp:spPr>
        <a:xfrm>
          <a:off x="4970" y="4568755"/>
          <a:ext cx="701339" cy="63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lvl="0" algn="ctr" defTabSz="1778000">
            <a:lnSpc>
              <a:spcPct val="90000"/>
            </a:lnSpc>
            <a:spcBef>
              <a:spcPct val="0"/>
            </a:spcBef>
            <a:spcAft>
              <a:spcPct val="35000"/>
            </a:spcAft>
          </a:pPr>
          <a:r>
            <a:rPr lang="uk-UA" sz="4000" b="1" kern="1200" dirty="0" smtClean="0">
              <a:latin typeface="Times New Roman" panose="02020603050405020304" pitchFamily="18" charset="0"/>
              <a:cs typeface="Times New Roman" panose="02020603050405020304" pitchFamily="18" charset="0"/>
            </a:rPr>
            <a:t>2</a:t>
          </a:r>
          <a:endParaRPr lang="uk-UA" sz="4000" b="1" kern="1200" dirty="0">
            <a:latin typeface="Times New Roman" panose="02020603050405020304" pitchFamily="18" charset="0"/>
            <a:cs typeface="Times New Roman" panose="02020603050405020304" pitchFamily="18" charset="0"/>
          </a:endParaRPr>
        </a:p>
      </dsp:txBody>
      <dsp:txXfrm>
        <a:off x="4970" y="4568755"/>
        <a:ext cx="701339" cy="633600"/>
      </dsp:txXfrm>
    </dsp:sp>
    <dsp:sp modelId="{EA899DAB-CBE3-4285-9135-703905A7043E}">
      <dsp:nvSpPr>
        <dsp:cNvPr id="0" name=""/>
        <dsp:cNvSpPr/>
      </dsp:nvSpPr>
      <dsp:spPr>
        <a:xfrm>
          <a:off x="706310" y="3499556"/>
          <a:ext cx="140267" cy="2772000"/>
        </a:xfrm>
        <a:prstGeom prst="leftBrace">
          <a:avLst>
            <a:gd name="adj1" fmla="val 35000"/>
            <a:gd name="adj2" fmla="val 5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9AA50-3AE6-454D-A23C-68A134E0E44B}">
      <dsp:nvSpPr>
        <dsp:cNvPr id="0" name=""/>
        <dsp:cNvSpPr/>
      </dsp:nvSpPr>
      <dsp:spPr>
        <a:xfrm>
          <a:off x="902685" y="3499556"/>
          <a:ext cx="7877157" cy="27720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285750" lvl="1" indent="-285750" algn="ctr" defTabSz="1422400">
            <a:lnSpc>
              <a:spcPct val="90000"/>
            </a:lnSpc>
            <a:spcBef>
              <a:spcPct val="0"/>
            </a:spcBef>
            <a:spcAft>
              <a:spcPct val="15000"/>
            </a:spcAft>
            <a:buChar char="••"/>
          </a:pPr>
          <a:r>
            <a:rPr lang="uk-UA" sz="3200" kern="1200" dirty="0" smtClean="0">
              <a:latin typeface="Times New Roman" panose="02020603050405020304" pitchFamily="18" charset="0"/>
              <a:cs typeface="Times New Roman" panose="02020603050405020304" pitchFamily="18" charset="0"/>
            </a:rPr>
            <a:t>Особа, яка реєструється для проходження зовнішнього оцінювання, має подати до відповідного регіонального центру у визначений цим Порядком спосіб </a:t>
          </a:r>
          <a:r>
            <a:rPr lang="uk-UA" sz="3200" b="1" kern="1200" dirty="0" smtClean="0">
              <a:solidFill>
                <a:srgbClr val="0070C0"/>
              </a:solidFill>
              <a:latin typeface="Times New Roman" panose="02020603050405020304" pitchFamily="18" charset="0"/>
              <a:cs typeface="Times New Roman" panose="02020603050405020304" pitchFamily="18" charset="0"/>
            </a:rPr>
            <a:t>комплект реєстраційних документів</a:t>
          </a:r>
          <a:r>
            <a:rPr lang="uk-UA" sz="3200" kern="1200" dirty="0" smtClean="0">
              <a:latin typeface="Times New Roman" panose="02020603050405020304" pitchFamily="18" charset="0"/>
              <a:cs typeface="Times New Roman" panose="02020603050405020304" pitchFamily="18" charset="0"/>
            </a:rPr>
            <a:t>, </a:t>
          </a:r>
          <a:r>
            <a:rPr lang="uk-UA" sz="3200" b="1" u="sng" kern="1200" dirty="0" smtClean="0">
              <a:solidFill>
                <a:srgbClr val="C00000"/>
              </a:solidFill>
              <a:latin typeface="Times New Roman" panose="02020603050405020304" pitchFamily="18" charset="0"/>
              <a:cs typeface="Times New Roman" panose="02020603050405020304" pitchFamily="18" charset="0"/>
            </a:rPr>
            <a:t>що містить</a:t>
          </a:r>
          <a:r>
            <a:rPr lang="uk-UA" sz="3200" kern="1200" dirty="0" smtClean="0">
              <a:latin typeface="Times New Roman" panose="02020603050405020304" pitchFamily="18" charset="0"/>
              <a:cs typeface="Times New Roman" panose="02020603050405020304" pitchFamily="18" charset="0"/>
            </a:rPr>
            <a:t>:</a:t>
          </a:r>
          <a:endParaRPr lang="uk-UA" sz="3200" kern="1200" dirty="0">
            <a:latin typeface="Times New Roman" panose="02020603050405020304" pitchFamily="18" charset="0"/>
            <a:cs typeface="Times New Roman" panose="02020603050405020304" pitchFamily="18" charset="0"/>
          </a:endParaRPr>
        </a:p>
      </dsp:txBody>
      <dsp:txXfrm>
        <a:off x="902685" y="3499556"/>
        <a:ext cx="7877157" cy="2772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A9D40-3550-43AE-948E-C03360555BC2}">
      <dsp:nvSpPr>
        <dsp:cNvPr id="0" name=""/>
        <dsp:cNvSpPr/>
      </dsp:nvSpPr>
      <dsp:spPr>
        <a:xfrm rot="5400000">
          <a:off x="3898396" y="-2409330"/>
          <a:ext cx="2245924" cy="7469283"/>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ctr" defTabSz="1422400">
            <a:lnSpc>
              <a:spcPct val="90000"/>
            </a:lnSpc>
            <a:spcBef>
              <a:spcPct val="0"/>
            </a:spcBef>
            <a:spcAft>
              <a:spcPct val="15000"/>
            </a:spcAft>
            <a:buChar char="••"/>
          </a:pPr>
          <a:r>
            <a:rPr lang="uk-UA" sz="3200" kern="1200" dirty="0" smtClean="0">
              <a:latin typeface="Times New Roman" panose="02020603050405020304" pitchFamily="18" charset="0"/>
              <a:cs typeface="Times New Roman" panose="02020603050405020304" pitchFamily="18" charset="0"/>
            </a:rPr>
            <a:t>заповнену реєстраційну картку, оформлену на бланку, виготовленому за технічним описом, наведеним у додатку 1 до цього Порядку</a:t>
          </a:r>
          <a:endParaRPr lang="uk-UA" sz="3200" kern="1200" dirty="0">
            <a:latin typeface="Times New Roman" panose="02020603050405020304" pitchFamily="18" charset="0"/>
            <a:cs typeface="Times New Roman" panose="02020603050405020304" pitchFamily="18" charset="0"/>
          </a:endParaRPr>
        </a:p>
      </dsp:txBody>
      <dsp:txXfrm rot="-5400000">
        <a:off x="1286717" y="311986"/>
        <a:ext cx="7359646" cy="2026650"/>
      </dsp:txXfrm>
    </dsp:sp>
    <dsp:sp modelId="{911FBD54-08DA-4ECF-89E7-9D49F6FCB55F}">
      <dsp:nvSpPr>
        <dsp:cNvPr id="0" name=""/>
        <dsp:cNvSpPr/>
      </dsp:nvSpPr>
      <dsp:spPr>
        <a:xfrm>
          <a:off x="747" y="1556"/>
          <a:ext cx="1285970" cy="26475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a:lnSpc>
              <a:spcPct val="90000"/>
            </a:lnSpc>
            <a:spcBef>
              <a:spcPct val="0"/>
            </a:spcBef>
            <a:spcAft>
              <a:spcPct val="35000"/>
            </a:spcAft>
          </a:pPr>
          <a:r>
            <a:rPr lang="uk-UA" sz="6300" kern="1200" dirty="0" smtClean="0">
              <a:latin typeface="Times New Roman" panose="02020603050405020304" pitchFamily="18" charset="0"/>
              <a:cs typeface="Times New Roman" panose="02020603050405020304" pitchFamily="18" charset="0"/>
            </a:rPr>
            <a:t>1)</a:t>
          </a:r>
          <a:endParaRPr lang="uk-UA" sz="6300" kern="1200" dirty="0">
            <a:latin typeface="Times New Roman" panose="02020603050405020304" pitchFamily="18" charset="0"/>
            <a:cs typeface="Times New Roman" panose="02020603050405020304" pitchFamily="18" charset="0"/>
          </a:endParaRPr>
        </a:p>
      </dsp:txBody>
      <dsp:txXfrm>
        <a:off x="63523" y="64332"/>
        <a:ext cx="1160418" cy="2521956"/>
      </dsp:txXfrm>
    </dsp:sp>
    <dsp:sp modelId="{5854E6D3-CF36-4687-AD4E-AD121D79AAD7}">
      <dsp:nvSpPr>
        <dsp:cNvPr id="0" name=""/>
        <dsp:cNvSpPr/>
      </dsp:nvSpPr>
      <dsp:spPr>
        <a:xfrm rot="5400000">
          <a:off x="3552020" y="707952"/>
          <a:ext cx="2954145" cy="74529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ctr" defTabSz="1422400">
            <a:lnSpc>
              <a:spcPct val="90000"/>
            </a:lnSpc>
            <a:spcBef>
              <a:spcPct val="0"/>
            </a:spcBef>
            <a:spcAft>
              <a:spcPct val="15000"/>
            </a:spcAft>
            <a:buChar char="••"/>
          </a:pPr>
          <a:r>
            <a:rPr lang="uk-UA" sz="3200" kern="1200" dirty="0" smtClean="0">
              <a:latin typeface="Times New Roman" panose="02020603050405020304" pitchFamily="18" charset="0"/>
              <a:cs typeface="Times New Roman" panose="02020603050405020304" pitchFamily="18" charset="0"/>
            </a:rPr>
            <a:t>копію паспорта громадянина України, а в разі його відсутності – </a:t>
          </a:r>
          <a:r>
            <a:rPr lang="uk-UA" sz="3200" b="1" u="sng" kern="1200" dirty="0" smtClean="0">
              <a:solidFill>
                <a:srgbClr val="C00000"/>
              </a:solidFill>
              <a:latin typeface="Times New Roman" panose="02020603050405020304" pitchFamily="18" charset="0"/>
              <a:cs typeface="Times New Roman" panose="02020603050405020304" pitchFamily="18" charset="0"/>
            </a:rPr>
            <a:t>один з нижчезазначених документів:</a:t>
          </a:r>
          <a:endParaRPr lang="uk-UA" sz="3200" b="1" u="sng" kern="1200" dirty="0">
            <a:solidFill>
              <a:srgbClr val="C00000"/>
            </a:solidFill>
            <a:latin typeface="Times New Roman" panose="02020603050405020304" pitchFamily="18" charset="0"/>
            <a:cs typeface="Times New Roman" panose="02020603050405020304" pitchFamily="18" charset="0"/>
          </a:endParaRPr>
        </a:p>
      </dsp:txBody>
      <dsp:txXfrm rot="-5400000">
        <a:off x="1302594" y="3101588"/>
        <a:ext cx="7308789" cy="2665727"/>
      </dsp:txXfrm>
    </dsp:sp>
    <dsp:sp modelId="{63615556-E0E4-400C-AE60-0B85229CE5CE}">
      <dsp:nvSpPr>
        <dsp:cNvPr id="0" name=""/>
        <dsp:cNvSpPr/>
      </dsp:nvSpPr>
      <dsp:spPr>
        <a:xfrm>
          <a:off x="747" y="2749781"/>
          <a:ext cx="1301846" cy="33693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a:lnSpc>
              <a:spcPct val="90000"/>
            </a:lnSpc>
            <a:spcBef>
              <a:spcPct val="0"/>
            </a:spcBef>
            <a:spcAft>
              <a:spcPct val="35000"/>
            </a:spcAft>
          </a:pPr>
          <a:r>
            <a:rPr lang="uk-UA" sz="6300" kern="1200" dirty="0" smtClean="0">
              <a:latin typeface="Times New Roman" panose="02020603050405020304" pitchFamily="18" charset="0"/>
              <a:cs typeface="Times New Roman" panose="02020603050405020304" pitchFamily="18" charset="0"/>
            </a:rPr>
            <a:t>2)</a:t>
          </a:r>
          <a:endParaRPr lang="uk-UA" sz="6300" kern="1200" dirty="0">
            <a:latin typeface="Times New Roman" panose="02020603050405020304" pitchFamily="18" charset="0"/>
            <a:cs typeface="Times New Roman" panose="02020603050405020304" pitchFamily="18" charset="0"/>
          </a:endParaRPr>
        </a:p>
      </dsp:txBody>
      <dsp:txXfrm>
        <a:off x="64298" y="2813332"/>
        <a:ext cx="1174744" cy="32422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A9D40-3550-43AE-948E-C03360555BC2}">
      <dsp:nvSpPr>
        <dsp:cNvPr id="0" name=""/>
        <dsp:cNvSpPr/>
      </dsp:nvSpPr>
      <dsp:spPr>
        <a:xfrm rot="5400000">
          <a:off x="2227577" y="-868762"/>
          <a:ext cx="5538841" cy="743193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ctr" defTabSz="1066800">
            <a:lnSpc>
              <a:spcPct val="90000"/>
            </a:lnSpc>
            <a:spcBef>
              <a:spcPct val="0"/>
            </a:spcBef>
            <a:spcAft>
              <a:spcPct val="15000"/>
            </a:spcAft>
            <a:buChar char="••"/>
          </a:pPr>
          <a:r>
            <a:rPr lang="uk-UA" sz="2400" b="1" kern="1200" dirty="0" smtClean="0">
              <a:latin typeface="Times New Roman" panose="02020603050405020304" pitchFamily="18" charset="0"/>
              <a:cs typeface="Times New Roman" panose="02020603050405020304" pitchFamily="18" charset="0"/>
            </a:rPr>
            <a:t>копію документа про повну загальну середню </a:t>
          </a:r>
          <a:r>
            <a:rPr lang="uk-UA" sz="2400" kern="1200" dirty="0" smtClean="0">
              <a:latin typeface="Times New Roman" panose="02020603050405020304" pitchFamily="18" charset="0"/>
              <a:cs typeface="Times New Roman" panose="02020603050405020304" pitchFamily="18" charset="0"/>
            </a:rPr>
            <a:t>освіту (для випускників навчальних закладів системи загальної середньої освіти минулих років (далі – випускники минулих років))</a:t>
          </a:r>
          <a:endParaRPr lang="uk-UA" sz="2400" kern="1200" dirty="0">
            <a:latin typeface="Times New Roman" panose="02020603050405020304" pitchFamily="18" charset="0"/>
            <a:cs typeface="Times New Roman" panose="02020603050405020304" pitchFamily="18" charset="0"/>
          </a:endParaRPr>
        </a:p>
        <a:p>
          <a:pPr marL="228600" lvl="1" indent="-228600" algn="ctr" defTabSz="1066800">
            <a:lnSpc>
              <a:spcPct val="90000"/>
            </a:lnSpc>
            <a:spcBef>
              <a:spcPct val="0"/>
            </a:spcBef>
            <a:spcAft>
              <a:spcPct val="15000"/>
            </a:spcAft>
            <a:buChar char="••"/>
          </a:pPr>
          <a:r>
            <a:rPr lang="uk-UA" sz="2400" kern="1200" dirty="0" smtClean="0">
              <a:latin typeface="Times New Roman" panose="02020603050405020304" pitchFamily="18" charset="0"/>
              <a:cs typeface="Times New Roman" panose="02020603050405020304" pitchFamily="18" charset="0"/>
            </a:rPr>
            <a:t>або </a:t>
          </a:r>
          <a:r>
            <a:rPr lang="uk-UA" sz="2400" b="1" kern="1200" dirty="0" smtClean="0">
              <a:latin typeface="Times New Roman" panose="02020603050405020304" pitchFamily="18" charset="0"/>
              <a:cs typeface="Times New Roman" panose="02020603050405020304" pitchFamily="18" charset="0"/>
            </a:rPr>
            <a:t>довідку з місця навчання</a:t>
          </a:r>
          <a:r>
            <a:rPr lang="uk-UA" sz="2400" kern="1200" dirty="0" smtClean="0">
              <a:latin typeface="Times New Roman" panose="02020603050405020304" pitchFamily="18" charset="0"/>
              <a:cs typeface="Times New Roman" panose="02020603050405020304" pitchFamily="18" charset="0"/>
            </a:rPr>
            <a:t>, яка підтверджує, що особа здобуде повну загальну середню освіту в поточному навчальному році, за формою, наведеною у додатку 3 (для учнів (слухачів, студентів) професійно-технічних, вищих навчальних закладів, які здобудуть повну загальну середню освіту в поточному навчальному році (далі – учні (слухачі, студенти) професійно-технічних, вищих навчальних закладів) і випускників поточного навчального року закордонних навчальних закладів).</a:t>
          </a:r>
          <a:endParaRPr lang="uk-UA" sz="2400" kern="1200" dirty="0">
            <a:latin typeface="Times New Roman" panose="02020603050405020304" pitchFamily="18" charset="0"/>
            <a:cs typeface="Times New Roman" panose="02020603050405020304" pitchFamily="18" charset="0"/>
          </a:endParaRPr>
        </a:p>
      </dsp:txBody>
      <dsp:txXfrm rot="-5400000">
        <a:off x="1281028" y="348171"/>
        <a:ext cx="7161555" cy="4998073"/>
      </dsp:txXfrm>
    </dsp:sp>
    <dsp:sp modelId="{911FBD54-08DA-4ECF-89E7-9D49F6FCB55F}">
      <dsp:nvSpPr>
        <dsp:cNvPr id="0" name=""/>
        <dsp:cNvSpPr/>
      </dsp:nvSpPr>
      <dsp:spPr>
        <a:xfrm>
          <a:off x="2" y="0"/>
          <a:ext cx="1279540" cy="59024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a:lnSpc>
              <a:spcPct val="90000"/>
            </a:lnSpc>
            <a:spcBef>
              <a:spcPct val="0"/>
            </a:spcBef>
            <a:spcAft>
              <a:spcPct val="35000"/>
            </a:spcAft>
          </a:pPr>
          <a:r>
            <a:rPr lang="uk-UA" sz="6300" kern="1200" dirty="0" smtClean="0">
              <a:latin typeface="Times New Roman" panose="02020603050405020304" pitchFamily="18" charset="0"/>
              <a:cs typeface="Times New Roman" panose="02020603050405020304" pitchFamily="18" charset="0"/>
            </a:rPr>
            <a:t>3)</a:t>
          </a:r>
          <a:endParaRPr lang="uk-UA" sz="6300" kern="1200" dirty="0">
            <a:latin typeface="Times New Roman" panose="02020603050405020304" pitchFamily="18" charset="0"/>
            <a:cs typeface="Times New Roman" panose="02020603050405020304" pitchFamily="18" charset="0"/>
          </a:endParaRPr>
        </a:p>
      </dsp:txBody>
      <dsp:txXfrm>
        <a:off x="62464" y="62462"/>
        <a:ext cx="1154616" cy="5777541"/>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4.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5.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6.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7.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8.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9.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1.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2.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3.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diagrams.loki3.com/BracketList+Icon">
  <dgm:title val="Список с вертикальной скобкой"/>
  <dgm:desc val="Служит для отображения сгруппированных блоков данных.  Хорошо подходит для размещения большого количества текста уровня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B8F2C-FA2F-45FC-9477-CB75EAB8DA99}" type="datetimeFigureOut">
              <a:rPr lang="uk-UA" smtClean="0"/>
              <a:t>01.02.2017</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CCA84C-AD36-4D14-9F21-FD201CA4A22C}" type="slidenum">
              <a:rPr lang="uk-UA" smtClean="0"/>
              <a:t>‹#›</a:t>
            </a:fld>
            <a:endParaRPr lang="uk-UA"/>
          </a:p>
        </p:txBody>
      </p:sp>
    </p:spTree>
    <p:extLst>
      <p:ext uri="{BB962C8B-B14F-4D97-AF65-F5344CB8AC3E}">
        <p14:creationId xmlns:p14="http://schemas.microsoft.com/office/powerpoint/2010/main" val="4086743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25000" lnSpcReduction="20000"/>
          </a:bodyPr>
          <a:lstStyle/>
          <a:p>
            <a:pPr>
              <a:defRPr/>
            </a:pPr>
            <a:r>
              <a:rPr lang="en-US" sz="1400" b="1" dirty="0" smtClean="0"/>
              <a:t>Animated title moves behind picture</a:t>
            </a:r>
          </a:p>
          <a:p>
            <a:pPr eaLnBrk="1" fontAlgn="auto" hangingPunct="1">
              <a:spcBef>
                <a:spcPts val="0"/>
              </a:spcBef>
              <a:spcAft>
                <a:spcPts val="0"/>
              </a:spcAft>
              <a:defRPr/>
            </a:pPr>
            <a:r>
              <a:rPr lang="en-US" sz="1400" dirty="0" smtClean="0"/>
              <a:t>(Intermediate)</a:t>
            </a:r>
          </a:p>
          <a:p>
            <a:pPr>
              <a:defRPr/>
            </a:pPr>
            <a:endParaRPr lang="en-US" dirty="0" smtClean="0"/>
          </a:p>
          <a:p>
            <a:pPr>
              <a:defRPr/>
            </a:pPr>
            <a:endParaRPr lang="en-US" dirty="0" smtClean="0"/>
          </a:p>
          <a:p>
            <a:pPr>
              <a:defRPr/>
            </a:pPr>
            <a:r>
              <a:rPr lang="en-US" dirty="0" smtClean="0"/>
              <a:t>To reproduce the shape effects on this slide, do the following:</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Shapes</a:t>
            </a:r>
            <a:r>
              <a:rPr lang="en-US" dirty="0" smtClean="0"/>
              <a:t>, and then under </a:t>
            </a:r>
            <a:r>
              <a:rPr lang="en-US" b="1" dirty="0" smtClean="0"/>
              <a:t>Rectangles</a:t>
            </a:r>
            <a:r>
              <a:rPr lang="en-US" dirty="0" smtClean="0"/>
              <a:t> click </a:t>
            </a:r>
            <a:r>
              <a:rPr lang="en-US" b="1" dirty="0" smtClean="0"/>
              <a:t>Rectangle </a:t>
            </a:r>
            <a:r>
              <a:rPr lang="en-US" dirty="0" smtClean="0"/>
              <a:t>(first option from the left). On the slide, drag to draw a rectangle.</a:t>
            </a:r>
          </a:p>
          <a:p>
            <a:pPr marL="228600" indent="-228600">
              <a:buFont typeface="+mj-lt"/>
              <a:buAutoNum type="arabicPeriod"/>
              <a:defRPr/>
            </a:pPr>
            <a:r>
              <a:rPr lang="en-US" dirty="0" smtClean="0"/>
              <a:t>Select the rectangle. 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do the following: </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Height</a:t>
            </a:r>
            <a:r>
              <a:rPr lang="en-US" dirty="0" smtClean="0"/>
              <a:t> box, enter </a:t>
            </a:r>
            <a:r>
              <a:rPr lang="en-US" b="1" dirty="0" smtClean="0"/>
              <a:t>3.17”</a:t>
            </a:r>
            <a:r>
              <a:rPr lang="en-US" dirty="0" smtClean="0"/>
              <a:t>.</a:t>
            </a:r>
          </a:p>
          <a:p>
            <a:pPr marL="685800" lvl="1" indent="-228600">
              <a:buFont typeface="Arial" pitchFamily="34" charset="0"/>
              <a:buChar char="•"/>
              <a:defRPr/>
            </a:pPr>
            <a:r>
              <a:rPr lang="en-US" dirty="0" smtClean="0"/>
              <a:t>In the  </a:t>
            </a:r>
            <a:r>
              <a:rPr lang="en-US" b="1" dirty="0" smtClean="0"/>
              <a:t>Shape</a:t>
            </a:r>
            <a:r>
              <a:rPr lang="en-US" dirty="0" smtClean="0"/>
              <a:t> </a:t>
            </a:r>
            <a:r>
              <a:rPr lang="en-US" b="1" dirty="0" smtClean="0"/>
              <a:t>Width</a:t>
            </a:r>
            <a:r>
              <a:rPr lang="en-US" dirty="0" smtClean="0"/>
              <a:t> box, enter </a:t>
            </a:r>
            <a:r>
              <a:rPr lang="en-US" b="1" dirty="0" smtClean="0"/>
              <a:t>9.5”</a:t>
            </a:r>
            <a:r>
              <a:rPr lang="en-US" dirty="0" smtClean="0"/>
              <a:t>.</a:t>
            </a:r>
          </a:p>
          <a:p>
            <a:pPr marL="228600" indent="-228600">
              <a:buFont typeface="+mj-lt"/>
              <a:buAutoNum type="arabicPeriod"/>
              <a:defRPr/>
            </a:pPr>
            <a:r>
              <a:rPr lang="en-US" dirty="0" smtClean="0"/>
              <a:t>Drag the rectangle slightly above the middle of the slide. </a:t>
            </a:r>
          </a:p>
          <a:p>
            <a:pPr marL="228600" indent="-228600">
              <a:buFont typeface="+mj-lt"/>
              <a:buAutoNum type="arabicPeriod"/>
              <a:defRPr/>
            </a:pPr>
            <a:r>
              <a:rPr lang="en-US" dirty="0" smtClean="0"/>
              <a:t>Select the rectangle.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Left</a:t>
            </a:r>
            <a:r>
              <a:rPr lang="en-US" dirty="0" smtClean="0"/>
              <a:t>.</a:t>
            </a:r>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next to </a:t>
            </a:r>
            <a:r>
              <a:rPr lang="en-US" b="1" dirty="0" smtClean="0"/>
              <a:t>Shape</a:t>
            </a:r>
            <a:r>
              <a:rPr lang="en-US" dirty="0" smtClean="0"/>
              <a:t> </a:t>
            </a:r>
            <a:r>
              <a:rPr lang="en-US" b="1" dirty="0" smtClean="0"/>
              <a:t>Outline</a:t>
            </a:r>
            <a:r>
              <a:rPr lang="en-US" dirty="0" smtClean="0"/>
              <a:t>, and then click </a:t>
            </a:r>
            <a:r>
              <a:rPr lang="en-US" b="1" dirty="0" smtClean="0"/>
              <a:t>No</a:t>
            </a:r>
            <a:r>
              <a:rPr lang="en-US" dirty="0" smtClean="0"/>
              <a:t> </a:t>
            </a:r>
            <a:r>
              <a:rPr lang="en-US" b="1" dirty="0" smtClean="0"/>
              <a:t>Outline</a:t>
            </a:r>
            <a:r>
              <a:rPr lang="en-US" dirty="0" smtClean="0"/>
              <a:t>.</a:t>
            </a:r>
            <a:endParaRPr lang="en-US" b="1" dirty="0" smtClean="0"/>
          </a:p>
          <a:p>
            <a:pPr marL="228600" indent="-228600">
              <a:buFont typeface="+mj-lt"/>
              <a:buAutoNum type="arabicPeriod"/>
              <a:defRPr/>
            </a:pPr>
            <a:r>
              <a:rPr lang="en-US" dirty="0" smtClean="0"/>
              <a:t>Under </a:t>
            </a:r>
            <a:r>
              <a:rPr lang="en-US" b="1" dirty="0" smtClean="0"/>
              <a:t>Drawing</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Shape</a:t>
            </a:r>
            <a:r>
              <a:rPr lang="en-US" dirty="0" smtClean="0"/>
              <a:t> </a:t>
            </a:r>
            <a:r>
              <a:rPr lang="en-US" b="1" dirty="0" smtClean="0"/>
              <a:t>Styles</a:t>
            </a:r>
            <a:r>
              <a:rPr lang="en-US" dirty="0" smtClean="0"/>
              <a:t> group, click the </a:t>
            </a:r>
            <a:r>
              <a:rPr lang="en-US" b="1" dirty="0" smtClean="0"/>
              <a:t>Format</a:t>
            </a:r>
            <a:r>
              <a:rPr lang="en-US" dirty="0" smtClean="0"/>
              <a:t> </a:t>
            </a:r>
            <a:r>
              <a:rPr lang="en-US" b="1" dirty="0" smtClean="0"/>
              <a:t>Shape</a:t>
            </a:r>
            <a:r>
              <a:rPr lang="en-US" dirty="0" smtClean="0"/>
              <a:t> dialog box launcher. In the </a:t>
            </a:r>
            <a:r>
              <a:rPr lang="en-US" b="1" dirty="0" smtClean="0"/>
              <a:t>Format</a:t>
            </a:r>
            <a:r>
              <a:rPr lang="en-US" dirty="0" smtClean="0"/>
              <a:t> </a:t>
            </a:r>
            <a:r>
              <a:rPr lang="en-US" b="1" dirty="0" smtClean="0"/>
              <a:t>Shape</a:t>
            </a:r>
            <a:r>
              <a:rPr lang="en-US" dirty="0" smtClean="0"/>
              <a:t> dialog box, click </a:t>
            </a:r>
            <a:r>
              <a:rPr lang="en-US" b="1" dirty="0" smtClean="0"/>
              <a:t>Fill</a:t>
            </a:r>
            <a:r>
              <a:rPr lang="en-US" dirty="0" smtClean="0"/>
              <a:t> in the left pane, select </a:t>
            </a:r>
            <a:r>
              <a:rPr lang="en-US" b="1" dirty="0" smtClean="0"/>
              <a:t>Gradient fill </a:t>
            </a:r>
            <a:r>
              <a:rPr lang="en-US" dirty="0" smtClean="0"/>
              <a:t>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Linear</a:t>
            </a:r>
            <a:r>
              <a:rPr lang="en-US" dirty="0" smtClean="0"/>
              <a:t>.</a:t>
            </a:r>
          </a:p>
          <a:p>
            <a:pPr marL="685800" lvl="1" indent="-228600">
              <a:buFont typeface="Arial" pitchFamily="34" charset="0"/>
              <a:buChar char="•"/>
              <a:defRPr/>
            </a:pPr>
            <a:r>
              <a:rPr lang="en-US" dirty="0" smtClean="0"/>
              <a:t>In the </a:t>
            </a:r>
            <a:r>
              <a:rPr lang="en-US" b="1" dirty="0" smtClean="0"/>
              <a:t>Angle</a:t>
            </a:r>
            <a:r>
              <a:rPr lang="en-US" dirty="0" smtClean="0"/>
              <a:t> box, enter </a:t>
            </a:r>
            <a:r>
              <a:rPr lang="en-US" b="1" dirty="0" smtClean="0"/>
              <a:t>0</a:t>
            </a:r>
            <a:r>
              <a:rPr lang="en-US" dirty="0" smtClean="0"/>
              <a:t>. </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two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50% </a:t>
            </a:r>
            <a:r>
              <a:rPr lang="en-US" dirty="0" smtClean="0"/>
              <a:t>(fifth row, 10</a:t>
            </a:r>
            <a:r>
              <a:rPr lang="en-US" baseline="30000" dirty="0" smtClean="0"/>
              <a:t>th</a:t>
            </a:r>
            <a:r>
              <a:rPr lang="en-US" dirty="0" smtClean="0"/>
              <a:t> option from the left).</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Orange, Accent 6, Darker 25%</a:t>
            </a:r>
            <a:r>
              <a:rPr lang="en-US" dirty="0" smtClean="0"/>
              <a:t> (fourth row, 10</a:t>
            </a:r>
            <a:r>
              <a:rPr lang="en-US" baseline="30000" dirty="0" smtClean="0"/>
              <a:t>th</a:t>
            </a:r>
            <a:r>
              <a:rPr lang="en-US" dirty="0" smtClean="0"/>
              <a:t> option from the left).</a:t>
            </a:r>
          </a:p>
          <a:p>
            <a:pPr>
              <a:defRPr/>
            </a:pPr>
            <a:endParaRPr lang="en-US" dirty="0" smtClean="0"/>
          </a:p>
          <a:p>
            <a:pPr>
              <a:defRPr/>
            </a:pPr>
            <a:endParaRPr lang="en-US" dirty="0" smtClean="0"/>
          </a:p>
          <a:p>
            <a:pPr>
              <a:defRPr/>
            </a:pPr>
            <a:r>
              <a:rPr lang="en-US" dirty="0" smtClean="0"/>
              <a:t>To reproduce the “heading”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select </a:t>
            </a:r>
            <a:r>
              <a:rPr lang="en-US" b="1" dirty="0" smtClean="0"/>
              <a:t>Text</a:t>
            </a:r>
            <a:r>
              <a:rPr lang="en-US" dirty="0" smtClean="0"/>
              <a:t> </a:t>
            </a:r>
            <a:r>
              <a:rPr lang="en-US" b="1" dirty="0" smtClean="0"/>
              <a:t>Box</a:t>
            </a:r>
            <a:r>
              <a:rPr lang="en-US" dirty="0" smtClean="0"/>
              <a:t>. On the slide, drag to draw a text box.</a:t>
            </a:r>
          </a:p>
          <a:p>
            <a:pPr marL="228600" indent="-228600">
              <a:buFont typeface="+mj-lt"/>
              <a:buAutoNum type="arabicPeriod"/>
              <a:defRPr/>
            </a:pPr>
            <a:r>
              <a:rPr lang="en-US" dirty="0" smtClean="0"/>
              <a:t>Enter the heading text, and then select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38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Orange, Accent 6, Darker 25% </a:t>
            </a:r>
            <a:r>
              <a:rPr lang="en-US" dirty="0" smtClean="0"/>
              <a:t>(fourth row, 10</a:t>
            </a:r>
            <a:r>
              <a:rPr lang="en-US" baseline="30000" dirty="0" smtClean="0"/>
              <a:t>th</a:t>
            </a:r>
            <a:r>
              <a:rPr lang="en-US" dirty="0" smtClean="0"/>
              <a: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a:t>
            </a:r>
            <a:r>
              <a:rPr lang="en-US" b="1" dirty="0" smtClean="0"/>
              <a:t>Align</a:t>
            </a:r>
            <a:r>
              <a:rPr lang="en-US" dirty="0" smtClean="0"/>
              <a:t> </a:t>
            </a:r>
            <a:r>
              <a:rPr lang="en-US" b="1" dirty="0" smtClean="0"/>
              <a:t>Text</a:t>
            </a:r>
            <a:r>
              <a:rPr lang="en-US" dirty="0" smtClean="0"/>
              <a:t> </a:t>
            </a:r>
            <a:r>
              <a:rPr lang="en-US" b="1" dirty="0" smtClean="0"/>
              <a:t>Left</a:t>
            </a:r>
            <a:r>
              <a:rPr lang="en-US" dirty="0" smtClean="0"/>
              <a:t>.</a:t>
            </a:r>
          </a:p>
          <a:p>
            <a:pPr marL="228600" indent="-228600">
              <a:buFont typeface="+mj-lt"/>
              <a:buAutoNum type="arabicPeriod"/>
              <a:defRPr/>
            </a:pPr>
            <a:r>
              <a:rPr lang="en-US" dirty="0" smtClean="0"/>
              <a:t>Drag the text box just above the rectangle, in the right half of the slide.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a:buFont typeface="+mj-lt"/>
              <a:buNone/>
              <a:defRPr/>
            </a:pPr>
            <a:r>
              <a:rPr lang="en-US" dirty="0" smtClean="0"/>
              <a:t>To reproduce the second text box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On the slide, drag to draw a text box.</a:t>
            </a:r>
            <a:endParaRPr lang="en-US" b="1" dirty="0" smtClean="0"/>
          </a:p>
          <a:p>
            <a:pPr marL="228600" indent="-228600">
              <a:buFont typeface="+mj-lt"/>
              <a:buAutoNum type="arabicPeriod"/>
              <a:defRPr/>
            </a:pPr>
            <a:r>
              <a:rPr lang="en-US" dirty="0" smtClean="0"/>
              <a:t>Enter three lines of text with paragraph breaks, and then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Calibri</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28</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a:t>
            </a:r>
            <a:r>
              <a:rPr lang="en-US" b="1" dirty="0" smtClean="0"/>
              <a:t>Bold</a:t>
            </a:r>
            <a:r>
              <a:rPr lang="en-US" dirty="0" smtClean="0"/>
              <a:t>.</a:t>
            </a:r>
          </a:p>
          <a:p>
            <a:pPr marL="685800" lvl="1" indent="-228600" eaLnBrk="1" fontAlgn="auto" hangingPunct="1">
              <a:spcBef>
                <a:spcPts val="0"/>
              </a:spcBef>
              <a:spcAft>
                <a:spcPts val="0"/>
              </a:spcAft>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Paragraph</a:t>
            </a:r>
            <a:r>
              <a:rPr lang="en-US" dirty="0" smtClean="0"/>
              <a:t> group, click the </a:t>
            </a:r>
            <a:r>
              <a:rPr lang="en-US" b="1" dirty="0" smtClean="0"/>
              <a:t>Paragraph</a:t>
            </a:r>
            <a:r>
              <a:rPr lang="en-US" dirty="0" smtClean="0"/>
              <a:t> dialog box launcher. In the </a:t>
            </a:r>
            <a:r>
              <a:rPr lang="en-US" b="1" dirty="0" smtClean="0"/>
              <a:t>Paragraph</a:t>
            </a:r>
            <a:r>
              <a:rPr lang="en-US" dirty="0" smtClean="0"/>
              <a:t> dialog box, do the following:</a:t>
            </a:r>
          </a:p>
          <a:p>
            <a:pPr marL="685800" lvl="1" indent="-228600">
              <a:buFont typeface="+mj-lt"/>
              <a:buAutoNum type="arabicPeriod"/>
              <a:defRPr/>
            </a:pPr>
            <a:r>
              <a:rPr lang="en-US" dirty="0" smtClean="0"/>
              <a:t>On the </a:t>
            </a:r>
            <a:r>
              <a:rPr lang="en-US" b="1" dirty="0" smtClean="0"/>
              <a:t>Indents and Spacing </a:t>
            </a:r>
            <a:r>
              <a:rPr lang="en-US" dirty="0" smtClean="0"/>
              <a:t>tab, under </a:t>
            </a:r>
            <a:r>
              <a:rPr lang="en-US" b="1" dirty="0" smtClean="0"/>
              <a:t>General</a:t>
            </a:r>
            <a:r>
              <a:rPr lang="en-US" dirty="0" smtClean="0"/>
              <a:t>, select </a:t>
            </a:r>
            <a:r>
              <a:rPr lang="en-US" b="1" dirty="0" smtClean="0"/>
              <a:t>Left</a:t>
            </a:r>
            <a:r>
              <a:rPr lang="en-US" dirty="0" smtClean="0"/>
              <a:t> in the </a:t>
            </a:r>
            <a:r>
              <a:rPr lang="en-US" b="1" dirty="0" smtClean="0"/>
              <a:t>Alignment</a:t>
            </a:r>
            <a:r>
              <a:rPr lang="en-US" dirty="0" smtClean="0"/>
              <a:t> box.</a:t>
            </a:r>
          </a:p>
          <a:p>
            <a:pPr marL="685800" lvl="1" indent="-228600">
              <a:buFont typeface="+mj-lt"/>
              <a:buAutoNum type="arabicPeriod"/>
              <a:defRPr/>
            </a:pPr>
            <a:r>
              <a:rPr lang="en-US" dirty="0" smtClean="0"/>
              <a:t>Under </a:t>
            </a:r>
            <a:r>
              <a:rPr lang="en-US" b="1" dirty="0" smtClean="0"/>
              <a:t>Spacing</a:t>
            </a:r>
            <a:r>
              <a:rPr lang="en-US" dirty="0" smtClean="0"/>
              <a:t>, select </a:t>
            </a:r>
            <a:r>
              <a:rPr lang="en-US" b="1" dirty="0" smtClean="0"/>
              <a:t>12</a:t>
            </a:r>
            <a:r>
              <a:rPr lang="en-US" dirty="0" smtClean="0"/>
              <a:t> in the </a:t>
            </a:r>
            <a:r>
              <a:rPr lang="en-US" b="1" dirty="0" smtClean="0"/>
              <a:t>After</a:t>
            </a:r>
            <a:r>
              <a:rPr lang="en-US" dirty="0" smtClean="0"/>
              <a:t> box.</a:t>
            </a:r>
          </a:p>
          <a:p>
            <a:pPr marL="228600" indent="-228600">
              <a:buFont typeface="+mj-lt"/>
              <a:buAutoNum type="arabicPeriod"/>
              <a:defRPr/>
            </a:pPr>
            <a:r>
              <a:rPr lang="en-US" dirty="0" smtClean="0"/>
              <a:t>Drag the second text box onto the rectangle, below the “heading” text box. </a:t>
            </a:r>
          </a:p>
          <a:p>
            <a:pPr>
              <a:defRPr/>
            </a:pPr>
            <a:endParaRPr lang="en-US" dirty="0" smtClean="0"/>
          </a:p>
          <a:p>
            <a:pPr>
              <a:defRPr/>
            </a:pPr>
            <a:endParaRPr lang="en-US" dirty="0" smtClean="0"/>
          </a:p>
          <a:p>
            <a:pPr>
              <a:defRPr/>
            </a:pPr>
            <a:r>
              <a:rPr lang="en-US" dirty="0" smtClean="0"/>
              <a:t>To reproduce the full-color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a picture, and then click </a:t>
            </a:r>
            <a:r>
              <a:rPr lang="en-US" b="1" dirty="0" smtClean="0"/>
              <a:t>Insert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5.08”</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Also in the </a:t>
            </a:r>
            <a:r>
              <a:rPr lang="en-US" b="1" dirty="0" smtClean="0"/>
              <a:t>Format Picture </a:t>
            </a:r>
            <a:r>
              <a:rPr lang="en-US" dirty="0" smtClean="0"/>
              <a:t>dialog box, click </a:t>
            </a:r>
            <a:r>
              <a:rPr lang="en-US" b="1" dirty="0" smtClean="0"/>
              <a:t>Glow and Soft Edges </a:t>
            </a:r>
            <a:r>
              <a:rPr lang="en-US" dirty="0" smtClean="0"/>
              <a:t>in the left pane, and then, in the </a:t>
            </a:r>
            <a:r>
              <a:rPr lang="en-US" b="1" dirty="0" smtClean="0"/>
              <a:t>Glow and Soft Edges </a:t>
            </a:r>
            <a:r>
              <a:rPr lang="en-US" dirty="0" smtClean="0"/>
              <a:t>pane, do the following:</a:t>
            </a:r>
          </a:p>
          <a:p>
            <a:pPr marL="685800" lvl="1" indent="-228600">
              <a:buFont typeface="+mj-lt"/>
              <a:buAutoNum type="arabicPeriod"/>
              <a:defRPr/>
            </a:pPr>
            <a:r>
              <a:rPr lang="en-US" dirty="0" smtClean="0"/>
              <a:t>Under </a:t>
            </a:r>
            <a:r>
              <a:rPr lang="en-US" b="1" dirty="0" smtClean="0"/>
              <a:t>Glow</a:t>
            </a:r>
            <a:r>
              <a:rPr lang="en-US" dirty="0" smtClean="0"/>
              <a:t>, click the button next to </a:t>
            </a:r>
            <a:r>
              <a:rPr lang="en-US" b="1" dirty="0" smtClean="0"/>
              <a:t>Presets</a:t>
            </a:r>
            <a:r>
              <a:rPr lang="en-US" dirty="0" smtClean="0"/>
              <a:t>, and then click </a:t>
            </a:r>
            <a:r>
              <a:rPr lang="en-US" b="1" dirty="0" smtClean="0"/>
              <a:t>Blue, 5 </a:t>
            </a:r>
            <a:r>
              <a:rPr lang="en-US" b="1" dirty="0" err="1" smtClean="0"/>
              <a:t>pt</a:t>
            </a:r>
            <a:r>
              <a:rPr lang="en-US" b="1" dirty="0" smtClean="0"/>
              <a:t> glow Accent color 1 </a:t>
            </a:r>
            <a:r>
              <a:rPr lang="en-US" dirty="0" smtClean="0"/>
              <a:t>(first row, first option from the left).</a:t>
            </a:r>
          </a:p>
          <a:p>
            <a:pPr marL="685800" lvl="1" indent="-228600">
              <a:buFont typeface="+mj-lt"/>
              <a:buAutoNum type="arabicPeriod"/>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Drag the full-color picture on top of the rectangle, to the left of the text boxes. </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Top</a:t>
            </a:r>
            <a:r>
              <a:rPr lang="en-US" dirty="0" smtClean="0"/>
              <a:t>. </a:t>
            </a:r>
          </a:p>
          <a:p>
            <a:pPr marL="228600" indent="-228600">
              <a:buFont typeface="+mj-lt"/>
              <a:buAutoNum type="arabicPeriod"/>
              <a:defRPr/>
            </a:pPr>
            <a:endParaRPr lang="en-US" dirty="0" smtClean="0"/>
          </a:p>
          <a:p>
            <a:pPr marL="228600" indent="-228600">
              <a:buFont typeface="+mj-lt"/>
              <a:buAutoNum type="arabicPeriod"/>
              <a:defRPr/>
            </a:pPr>
            <a:endParaRPr lang="en-US" dirty="0" smtClean="0"/>
          </a:p>
          <a:p>
            <a:pPr marL="228600" indent="-228600" eaLnBrk="1" fontAlgn="auto" hangingPunct="1">
              <a:spcBef>
                <a:spcPts val="0"/>
              </a:spcBef>
              <a:spcAft>
                <a:spcPts val="0"/>
              </a:spcAft>
              <a:buFont typeface="+mj-lt"/>
              <a:buNone/>
              <a:defRPr/>
            </a:pPr>
            <a:r>
              <a:rPr lang="en-US" dirty="0" smtClean="0"/>
              <a:t>To reproduce the second picture on this slide, do the following:</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Images </a:t>
            </a:r>
            <a:r>
              <a:rPr lang="en-US" dirty="0" smtClean="0"/>
              <a:t>group, click </a:t>
            </a:r>
            <a:r>
              <a:rPr lang="en-US" b="1" dirty="0" smtClean="0"/>
              <a:t>Picture</a:t>
            </a:r>
            <a:r>
              <a:rPr lang="en-US" dirty="0" smtClean="0"/>
              <a:t>. In the </a:t>
            </a:r>
            <a:r>
              <a:rPr lang="en-US" b="1" dirty="0" smtClean="0"/>
              <a:t>Insert</a:t>
            </a:r>
            <a:r>
              <a:rPr lang="en-US" dirty="0" smtClean="0"/>
              <a:t> </a:t>
            </a:r>
            <a:r>
              <a:rPr lang="en-US" b="1" dirty="0" smtClean="0"/>
              <a:t>Picture</a:t>
            </a:r>
            <a:r>
              <a:rPr lang="en-US" dirty="0" smtClean="0"/>
              <a:t> dialog box, select the same picture, and then click </a:t>
            </a:r>
            <a:r>
              <a:rPr lang="en-US" b="1" dirty="0" smtClean="0"/>
              <a:t>Insert</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picture. On the slide, select the picture. Under </a:t>
            </a:r>
            <a:r>
              <a:rPr lang="en-US" b="1" dirty="0" smtClean="0"/>
              <a:t>Picture</a:t>
            </a:r>
            <a:r>
              <a:rPr lang="en-US" dirty="0" smtClean="0"/>
              <a:t> </a:t>
            </a:r>
            <a:r>
              <a:rPr lang="en-US" b="1" dirty="0" smtClean="0"/>
              <a:t>Tools</a:t>
            </a:r>
            <a:r>
              <a:rPr lang="en-US" dirty="0" smtClean="0"/>
              <a:t>, on the </a:t>
            </a:r>
            <a:r>
              <a:rPr lang="en-US" b="1" dirty="0" smtClean="0"/>
              <a:t>Format</a:t>
            </a:r>
            <a:r>
              <a:rPr lang="en-US" dirty="0" smtClean="0"/>
              <a:t> tab, in the </a:t>
            </a:r>
            <a:r>
              <a:rPr lang="en-US" b="1" dirty="0" smtClean="0"/>
              <a:t>Size</a:t>
            </a:r>
            <a:r>
              <a:rPr lang="en-US" dirty="0" smtClean="0"/>
              <a:t> group, click the </a:t>
            </a:r>
            <a:r>
              <a:rPr lang="en-US" b="1" dirty="0" smtClean="0"/>
              <a:t>Size and Position</a:t>
            </a:r>
            <a:r>
              <a:rPr lang="en-US" dirty="0" smtClean="0"/>
              <a:t> dialog box launcher. In the </a:t>
            </a:r>
            <a:r>
              <a:rPr lang="en-US" b="1" dirty="0" smtClean="0"/>
              <a:t>Format Picture </a:t>
            </a:r>
            <a:r>
              <a:rPr lang="en-US" dirty="0" smtClean="0"/>
              <a:t>dialog box, resize or crop the image so that the height is set to </a:t>
            </a:r>
            <a:r>
              <a:rPr lang="en-US" b="1" dirty="0" smtClean="0"/>
              <a:t>2.44”</a:t>
            </a:r>
            <a:r>
              <a:rPr lang="en-US" dirty="0" smtClean="0"/>
              <a:t> and the width</a:t>
            </a:r>
            <a:r>
              <a:rPr lang="en-US" b="1" dirty="0" smtClean="0"/>
              <a:t> </a:t>
            </a:r>
            <a:r>
              <a:rPr lang="en-US" dirty="0" smtClean="0"/>
              <a:t>is set to </a:t>
            </a:r>
            <a:r>
              <a:rPr lang="en-US" b="1" dirty="0" smtClean="0"/>
              <a:t>2.61”</a:t>
            </a:r>
            <a:r>
              <a:rPr lang="en-US" dirty="0" smtClean="0"/>
              <a:t>. To crop the picture, click </a:t>
            </a:r>
            <a:r>
              <a:rPr lang="en-US" b="1" dirty="0" smtClean="0"/>
              <a:t>Crop</a:t>
            </a:r>
            <a:r>
              <a:rPr lang="en-US" dirty="0" smtClean="0"/>
              <a:t> in the left pane, and in the right pane, under </a:t>
            </a:r>
            <a:r>
              <a:rPr lang="en-US" b="1" dirty="0" smtClean="0"/>
              <a:t>Crop position</a:t>
            </a:r>
            <a:r>
              <a:rPr lang="en-US" dirty="0" smtClean="0"/>
              <a:t>, enter values into the </a:t>
            </a:r>
            <a:r>
              <a:rPr lang="en-US" b="1" dirty="0" smtClean="0"/>
              <a:t>Height</a:t>
            </a:r>
            <a:r>
              <a:rPr lang="en-US" dirty="0" smtClean="0"/>
              <a:t>, </a:t>
            </a:r>
            <a:r>
              <a:rPr lang="en-US" b="1" dirty="0" smtClean="0"/>
              <a:t>Width</a:t>
            </a:r>
            <a:r>
              <a:rPr lang="en-US" dirty="0" smtClean="0"/>
              <a:t>, </a:t>
            </a:r>
            <a:r>
              <a:rPr lang="en-US" b="1" dirty="0" smtClean="0"/>
              <a:t>Left</a:t>
            </a:r>
            <a:r>
              <a:rPr lang="en-US" dirty="0" smtClean="0"/>
              <a:t>, and </a:t>
            </a:r>
            <a:r>
              <a:rPr lang="en-US" b="1" dirty="0" smtClean="0"/>
              <a:t>Top</a:t>
            </a:r>
            <a:r>
              <a:rPr lang="en-US" dirty="0" smtClean="0"/>
              <a:t> boxes. To resize the picture, click </a:t>
            </a:r>
            <a:r>
              <a:rPr lang="en-US" b="1" dirty="0" smtClean="0"/>
              <a:t>Size</a:t>
            </a:r>
            <a:r>
              <a:rPr lang="en-US" dirty="0" smtClean="0"/>
              <a:t> in the left pane, and in the right pane, under </a:t>
            </a:r>
            <a:r>
              <a:rPr lang="en-US" b="1" dirty="0" smtClean="0"/>
              <a:t>Size and rotate</a:t>
            </a:r>
            <a:r>
              <a:rPr lang="en-US" dirty="0" smtClean="0"/>
              <a:t>, enter values into the </a:t>
            </a:r>
            <a:r>
              <a:rPr lang="en-US" b="1" dirty="0" smtClean="0"/>
              <a:t>Height</a:t>
            </a:r>
            <a:r>
              <a:rPr lang="en-US" dirty="0" smtClean="0"/>
              <a:t> and </a:t>
            </a:r>
            <a:r>
              <a:rPr lang="en-US" b="1" dirty="0" smtClean="0"/>
              <a:t>Width</a:t>
            </a:r>
            <a:r>
              <a:rPr lang="en-US" dirty="0" smtClean="0"/>
              <a:t> boxes.</a:t>
            </a:r>
          </a:p>
          <a:p>
            <a:pPr marL="228600" indent="-228600">
              <a:buFont typeface="+mj-lt"/>
              <a:buAutoNum type="arabicPeriod"/>
              <a:defRPr/>
            </a:pPr>
            <a:r>
              <a:rPr lang="en-US" dirty="0" smtClean="0"/>
              <a:t>On the slide, drag the new picture directly below the first one, and then, in the </a:t>
            </a:r>
            <a:r>
              <a:rPr lang="en-US" b="1" dirty="0" smtClean="0"/>
              <a:t>Format Picture </a:t>
            </a:r>
            <a:r>
              <a:rPr lang="en-US" dirty="0" smtClean="0"/>
              <a:t>dialog box, in the </a:t>
            </a:r>
            <a:r>
              <a:rPr lang="en-US" b="1" dirty="0" smtClean="0"/>
              <a:t>Crop</a:t>
            </a:r>
            <a:r>
              <a:rPr lang="en-US" dirty="0" smtClean="0"/>
              <a:t> tab, under </a:t>
            </a:r>
            <a:r>
              <a:rPr lang="en-US" b="1" dirty="0" smtClean="0"/>
              <a:t>Picture Position</a:t>
            </a:r>
            <a:r>
              <a:rPr lang="en-US" dirty="0" smtClean="0"/>
              <a:t>, adjust the </a:t>
            </a:r>
            <a:r>
              <a:rPr lang="en-US" b="1" dirty="0" smtClean="0"/>
              <a:t>Offset X </a:t>
            </a:r>
            <a:r>
              <a:rPr lang="en-US" dirty="0" smtClean="0"/>
              <a:t>and </a:t>
            </a:r>
            <a:r>
              <a:rPr lang="en-US" b="1" dirty="0" smtClean="0"/>
              <a:t>Offset Y</a:t>
            </a:r>
            <a:r>
              <a:rPr lang="en-US" dirty="0" smtClean="0"/>
              <a:t> settings to align the content of the two images so that they appear continuous.</a:t>
            </a:r>
          </a:p>
          <a:p>
            <a:pPr marL="228600" indent="-228600">
              <a:buFont typeface="+mj-lt"/>
              <a:buAutoNum type="arabicPeriod"/>
              <a:defRPr/>
            </a:pPr>
            <a:r>
              <a:rPr lang="en-US" dirty="0" smtClean="0"/>
              <a:t>Also in the </a:t>
            </a:r>
            <a:r>
              <a:rPr lang="en-US" b="1" dirty="0" smtClean="0"/>
              <a:t>Format</a:t>
            </a:r>
            <a:r>
              <a:rPr lang="en-US" dirty="0" smtClean="0"/>
              <a:t> </a:t>
            </a:r>
            <a:r>
              <a:rPr lang="en-US" b="1" dirty="0" smtClean="0"/>
              <a:t>Picture</a:t>
            </a:r>
            <a:r>
              <a:rPr lang="en-US" dirty="0" smtClean="0"/>
              <a:t> dialog box, click </a:t>
            </a:r>
            <a:r>
              <a:rPr lang="en-US" b="1" dirty="0" smtClean="0"/>
              <a:t>Picture Corrections</a:t>
            </a:r>
            <a:r>
              <a:rPr lang="en-US" dirty="0" smtClean="0"/>
              <a:t> in the left pane, and in the </a:t>
            </a:r>
            <a:r>
              <a:rPr lang="en-US" b="1" dirty="0" smtClean="0"/>
              <a:t>Picture Corrections</a:t>
            </a:r>
            <a:r>
              <a:rPr lang="en-US" dirty="0" smtClean="0"/>
              <a:t> pane, under </a:t>
            </a:r>
            <a:r>
              <a:rPr lang="en-US" b="1" dirty="0" smtClean="0"/>
              <a:t>Brightness and Contrast</a:t>
            </a:r>
            <a:r>
              <a:rPr lang="en-US" dirty="0" smtClean="0"/>
              <a:t>, do the following:</a:t>
            </a:r>
          </a:p>
          <a:p>
            <a:pPr marL="685800" lvl="1" indent="-228600">
              <a:buFont typeface="Arial" pitchFamily="34" charset="0"/>
              <a:buChar char="•"/>
              <a:defRPr/>
            </a:pPr>
            <a:r>
              <a:rPr lang="en-US" dirty="0" smtClean="0"/>
              <a:t>In the </a:t>
            </a:r>
            <a:r>
              <a:rPr lang="en-US" b="1" dirty="0" smtClean="0"/>
              <a:t>Brightness</a:t>
            </a:r>
            <a:r>
              <a:rPr lang="en-US" dirty="0" smtClean="0"/>
              <a:t> box, enter </a:t>
            </a:r>
            <a:r>
              <a:rPr lang="en-US" b="1" dirty="0" smtClean="0"/>
              <a:t>70%</a:t>
            </a:r>
            <a:r>
              <a:rPr lang="en-US" dirty="0" smtClean="0"/>
              <a:t>.</a:t>
            </a:r>
          </a:p>
          <a:p>
            <a:pPr marL="685800" lvl="1" indent="-228600">
              <a:buFont typeface="Arial" pitchFamily="34" charset="0"/>
              <a:buChar char="•"/>
              <a:defRPr/>
            </a:pPr>
            <a:r>
              <a:rPr lang="en-US" dirty="0" smtClean="0"/>
              <a:t>In the </a:t>
            </a:r>
            <a:r>
              <a:rPr lang="en-US" b="1" dirty="0" smtClean="0"/>
              <a:t>Contrast</a:t>
            </a:r>
            <a:r>
              <a:rPr lang="en-US" dirty="0" smtClean="0"/>
              <a:t> box, enter </a:t>
            </a:r>
            <a:r>
              <a:rPr lang="en-US" b="1" dirty="0" smtClean="0"/>
              <a:t>-70%</a:t>
            </a:r>
            <a:r>
              <a:rPr lang="en-US" dirty="0" smtClean="0"/>
              <a:t>.</a:t>
            </a:r>
          </a:p>
          <a:p>
            <a:pPr marL="228600" indent="-228600">
              <a:buFont typeface="+mj-lt"/>
              <a:buAutoNum type="arabicPeriod"/>
              <a:defRPr/>
            </a:pPr>
            <a:r>
              <a:rPr lang="en-US" dirty="0" smtClean="0"/>
              <a:t>Select the smaller picture.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 Bottom</a:t>
            </a:r>
            <a:r>
              <a:rPr lang="en-US" dirty="0" smtClean="0"/>
              <a:t>. </a:t>
            </a:r>
          </a:p>
          <a:p>
            <a:pPr marL="228600" indent="-228600">
              <a:buFont typeface="+mj-lt"/>
              <a:buAutoNum type="arabicPeriod"/>
              <a:defRPr/>
            </a:pPr>
            <a:r>
              <a:rPr lang="en-US" dirty="0" smtClean="0"/>
              <a:t>Press and hold CTRL, and then select both pictures.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Selected Objects</a:t>
            </a:r>
            <a:r>
              <a:rPr lang="en-US" dirty="0" smtClean="0"/>
              <a:t>.</a:t>
            </a:r>
          </a:p>
          <a:p>
            <a:pPr marL="685800" lvl="1" indent="-228600">
              <a:buFont typeface="+mj-lt"/>
              <a:buAutoNum type="arabicPeriod"/>
              <a:defRPr/>
            </a:pPr>
            <a:r>
              <a:rPr lang="en-US" dirty="0" smtClean="0"/>
              <a:t>Click </a:t>
            </a:r>
            <a:r>
              <a:rPr lang="en-US" b="1" dirty="0" smtClean="0"/>
              <a:t>Align Center</a:t>
            </a:r>
            <a:r>
              <a:rPr lang="en-US" dirty="0" smtClean="0"/>
              <a:t>.  </a:t>
            </a:r>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Delay</a:t>
            </a:r>
            <a:r>
              <a:rPr lang="en-US" dirty="0" smtClean="0"/>
              <a:t> box, enter </a:t>
            </a:r>
            <a:r>
              <a:rPr lang="en-US" b="1" dirty="0" smtClean="0"/>
              <a:t>1.5</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Motion Paths </a:t>
            </a:r>
            <a:r>
              <a:rPr lang="en-US" dirty="0" smtClean="0"/>
              <a:t>click </a:t>
            </a:r>
            <a:r>
              <a:rPr lang="en-US" b="1" dirty="0" smtClean="0"/>
              <a:t>Lines.</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Timing</a:t>
            </a:r>
            <a:r>
              <a:rPr lang="en-US" dirty="0" smtClean="0"/>
              <a:t> group, in the </a:t>
            </a:r>
            <a:r>
              <a:rPr lang="en-US" b="1" dirty="0" smtClean="0"/>
              <a:t>Duration </a:t>
            </a:r>
            <a:r>
              <a:rPr lang="en-US" dirty="0" smtClean="0"/>
              <a:t>box, enter </a:t>
            </a:r>
            <a:r>
              <a:rPr lang="en-US" b="1" dirty="0" smtClean="0"/>
              <a:t>2</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Left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a:t>
            </a:r>
            <a:r>
              <a:rPr lang="en-US" dirty="0" smtClean="0"/>
              <a:t> group, click </a:t>
            </a:r>
            <a:r>
              <a:rPr lang="en-US" b="1" dirty="0" smtClean="0"/>
              <a:t>Effect</a:t>
            </a:r>
            <a:r>
              <a:rPr lang="en-US" dirty="0" smtClean="0"/>
              <a:t> </a:t>
            </a:r>
            <a:r>
              <a:rPr lang="en-US" b="1" dirty="0" smtClean="0"/>
              <a:t>Options</a:t>
            </a:r>
            <a:r>
              <a:rPr lang="en-US" dirty="0" smtClean="0"/>
              <a:t>, and then click </a:t>
            </a:r>
            <a:r>
              <a:rPr lang="en-US" b="1" dirty="0" smtClean="0"/>
              <a:t>Reverse Path Direction</a:t>
            </a:r>
            <a:r>
              <a:rPr lang="en-US" dirty="0" smtClean="0"/>
              <a:t>.</a:t>
            </a:r>
          </a:p>
          <a:p>
            <a:pPr marL="228600" indent="-228600">
              <a:buFont typeface="+mj-lt"/>
              <a:buAutoNum type="arabicPeriod"/>
              <a:defRPr/>
            </a:pPr>
            <a:r>
              <a:rPr lang="en-US" dirty="0" smtClean="0"/>
              <a:t>On the slide, select the motion path for the “heading” text box, point to the starting point (green arrow) of the motion path until the cursor becomes a two-headed arrow. Press and hold SHIFT, and then drag the starting point about 1.5” off the left edge of the slide. (</a:t>
            </a:r>
            <a:r>
              <a:rPr lang="en-US" b="1" dirty="0" smtClean="0"/>
              <a:t>Note:</a:t>
            </a:r>
            <a:r>
              <a:rPr lang="en-US" dirty="0" smtClean="0"/>
              <a:t> If your lines of text are longer than in the example above, you may need to further increase the length of the motion path. ) </a:t>
            </a:r>
          </a:p>
          <a:p>
            <a:pPr marL="228600" indent="-228600" eaLnBrk="1" fontAlgn="auto" hangingPunct="1">
              <a:spcBef>
                <a:spcPts val="0"/>
              </a:spcBef>
              <a:spcAft>
                <a:spcPts val="0"/>
              </a:spcAft>
              <a:buFont typeface="+mj-lt"/>
              <a:buAutoNum type="arabicPeriod"/>
              <a:defRPr/>
            </a:pPr>
            <a:r>
              <a:rPr lang="en-US" dirty="0" smtClean="0"/>
              <a:t>On the slide, select the second text box. On the slide, select the “heading” text box. On the </a:t>
            </a:r>
            <a:r>
              <a:rPr lang="en-US" b="1" dirty="0" smtClean="0"/>
              <a:t>Animations</a:t>
            </a:r>
            <a:r>
              <a:rPr lang="en-US" dirty="0" smtClean="0"/>
              <a:t> tab, in the </a:t>
            </a:r>
            <a:r>
              <a:rPr lang="en-US" b="1" dirty="0" smtClean="0"/>
              <a:t>Advanced</a:t>
            </a:r>
            <a:r>
              <a:rPr lang="en-US" dirty="0" smtClean="0"/>
              <a:t> </a:t>
            </a:r>
            <a:r>
              <a:rPr lang="en-US" b="1" dirty="0" smtClean="0"/>
              <a:t>Animation</a:t>
            </a:r>
            <a:r>
              <a:rPr lang="en-US" dirty="0" smtClean="0"/>
              <a:t> group, click </a:t>
            </a:r>
            <a:r>
              <a:rPr lang="en-US" b="1" dirty="0" smtClean="0"/>
              <a:t>Add</a:t>
            </a:r>
            <a:r>
              <a:rPr lang="en-US" dirty="0" smtClean="0"/>
              <a:t> </a:t>
            </a:r>
            <a:r>
              <a:rPr lang="en-US" b="1" dirty="0" smtClean="0"/>
              <a:t>Animation</a:t>
            </a:r>
            <a:r>
              <a:rPr lang="en-US" dirty="0" smtClean="0"/>
              <a:t>, and then under </a:t>
            </a:r>
            <a:r>
              <a:rPr lang="en-US" b="1" dirty="0" smtClean="0"/>
              <a:t>Entrance</a:t>
            </a:r>
            <a:r>
              <a:rPr lang="en-US" dirty="0" smtClean="0"/>
              <a:t> click </a:t>
            </a:r>
            <a:r>
              <a:rPr lang="en-US" b="1" dirty="0" smtClean="0"/>
              <a:t>Fade.</a:t>
            </a:r>
            <a:endParaRPr lang="en-US" dirty="0" smtClean="0"/>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 </a:t>
            </a:r>
            <a:r>
              <a:rPr lang="en-US" dirty="0" smtClean="0"/>
              <a:t>group, click the </a:t>
            </a:r>
            <a:r>
              <a:rPr lang="en-US" b="1" dirty="0" smtClean="0"/>
              <a:t>Show Additional Effect Options </a:t>
            </a:r>
            <a:r>
              <a:rPr lang="en-US" dirty="0" smtClean="0"/>
              <a:t>dialog box launcher. In the </a:t>
            </a:r>
            <a:r>
              <a:rPr lang="en-US" b="1" dirty="0" smtClean="0"/>
              <a:t>Fade</a:t>
            </a:r>
            <a:r>
              <a:rPr lang="en-US" dirty="0" smtClean="0"/>
              <a:t> dialog box, do the following:</a:t>
            </a:r>
          </a:p>
          <a:p>
            <a:pPr marL="685800" lvl="1" indent="-228600">
              <a:buFont typeface="Arial" pitchFamily="34" charset="0"/>
              <a:buChar char="•"/>
              <a:defRPr/>
            </a:pPr>
            <a:r>
              <a:rPr lang="en-US" dirty="0" smtClean="0"/>
              <a:t>On the </a:t>
            </a:r>
            <a:r>
              <a:rPr lang="en-US" b="1" dirty="0" smtClean="0"/>
              <a:t>Effect</a:t>
            </a:r>
            <a:r>
              <a:rPr lang="en-US" dirty="0" smtClean="0"/>
              <a:t> tab, in the </a:t>
            </a:r>
            <a:r>
              <a:rPr lang="en-US" b="1" dirty="0" smtClean="0"/>
              <a:t>Animate text </a:t>
            </a:r>
            <a:r>
              <a:rPr lang="en-US" dirty="0" smtClean="0"/>
              <a:t>list, select </a:t>
            </a:r>
            <a:r>
              <a:rPr lang="en-US" b="1" dirty="0" smtClean="0"/>
              <a:t>By Letter</a:t>
            </a:r>
            <a:r>
              <a:rPr lang="en-US" dirty="0" smtClean="0"/>
              <a:t>.</a:t>
            </a:r>
          </a:p>
          <a:p>
            <a:pPr marL="685800" lvl="1"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5</a:t>
            </a:r>
            <a:r>
              <a:rPr lang="en-US" dirty="0" smtClean="0"/>
              <a:t>.</a:t>
            </a:r>
          </a:p>
          <a:p>
            <a:pPr marL="685800" lvl="1" indent="-228600">
              <a:buFont typeface="Arial" pitchFamily="34" charset="0"/>
              <a:buChar char="•"/>
              <a:defRPr/>
            </a:pPr>
            <a:r>
              <a:rPr lang="en-US" dirty="0" smtClean="0"/>
              <a:t>On the </a:t>
            </a:r>
            <a:r>
              <a:rPr lang="en-US" b="1" dirty="0" smtClean="0"/>
              <a:t>Timing</a:t>
            </a:r>
            <a:r>
              <a:rPr lang="en-US" dirty="0" smtClean="0"/>
              <a:t> tab, in the </a:t>
            </a:r>
            <a:r>
              <a:rPr lang="en-US" b="1" dirty="0" smtClean="0"/>
              <a:t>Start</a:t>
            </a:r>
            <a:r>
              <a:rPr lang="en-US" dirty="0" smtClean="0"/>
              <a:t> list, select </a:t>
            </a:r>
            <a:r>
              <a:rPr lang="en-US" b="1" dirty="0" smtClean="0"/>
              <a:t>After</a:t>
            </a:r>
            <a:r>
              <a:rPr lang="en-US" dirty="0" smtClean="0"/>
              <a:t> </a:t>
            </a:r>
            <a:r>
              <a:rPr lang="en-US" b="1" dirty="0" smtClean="0"/>
              <a:t>Previous</a:t>
            </a:r>
            <a:r>
              <a:rPr lang="en-US" dirty="0" smtClean="0"/>
              <a:t>.</a:t>
            </a:r>
          </a:p>
          <a:p>
            <a:pPr marL="685800" lvl="1" indent="-228600">
              <a:buFont typeface="Arial" pitchFamily="34" charset="0"/>
              <a:buChar char="•"/>
              <a:defRPr/>
            </a:pPr>
            <a:r>
              <a:rPr lang="en-US" dirty="0" smtClean="0"/>
              <a:t>In the </a:t>
            </a:r>
            <a:r>
              <a:rPr lang="en-US" b="1" dirty="0" smtClean="0"/>
              <a:t>Duration </a:t>
            </a:r>
            <a:r>
              <a:rPr lang="en-US" dirty="0" smtClean="0"/>
              <a:t>list, select </a:t>
            </a:r>
            <a:r>
              <a:rPr lang="en-US" b="1" dirty="0" smtClean="0"/>
              <a:t>0.5 seconds </a:t>
            </a:r>
            <a:r>
              <a:rPr lang="en-US" dirty="0" smtClean="0"/>
              <a:t>(</a:t>
            </a:r>
            <a:r>
              <a:rPr lang="en-US" b="1" dirty="0" smtClean="0"/>
              <a:t>Very</a:t>
            </a:r>
            <a:r>
              <a:rPr lang="en-US" dirty="0" smtClean="0"/>
              <a:t> </a:t>
            </a:r>
            <a:r>
              <a:rPr lang="en-US" b="1" dirty="0" smtClean="0"/>
              <a:t>Fast)</a:t>
            </a:r>
            <a:r>
              <a:rPr lang="en-US" dirty="0" smtClean="0"/>
              <a:t>.</a:t>
            </a:r>
          </a:p>
          <a:p>
            <a:pPr marL="685800" lvl="1" indent="-228600">
              <a:buFont typeface="Arial" pitchFamily="34" charset="0"/>
              <a:buChar char="•"/>
              <a:defRPr/>
            </a:pPr>
            <a:r>
              <a:rPr lang="en-US" dirty="0" smtClean="0"/>
              <a:t>On the </a:t>
            </a:r>
            <a:r>
              <a:rPr lang="en-US" b="1" dirty="0" smtClean="0"/>
              <a:t>Text</a:t>
            </a:r>
            <a:r>
              <a:rPr lang="en-US" dirty="0" smtClean="0"/>
              <a:t> </a:t>
            </a:r>
            <a:r>
              <a:rPr lang="en-US" b="1" dirty="0" smtClean="0"/>
              <a:t>Animation</a:t>
            </a:r>
            <a:r>
              <a:rPr lang="en-US" dirty="0" smtClean="0"/>
              <a:t> tab, in the </a:t>
            </a:r>
            <a:r>
              <a:rPr lang="en-US" b="1" dirty="0" smtClean="0"/>
              <a:t>Group</a:t>
            </a:r>
            <a:r>
              <a:rPr lang="en-US" dirty="0" smtClean="0"/>
              <a:t> </a:t>
            </a:r>
            <a:r>
              <a:rPr lang="en-US" b="1" dirty="0" smtClean="0"/>
              <a:t>text</a:t>
            </a:r>
            <a:r>
              <a:rPr lang="en-US" dirty="0" smtClean="0"/>
              <a:t> list, select </a:t>
            </a:r>
            <a:r>
              <a:rPr lang="en-US" b="1" dirty="0" smtClean="0"/>
              <a:t>By 1</a:t>
            </a:r>
            <a:r>
              <a:rPr lang="en-US" b="1" baseline="30000" dirty="0" smtClean="0"/>
              <a:t>st</a:t>
            </a:r>
            <a:r>
              <a:rPr lang="en-US" b="1" dirty="0" smtClean="0"/>
              <a:t> Level Paragraphs</a:t>
            </a:r>
            <a:r>
              <a:rPr lang="en-US" dirty="0" smtClean="0"/>
              <a:t>.</a:t>
            </a:r>
          </a:p>
          <a:p>
            <a:pPr marL="228600" indent="-228600">
              <a:buFont typeface="+mj-lt"/>
              <a:buAutoNum type="arabicPeriod"/>
              <a:defRPr/>
            </a:pPr>
            <a:endParaRPr lang="en-US" dirty="0" smtClean="0"/>
          </a:p>
          <a:p>
            <a:pPr>
              <a:defRPr/>
            </a:pPr>
            <a:endParaRPr lang="en-US" dirty="0" smtClean="0"/>
          </a:p>
          <a:p>
            <a:pPr>
              <a:defRPr/>
            </a:pPr>
            <a:r>
              <a:rPr lang="en-US" dirty="0" smtClean="0"/>
              <a:t>To reproduce the background on this slide, do the following:</a:t>
            </a:r>
          </a:p>
          <a:p>
            <a:pPr marL="228600" indent="-228600">
              <a:buFont typeface="+mj-lt"/>
              <a:buAutoNum type="arabicPeriod"/>
              <a:defRPr/>
            </a:pPr>
            <a:r>
              <a:rPr lang="en-US" dirty="0" smtClean="0"/>
              <a:t>One the </a:t>
            </a:r>
            <a:r>
              <a:rPr lang="en-US" b="1" dirty="0" smtClean="0"/>
              <a:t>Design</a:t>
            </a:r>
            <a:r>
              <a:rPr lang="en-US" dirty="0" smtClean="0"/>
              <a:t> tab, in the </a:t>
            </a:r>
            <a:r>
              <a:rPr lang="en-US" b="1" dirty="0" smtClean="0"/>
              <a:t>Background</a:t>
            </a:r>
            <a:r>
              <a:rPr lang="en-US" dirty="0" smtClean="0"/>
              <a:t> group, click </a:t>
            </a:r>
            <a:r>
              <a:rPr lang="en-US" b="1" dirty="0" smtClean="0"/>
              <a:t>Background Styles</a:t>
            </a:r>
            <a:r>
              <a:rPr lang="en-US" dirty="0" smtClean="0"/>
              <a:t>,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a:t>
            </a:r>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 gradient stops</a:t>
            </a:r>
            <a:r>
              <a:rPr lang="en-US" dirty="0" smtClean="0"/>
              <a:t> or </a:t>
            </a:r>
            <a:r>
              <a:rPr lang="en-US" b="1" dirty="0" smtClean="0"/>
              <a:t>Remove gradient stops</a:t>
            </a:r>
            <a:r>
              <a:rPr lang="en-US" dirty="0" smtClean="0"/>
              <a:t> until three stops appear in the slider.</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as follows:</a:t>
            </a:r>
          </a:p>
          <a:p>
            <a:pPr marL="685800" lvl="1" indent="-228600">
              <a:buFont typeface="Arial" pitchFamily="34" charset="0"/>
              <a:buChar char="•"/>
              <a:defRPr/>
            </a:pPr>
            <a:r>
              <a:rPr lang="en-US" dirty="0" smtClean="0"/>
              <a:t>Select the first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40%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 Colors</a:t>
            </a:r>
            <a:r>
              <a:rPr lang="en-US" dirty="0" smtClean="0"/>
              <a:t> click </a:t>
            </a:r>
            <a:r>
              <a:rPr lang="en-US" b="1" dirty="0" smtClean="0"/>
              <a:t>White, Background 1 </a:t>
            </a:r>
            <a:r>
              <a:rPr lang="en-US" dirty="0" smtClean="0"/>
              <a:t>(first row, first option from the left).</a:t>
            </a:r>
          </a:p>
          <a:p>
            <a:pPr marL="1143000" lvl="2" indent="-228600">
              <a:buFont typeface="Arial" pitchFamily="34" charset="0"/>
              <a:buChar char="•"/>
              <a:defRPr/>
            </a:pPr>
            <a:r>
              <a:rPr lang="en-US" dirty="0" smtClean="0"/>
              <a:t>In the </a:t>
            </a:r>
            <a:r>
              <a:rPr lang="en-US" b="1" dirty="0" smtClean="0"/>
              <a:t>Transparency</a:t>
            </a:r>
            <a:r>
              <a:rPr lang="en-US" dirty="0" smtClean="0"/>
              <a:t> box, enter 0%. </a:t>
            </a:r>
          </a:p>
          <a:p>
            <a:pPr marL="685800" lvl="1" indent="-228600">
              <a:buFont typeface="Arial" pitchFamily="34" charset="0"/>
              <a:buChar char="•"/>
              <a:defRPr/>
            </a:pPr>
            <a:r>
              <a:rPr lang="en-US" dirty="0" smtClean="0"/>
              <a:t>Select the next stop in the slider, and then do the following: </a:t>
            </a:r>
          </a:p>
          <a:p>
            <a:pPr marL="1143000" lvl="2" indent="-228600">
              <a:buFont typeface="Arial" pitchFamily="34" charset="0"/>
              <a:buChar char="•"/>
              <a:defRPr/>
            </a:pPr>
            <a:r>
              <a:rPr lang="en-US" dirty="0" smtClean="0"/>
              <a:t>In the </a:t>
            </a:r>
            <a:r>
              <a:rPr lang="en-US" b="1" dirty="0" smtClean="0"/>
              <a:t>Position </a:t>
            </a:r>
            <a:r>
              <a:rPr lang="en-US" dirty="0" smtClean="0"/>
              <a:t>box, enter </a:t>
            </a:r>
            <a:r>
              <a:rPr lang="en-US" b="1" dirty="0" smtClean="0"/>
              <a:t>100%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click </a:t>
            </a:r>
            <a:r>
              <a:rPr lang="en-US" b="1" dirty="0" smtClean="0"/>
              <a:t>More Colors</a:t>
            </a:r>
            <a:r>
              <a:rPr lang="en-US" dirty="0" smtClean="0"/>
              <a:t>, and then in the </a:t>
            </a:r>
            <a:r>
              <a:rPr lang="en-US" b="1" dirty="0" smtClean="0"/>
              <a:t>Colors</a:t>
            </a:r>
            <a:r>
              <a:rPr lang="en-US" dirty="0" smtClean="0"/>
              <a:t> dialog box, on the </a:t>
            </a:r>
            <a:r>
              <a:rPr lang="en-US" b="1" dirty="0" smtClean="0"/>
              <a:t>Custom</a:t>
            </a:r>
            <a:r>
              <a:rPr lang="en-US" dirty="0" smtClean="0"/>
              <a:t> tab, enter values for Red: </a:t>
            </a:r>
            <a:r>
              <a:rPr lang="en-US" b="1" dirty="0" smtClean="0"/>
              <a:t>232</a:t>
            </a:r>
            <a:r>
              <a:rPr lang="en-US" dirty="0" smtClean="0"/>
              <a:t>, Green: </a:t>
            </a:r>
            <a:r>
              <a:rPr lang="en-US" b="1" dirty="0" smtClean="0"/>
              <a:t>227</a:t>
            </a:r>
            <a:r>
              <a:rPr lang="en-US" dirty="0" smtClean="0"/>
              <a:t>, and Blue: </a:t>
            </a:r>
            <a:r>
              <a:rPr lang="en-US" b="1" dirty="0" smtClean="0"/>
              <a:t>216</a:t>
            </a:r>
            <a:r>
              <a:rPr lang="en-US" dirty="0" smtClean="0"/>
              <a:t>.</a:t>
            </a:r>
          </a:p>
        </p:txBody>
      </p:sp>
      <p:sp>
        <p:nvSpPr>
          <p:cNvPr id="159747"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597549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71011"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71011"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71011"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ru-RU" sz="1200" b="0" baseline="0" dirty="0" smtClean="0"/>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792563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71011"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defRPr/>
            </a:pPr>
            <a:r>
              <a:rPr lang="en-US" sz="1400" b="1" dirty="0" smtClean="0"/>
              <a:t>Custom animation effects: dotted line with text fade by letter</a:t>
            </a:r>
          </a:p>
          <a:p>
            <a:pPr>
              <a:defRPr/>
            </a:pPr>
            <a:r>
              <a:rPr lang="en-US" sz="1400" dirty="0" smtClean="0"/>
              <a:t>(Basic)</a:t>
            </a:r>
          </a:p>
          <a:p>
            <a:pPr>
              <a:defRPr/>
            </a:pPr>
            <a:endParaRPr lang="en-US" dirty="0" smtClean="0"/>
          </a:p>
          <a:p>
            <a:pPr>
              <a:defRPr/>
            </a:pPr>
            <a:endParaRPr lang="en-US" dirty="0" smtClean="0"/>
          </a:p>
          <a:p>
            <a:pPr>
              <a:defRPr/>
            </a:pPr>
            <a:r>
              <a:rPr lang="en-US" dirty="0" smtClean="0"/>
              <a:t>To reproduce the text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Home</a:t>
            </a:r>
            <a:r>
              <a:rPr lang="en-US" dirty="0" smtClean="0"/>
              <a:t> tab, in the </a:t>
            </a:r>
            <a:r>
              <a:rPr lang="en-US" b="1" dirty="0" smtClean="0"/>
              <a:t>Slides</a:t>
            </a:r>
            <a:r>
              <a:rPr lang="en-US" dirty="0" smtClean="0"/>
              <a:t> group, click </a:t>
            </a:r>
            <a:r>
              <a:rPr lang="en-US" b="1" dirty="0" smtClean="0"/>
              <a:t>Layout</a:t>
            </a:r>
            <a:r>
              <a:rPr lang="en-US" dirty="0" smtClean="0"/>
              <a:t>, and then click </a:t>
            </a:r>
            <a:r>
              <a:rPr lang="en-US" b="1" dirty="0" smtClean="0"/>
              <a:t>Blank</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 Box</a:t>
            </a:r>
            <a:r>
              <a:rPr lang="en-US" dirty="0" smtClean="0"/>
              <a:t>, and then on the slide, drag to draw a text box that spans the entire width of the slide.</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Symbol</a:t>
            </a:r>
            <a:r>
              <a:rPr lang="en-US" dirty="0" smtClean="0"/>
              <a:t>. In the </a:t>
            </a:r>
            <a:r>
              <a:rPr lang="en-US" b="1" dirty="0" smtClean="0"/>
              <a:t>Symbol</a:t>
            </a:r>
            <a:r>
              <a:rPr lang="en-US" dirty="0" smtClean="0"/>
              <a:t> dialog box, do the following:</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Font</a:t>
            </a:r>
            <a:r>
              <a:rPr lang="en-US" dirty="0" smtClean="0"/>
              <a:t> list, select </a:t>
            </a:r>
            <a:r>
              <a:rPr lang="en-US" b="1" dirty="0" smtClean="0"/>
              <a:t>(normal text)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Subset</a:t>
            </a:r>
            <a:r>
              <a:rPr lang="en-US" dirty="0" smtClean="0"/>
              <a:t> list, select </a:t>
            </a:r>
            <a:r>
              <a:rPr lang="en-US" b="1" dirty="0" smtClean="0"/>
              <a:t>General Punctuation</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In the </a:t>
            </a:r>
            <a:r>
              <a:rPr lang="en-US" b="1" dirty="0" smtClean="0"/>
              <a:t>Character Code </a:t>
            </a:r>
            <a:r>
              <a:rPr lang="en-US" dirty="0" smtClean="0"/>
              <a:t>box, enter </a:t>
            </a:r>
            <a:r>
              <a:rPr lang="en-US" b="1" dirty="0" smtClean="0"/>
              <a:t>2022</a:t>
            </a:r>
            <a:r>
              <a:rPr lang="en-US" dirty="0" smtClean="0"/>
              <a:t> to select </a:t>
            </a:r>
            <a:r>
              <a:rPr lang="en-US" b="1" dirty="0" smtClean="0"/>
              <a:t>BULLET</a:t>
            </a:r>
            <a:r>
              <a:rPr lang="en-US" dirty="0" smtClean="0"/>
              <a:t>, and then click </a:t>
            </a:r>
            <a:r>
              <a:rPr lang="en-US" b="1" dirty="0" smtClean="0"/>
              <a:t>Insert</a:t>
            </a:r>
            <a:r>
              <a:rPr lang="en-US" dirty="0" smtClean="0"/>
              <a:t>.</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Insert</a:t>
            </a:r>
            <a:r>
              <a:rPr lang="en-US" dirty="0" smtClean="0"/>
              <a:t> 33 more times until there is a row of 34 bullets in the text box. </a:t>
            </a:r>
          </a:p>
          <a:p>
            <a:pPr marL="228600" indent="-228600">
              <a:buFont typeface="+mj-lt"/>
              <a:buAutoNum type="arabicPeriod"/>
              <a:defRPr/>
            </a:pPr>
            <a:r>
              <a:rPr lang="en-US" dirty="0" smtClean="0"/>
              <a:t>In the text box, select the text, and then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Arial</a:t>
            </a:r>
            <a:r>
              <a:rPr lang="en-US" dirty="0" smtClean="0"/>
              <a:t> </a:t>
            </a:r>
            <a:r>
              <a:rPr lang="en-US" b="1" dirty="0" smtClean="0"/>
              <a:t>Black</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list, select </a:t>
            </a:r>
            <a:r>
              <a:rPr lang="en-US" b="1" dirty="0" smtClean="0"/>
              <a:t>44</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228600" indent="-228600">
              <a:buFont typeface="+mj-lt"/>
              <a:buAutoNum type="arabicPeriod"/>
              <a:defRPr/>
            </a:pPr>
            <a:r>
              <a:rPr lang="en-US" dirty="0" smtClean="0"/>
              <a:t>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AutoNum type="arabicPeriod"/>
              <a:defRPr/>
            </a:pPr>
            <a:r>
              <a:rPr lang="en-US" dirty="0" smtClean="0"/>
              <a:t>On the </a:t>
            </a:r>
            <a:r>
              <a:rPr lang="en-US" b="1" dirty="0" smtClean="0"/>
              <a:t>Insert</a:t>
            </a:r>
            <a:r>
              <a:rPr lang="en-US" dirty="0" smtClean="0"/>
              <a:t> tab, in the </a:t>
            </a:r>
            <a:r>
              <a:rPr lang="en-US" b="1" dirty="0" smtClean="0"/>
              <a:t>Text</a:t>
            </a:r>
            <a:r>
              <a:rPr lang="en-US" dirty="0" smtClean="0"/>
              <a:t> group, click </a:t>
            </a:r>
            <a:r>
              <a:rPr lang="en-US" b="1" dirty="0" smtClean="0"/>
              <a:t>Text</a:t>
            </a:r>
            <a:r>
              <a:rPr lang="en-US" dirty="0" smtClean="0"/>
              <a:t> </a:t>
            </a:r>
            <a:r>
              <a:rPr lang="en-US" b="1" dirty="0" smtClean="0"/>
              <a:t>Box</a:t>
            </a:r>
            <a:r>
              <a:rPr lang="en-US" dirty="0" smtClean="0"/>
              <a:t>. Drag to draw a text box on the slide.</a:t>
            </a:r>
          </a:p>
          <a:p>
            <a:pPr marL="228600" indent="-228600">
              <a:buFont typeface="+mj-lt"/>
              <a:buAutoNum type="arabicPeriod"/>
              <a:defRPr/>
            </a:pPr>
            <a:r>
              <a:rPr lang="en-US" dirty="0" smtClean="0"/>
              <a:t>Enter and select the text. On the </a:t>
            </a:r>
            <a:r>
              <a:rPr lang="en-US" b="1" dirty="0" smtClean="0"/>
              <a:t>Home</a:t>
            </a:r>
            <a:r>
              <a:rPr lang="en-US" dirty="0" smtClean="0"/>
              <a:t> tab, in the </a:t>
            </a:r>
            <a:r>
              <a:rPr lang="en-US" b="1" dirty="0" smtClean="0"/>
              <a:t>Font</a:t>
            </a:r>
            <a:r>
              <a:rPr lang="en-US" dirty="0" smtClean="0"/>
              <a:t> group, do the following:</a:t>
            </a:r>
          </a:p>
          <a:p>
            <a:pPr marL="685800" lvl="1" indent="-228600">
              <a:buFont typeface="Arial" pitchFamily="34" charset="0"/>
              <a:buChar char="•"/>
              <a:defRPr/>
            </a:pPr>
            <a:r>
              <a:rPr lang="en-US" dirty="0" smtClean="0"/>
              <a:t>In the </a:t>
            </a:r>
            <a:r>
              <a:rPr lang="en-US" b="1" dirty="0" smtClean="0"/>
              <a:t>Font</a:t>
            </a:r>
            <a:r>
              <a:rPr lang="en-US" dirty="0" smtClean="0"/>
              <a:t> list, select </a:t>
            </a:r>
            <a:r>
              <a:rPr lang="en-US" b="1" dirty="0" smtClean="0"/>
              <a:t>Corbel</a:t>
            </a:r>
            <a:r>
              <a:rPr lang="en-US" dirty="0" smtClean="0"/>
              <a:t>.</a:t>
            </a:r>
          </a:p>
          <a:p>
            <a:pPr marL="685800" lvl="1" indent="-228600">
              <a:buFont typeface="Arial" pitchFamily="34" charset="0"/>
              <a:buChar char="•"/>
              <a:defRPr/>
            </a:pPr>
            <a:r>
              <a:rPr lang="en-US" dirty="0" smtClean="0"/>
              <a:t>In the </a:t>
            </a:r>
            <a:r>
              <a:rPr lang="en-US" b="1" dirty="0" smtClean="0"/>
              <a:t>Font</a:t>
            </a:r>
            <a:r>
              <a:rPr lang="en-US" dirty="0" smtClean="0"/>
              <a:t> </a:t>
            </a:r>
            <a:r>
              <a:rPr lang="en-US" b="1" dirty="0" smtClean="0"/>
              <a:t>Size</a:t>
            </a:r>
            <a:r>
              <a:rPr lang="en-US" dirty="0" smtClean="0"/>
              <a:t> box, enter </a:t>
            </a:r>
            <a:r>
              <a:rPr lang="en-US" b="1" dirty="0" smtClean="0"/>
              <a:t>50</a:t>
            </a:r>
            <a:r>
              <a:rPr lang="en-US" dirty="0" smtClean="0"/>
              <a:t>.</a:t>
            </a:r>
          </a:p>
          <a:p>
            <a:pPr marL="685800" lvl="1" indent="-228600">
              <a:buFont typeface="Arial" pitchFamily="34" charset="0"/>
              <a:buChar char="•"/>
              <a:defRPr/>
            </a:pPr>
            <a:r>
              <a:rPr lang="en-US" dirty="0" smtClean="0"/>
              <a:t>Click the arrow next to </a:t>
            </a:r>
            <a:r>
              <a:rPr lang="en-US" b="1" dirty="0" smtClean="0"/>
              <a:t>Font</a:t>
            </a:r>
            <a:r>
              <a:rPr lang="en-US" dirty="0" smtClean="0"/>
              <a:t>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click </a:t>
            </a:r>
            <a:r>
              <a:rPr lang="en-US" b="1" dirty="0" smtClean="0"/>
              <a:t>White, Background 1 </a:t>
            </a:r>
            <a:r>
              <a:rPr lang="en-US" dirty="0" smtClean="0"/>
              <a:t>(first row, first option from the left).</a:t>
            </a:r>
          </a:p>
          <a:p>
            <a:pPr marL="685800" lvl="1" indent="-228600">
              <a:buFont typeface="Arial" pitchFamily="34" charset="0"/>
              <a:buChar char="•"/>
              <a:defRPr/>
            </a:pPr>
            <a:r>
              <a:rPr lang="en-US" dirty="0" smtClean="0"/>
              <a:t>Click </a:t>
            </a:r>
            <a:r>
              <a:rPr lang="en-US" b="1" dirty="0" smtClean="0"/>
              <a:t>Bold</a:t>
            </a:r>
            <a:r>
              <a:rPr lang="en-US" dirty="0" smtClean="0"/>
              <a:t>.</a:t>
            </a:r>
          </a:p>
          <a:p>
            <a:pPr marL="228600" indent="-228600">
              <a:buFont typeface="+mj-lt"/>
              <a:buAutoNum type="arabicPeriod"/>
              <a:defRPr/>
            </a:pPr>
            <a:r>
              <a:rPr lang="en-US" dirty="0" smtClean="0"/>
              <a:t>With the text still selected, on the </a:t>
            </a:r>
            <a:r>
              <a:rPr lang="en-US" b="1" dirty="0" smtClean="0"/>
              <a:t>Home</a:t>
            </a:r>
            <a:r>
              <a:rPr lang="en-US" dirty="0" smtClean="0"/>
              <a:t> tab, in the </a:t>
            </a:r>
            <a:r>
              <a:rPr lang="en-US" b="1" dirty="0" smtClean="0"/>
              <a:t>Paragraph</a:t>
            </a:r>
            <a:r>
              <a:rPr lang="en-US" dirty="0" smtClean="0"/>
              <a:t> group, click </a:t>
            </a:r>
            <a:r>
              <a:rPr lang="en-US" b="1" dirty="0" smtClean="0"/>
              <a:t>Center</a:t>
            </a:r>
            <a:r>
              <a:rPr lang="en-US" dirty="0" smtClean="0"/>
              <a:t>.</a:t>
            </a:r>
          </a:p>
          <a:p>
            <a:pPr marL="228600" indent="-228600">
              <a:buFont typeface="+mj-lt"/>
              <a:buAutoNum type="arabicPeriod"/>
              <a:defRPr/>
            </a:pPr>
            <a:r>
              <a:rPr lang="en-US" dirty="0" smtClean="0"/>
              <a:t>Select the second text box. On the </a:t>
            </a:r>
            <a:r>
              <a:rPr lang="en-US" b="1" dirty="0" smtClean="0"/>
              <a:t>Home</a:t>
            </a:r>
            <a:r>
              <a:rPr lang="en-US" dirty="0" smtClean="0"/>
              <a:t> tab, in the </a:t>
            </a:r>
            <a:r>
              <a:rPr lang="en-US" b="1" dirty="0" smtClean="0"/>
              <a:t>Drawing</a:t>
            </a:r>
            <a:r>
              <a:rPr lang="en-US" dirty="0" smtClean="0"/>
              <a:t> group, click </a:t>
            </a:r>
            <a:r>
              <a:rPr lang="en-US" b="1" dirty="0" smtClean="0"/>
              <a:t>Arrange</a:t>
            </a:r>
            <a:r>
              <a:rPr lang="en-US" dirty="0" smtClean="0"/>
              <a:t>, point to </a:t>
            </a:r>
            <a:r>
              <a:rPr lang="en-US" b="1" dirty="0" smtClean="0"/>
              <a:t>Align</a:t>
            </a:r>
            <a:r>
              <a:rPr lang="en-US" dirty="0" smtClean="0"/>
              <a:t>, and then do the following:</a:t>
            </a:r>
          </a:p>
          <a:p>
            <a:pPr marL="685800" lvl="1" indent="-228600">
              <a:buFont typeface="+mj-lt"/>
              <a:buAutoNum type="arabicPeriod"/>
              <a:defRPr/>
            </a:pPr>
            <a:r>
              <a:rPr lang="en-US" dirty="0" smtClean="0"/>
              <a:t>Click </a:t>
            </a:r>
            <a:r>
              <a:rPr lang="en-US" b="1" dirty="0" smtClean="0"/>
              <a:t>Align to Slide</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Center</a:t>
            </a:r>
            <a:r>
              <a:rPr lang="en-US" dirty="0" smtClean="0"/>
              <a:t>.</a:t>
            </a:r>
          </a:p>
          <a:p>
            <a:pPr marL="685800" lvl="1" indent="-228600">
              <a:buFont typeface="+mj-lt"/>
              <a:buAutoNum type="arabicPeriod"/>
              <a:defRPr/>
            </a:pPr>
            <a:r>
              <a:rPr lang="en-US" dirty="0" smtClean="0"/>
              <a:t>Click </a:t>
            </a:r>
            <a:r>
              <a:rPr lang="en-US" b="1" dirty="0" smtClean="0"/>
              <a:t>Align</a:t>
            </a:r>
            <a:r>
              <a:rPr lang="en-US" dirty="0" smtClean="0"/>
              <a:t> </a:t>
            </a:r>
            <a:r>
              <a:rPr lang="en-US" b="1" dirty="0" smtClean="0"/>
              <a:t>Middle</a:t>
            </a:r>
            <a:r>
              <a:rPr lang="en-US" dirty="0" smtClean="0"/>
              <a:t>.</a:t>
            </a:r>
          </a:p>
          <a:p>
            <a:pPr marL="228600" indent="-228600">
              <a:buFont typeface="+mj-lt"/>
              <a:buNone/>
              <a:defRPr/>
            </a:pPr>
            <a:endParaRPr lang="en-US" dirty="0" smtClean="0"/>
          </a:p>
          <a:p>
            <a:pPr marL="228600" indent="-228600">
              <a:buFont typeface="+mj-lt"/>
              <a:buNone/>
              <a:defRPr/>
            </a:pPr>
            <a:endParaRPr lang="en-US" dirty="0" smtClean="0"/>
          </a:p>
          <a:p>
            <a:pPr>
              <a:defRPr/>
            </a:pPr>
            <a:r>
              <a:rPr lang="en-US" dirty="0" smtClean="0"/>
              <a:t>To reproduce the background effects on this slide, do the following:</a:t>
            </a:r>
          </a:p>
          <a:p>
            <a:pPr marL="228600" indent="-228600">
              <a:buFont typeface="+mj-lt"/>
              <a:buAutoNum type="arabicPeriod"/>
              <a:defRPr/>
            </a:pPr>
            <a:r>
              <a:rPr lang="en-US" dirty="0" smtClean="0"/>
              <a:t>Right-click the slide background area, and then click </a:t>
            </a:r>
            <a:r>
              <a:rPr lang="en-US" b="1" dirty="0" smtClean="0"/>
              <a:t>Format Background</a:t>
            </a:r>
            <a:r>
              <a:rPr lang="en-US" dirty="0" smtClean="0"/>
              <a:t>. In the </a:t>
            </a:r>
            <a:r>
              <a:rPr lang="en-US" b="1" dirty="0" smtClean="0"/>
              <a:t>Format Background </a:t>
            </a:r>
            <a:r>
              <a:rPr lang="en-US" dirty="0" smtClean="0"/>
              <a:t>dialog box, click </a:t>
            </a:r>
            <a:r>
              <a:rPr lang="en-US" b="1" dirty="0" smtClean="0"/>
              <a:t>Fill</a:t>
            </a:r>
            <a:r>
              <a:rPr lang="en-US" dirty="0" smtClean="0"/>
              <a:t> in the left pane, select </a:t>
            </a:r>
            <a:r>
              <a:rPr lang="en-US" b="1" dirty="0" smtClean="0"/>
              <a:t>Gradient fill</a:t>
            </a:r>
            <a:r>
              <a:rPr lang="en-US" dirty="0" smtClean="0"/>
              <a:t> in the </a:t>
            </a:r>
            <a:r>
              <a:rPr lang="en-US" b="1" dirty="0" smtClean="0"/>
              <a:t>Fill</a:t>
            </a:r>
            <a:r>
              <a:rPr lang="en-US" dirty="0" smtClean="0"/>
              <a:t> pane, and then do the following:</a:t>
            </a:r>
          </a:p>
          <a:p>
            <a:pPr marL="685800" lvl="1" indent="-228600">
              <a:buFont typeface="Arial" pitchFamily="34" charset="0"/>
              <a:buChar char="•"/>
              <a:defRPr/>
            </a:pPr>
            <a:r>
              <a:rPr lang="en-US" dirty="0" smtClean="0"/>
              <a:t>In the </a:t>
            </a:r>
            <a:r>
              <a:rPr lang="en-US" b="1" dirty="0" smtClean="0"/>
              <a:t>Type</a:t>
            </a:r>
            <a:r>
              <a:rPr lang="en-US" dirty="0" smtClean="0"/>
              <a:t> list, select </a:t>
            </a:r>
            <a:r>
              <a:rPr lang="en-US" b="1" dirty="0" smtClean="0"/>
              <a:t>Radial</a:t>
            </a:r>
            <a:r>
              <a:rPr lang="en-US" dirty="0" smtClean="0"/>
              <a:t>.</a:t>
            </a:r>
          </a:p>
          <a:p>
            <a:pPr marL="685800" lvl="1" indent="-228600">
              <a:buFont typeface="Arial" pitchFamily="34" charset="0"/>
              <a:buChar char="•"/>
              <a:defRPr/>
            </a:pPr>
            <a:r>
              <a:rPr lang="en-US" dirty="0" smtClean="0"/>
              <a:t>Click the button next to </a:t>
            </a:r>
            <a:r>
              <a:rPr lang="en-US" b="1" dirty="0" smtClean="0"/>
              <a:t>Direction</a:t>
            </a:r>
            <a:r>
              <a:rPr lang="en-US" dirty="0" smtClean="0"/>
              <a:t>, and then click </a:t>
            </a:r>
            <a:r>
              <a:rPr lang="en-US" b="1" dirty="0" smtClean="0"/>
              <a:t>From Center </a:t>
            </a:r>
            <a:r>
              <a:rPr lang="en-US" dirty="0" smtClean="0"/>
              <a:t>(third option from the left). </a:t>
            </a:r>
            <a:endParaRPr lang="en-US" b="1" dirty="0" smtClean="0"/>
          </a:p>
          <a:p>
            <a:pPr marL="685800" lvl="1" indent="-228600">
              <a:buFont typeface="Arial" pitchFamily="34" charset="0"/>
              <a:buChar char="•"/>
              <a:defRPr/>
            </a:pPr>
            <a:r>
              <a:rPr lang="en-US" dirty="0" smtClean="0"/>
              <a:t>Under </a:t>
            </a:r>
            <a:r>
              <a:rPr lang="en-US" b="1" dirty="0" smtClean="0"/>
              <a:t>Gradient stops</a:t>
            </a:r>
            <a:r>
              <a:rPr lang="en-US" dirty="0" smtClean="0"/>
              <a:t>, click </a:t>
            </a:r>
            <a:r>
              <a:rPr lang="en-US" b="1" dirty="0" smtClean="0"/>
              <a:t>Add</a:t>
            </a:r>
            <a:r>
              <a:rPr lang="en-US" dirty="0" smtClean="0"/>
              <a:t> or </a:t>
            </a:r>
            <a:r>
              <a:rPr lang="en-US" b="1" dirty="0" smtClean="0"/>
              <a:t>Remove</a:t>
            </a:r>
            <a:r>
              <a:rPr lang="en-US" dirty="0" smtClean="0"/>
              <a:t> until two stops appear in the drop-down list.</a:t>
            </a:r>
          </a:p>
          <a:p>
            <a:pPr marL="228600" indent="-228600">
              <a:buFont typeface="+mj-lt"/>
              <a:buAutoNum type="arabicPeriod"/>
              <a:defRPr/>
            </a:pPr>
            <a:r>
              <a:rPr lang="en-US" dirty="0" smtClean="0"/>
              <a:t>Also under </a:t>
            </a:r>
            <a:r>
              <a:rPr lang="en-US" b="1" dirty="0" smtClean="0"/>
              <a:t>Gradient stops</a:t>
            </a:r>
            <a:r>
              <a:rPr lang="en-US" dirty="0" smtClean="0"/>
              <a:t>, customize the gradient stops that you added as follows:</a:t>
            </a:r>
          </a:p>
          <a:p>
            <a:pPr marL="685800" lvl="1" indent="-228600">
              <a:buFont typeface="Arial" pitchFamily="34" charset="0"/>
              <a:buChar char="•"/>
              <a:defRPr/>
            </a:pPr>
            <a:r>
              <a:rPr lang="en-US" dirty="0" smtClean="0"/>
              <a:t>Select </a:t>
            </a:r>
            <a:r>
              <a:rPr lang="en-US" b="1" dirty="0" smtClean="0"/>
              <a:t>Stop 1 </a:t>
            </a:r>
            <a:r>
              <a:rPr lang="en-US" dirty="0" smtClean="0"/>
              <a:t>from the list, and then do the following:</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0%</a:t>
            </a:r>
            <a:r>
              <a:rPr lang="en-US" dirty="0" smtClean="0"/>
              <a:t>.</a:t>
            </a:r>
          </a:p>
          <a:p>
            <a:pPr marL="1143000" lvl="2" indent="-228600">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Blue, Accent 1, Darker 25% </a:t>
            </a:r>
            <a:r>
              <a:rPr lang="en-US" dirty="0" smtClean="0">
                <a:solidFill>
                  <a:schemeClr val="accent6"/>
                </a:solidFill>
              </a:rPr>
              <a:t>(fifth row, fifth option from the left). </a:t>
            </a:r>
            <a:endParaRPr lang="en-US" b="1" dirty="0" smtClean="0"/>
          </a:p>
          <a:p>
            <a:pPr marL="685800" lvl="1" indent="-228600">
              <a:buFont typeface="Arial" pitchFamily="34" charset="0"/>
              <a:buChar char="•"/>
              <a:defRPr/>
            </a:pPr>
            <a:r>
              <a:rPr lang="en-US" dirty="0" smtClean="0"/>
              <a:t>Select </a:t>
            </a:r>
            <a:r>
              <a:rPr lang="en-US" b="1" dirty="0" smtClean="0"/>
              <a:t>Stop 2 </a:t>
            </a:r>
            <a:r>
              <a:rPr lang="en-US" dirty="0" smtClean="0"/>
              <a:t>from the list, and then do the following: </a:t>
            </a:r>
          </a:p>
          <a:p>
            <a:pPr marL="1143000" lvl="2" indent="-228600">
              <a:buFont typeface="Arial" pitchFamily="34" charset="0"/>
              <a:buChar char="•"/>
              <a:defRPr/>
            </a:pPr>
            <a:r>
              <a:rPr lang="en-US" dirty="0" smtClean="0"/>
              <a:t>In the </a:t>
            </a:r>
            <a:r>
              <a:rPr lang="en-US" b="1" dirty="0" smtClean="0"/>
              <a:t>Stop position </a:t>
            </a:r>
            <a:r>
              <a:rPr lang="en-US" dirty="0" smtClean="0"/>
              <a:t>box, enter </a:t>
            </a:r>
            <a:r>
              <a:rPr lang="en-US" b="1" dirty="0" smtClean="0"/>
              <a:t>100%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Click the button next to </a:t>
            </a:r>
            <a:r>
              <a:rPr lang="en-US" b="1" dirty="0" smtClean="0"/>
              <a:t>Color</a:t>
            </a:r>
            <a:r>
              <a:rPr lang="en-US" dirty="0" smtClean="0"/>
              <a:t>, and then under </a:t>
            </a:r>
            <a:r>
              <a:rPr lang="en-US" b="1" dirty="0" smtClean="0"/>
              <a:t>Theme</a:t>
            </a:r>
            <a:r>
              <a:rPr lang="en-US" dirty="0" smtClean="0"/>
              <a:t> </a:t>
            </a:r>
            <a:r>
              <a:rPr lang="en-US" b="1" dirty="0" smtClean="0"/>
              <a:t>Colors</a:t>
            </a:r>
            <a:r>
              <a:rPr lang="en-US" dirty="0" smtClean="0"/>
              <a:t> select </a:t>
            </a:r>
            <a:r>
              <a:rPr lang="en-US" b="1" dirty="0" smtClean="0"/>
              <a:t>Black, Text 1 </a:t>
            </a:r>
            <a:r>
              <a:rPr lang="en-US" dirty="0" smtClean="0">
                <a:solidFill>
                  <a:schemeClr val="accent6"/>
                </a:solidFill>
              </a:rPr>
              <a:t>(first row, second option from the left). </a:t>
            </a:r>
            <a:endParaRPr lang="en-US" dirty="0" smtClean="0"/>
          </a:p>
          <a:p>
            <a:pPr marL="228600" indent="-228600">
              <a:buFont typeface="+mj-lt"/>
              <a:buNone/>
              <a:defRPr/>
            </a:pPr>
            <a:endParaRPr lang="en-US" dirty="0" smtClean="0"/>
          </a:p>
          <a:p>
            <a:pPr marL="228600" indent="-228600">
              <a:buFont typeface="+mj-lt"/>
              <a:buNone/>
              <a:defRPr/>
            </a:pPr>
            <a:endParaRPr lang="en-US" dirty="0" smtClean="0"/>
          </a:p>
          <a:p>
            <a:pPr marL="228600" indent="-228600">
              <a:buFont typeface="+mj-lt"/>
              <a:buNone/>
              <a:defRPr/>
            </a:pPr>
            <a:r>
              <a:rPr lang="en-US" dirty="0" smtClean="0"/>
              <a:t>To reproduce the animation effects on this slide, do the following:</a:t>
            </a:r>
          </a:p>
          <a:p>
            <a:pPr marL="228600" indent="-228600" eaLnBrk="1" fontAlgn="auto" hangingPunct="1">
              <a:spcBef>
                <a:spcPts val="0"/>
              </a:spcBef>
              <a:spcAft>
                <a:spcPts val="0"/>
              </a:spcAft>
              <a:buFont typeface="+mj-lt"/>
              <a:buAutoNum type="arabicPeriod"/>
              <a:defRPr/>
            </a:pPr>
            <a:r>
              <a:rPr lang="en-US" dirty="0" smtClean="0"/>
              <a:t>On the </a:t>
            </a:r>
            <a:r>
              <a:rPr lang="en-US" b="1" dirty="0" smtClean="0"/>
              <a:t>Animations</a:t>
            </a:r>
            <a:r>
              <a:rPr lang="en-US" dirty="0" smtClean="0"/>
              <a:t> tab, in the </a:t>
            </a:r>
            <a:r>
              <a:rPr lang="en-US" b="1" dirty="0" smtClean="0"/>
              <a:t>Animations</a:t>
            </a:r>
            <a:r>
              <a:rPr lang="en-US" dirty="0" smtClean="0"/>
              <a:t> group, click </a:t>
            </a:r>
            <a:r>
              <a:rPr lang="en-US" b="1" dirty="0" smtClean="0"/>
              <a:t>Custom</a:t>
            </a:r>
            <a:r>
              <a:rPr lang="en-US" dirty="0" smtClean="0"/>
              <a:t> </a:t>
            </a:r>
            <a:r>
              <a:rPr lang="en-US" b="1" dirty="0" smtClean="0"/>
              <a:t>Animation</a:t>
            </a:r>
            <a:r>
              <a:rPr lang="en-US" dirty="0" smtClean="0"/>
              <a:t>. </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eaLnBrk="1" fontAlgn="auto" hangingPunct="1">
              <a:spcBef>
                <a:spcPts val="0"/>
              </a:spcBef>
              <a:spcAft>
                <a:spcPts val="0"/>
              </a:spcAft>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 Effect </a:t>
            </a:r>
            <a:r>
              <a:rPr lang="en-US" dirty="0" smtClean="0"/>
              <a:t>dialog box, under </a:t>
            </a:r>
            <a:r>
              <a:rPr lang="en-US" b="1" dirty="0" smtClean="0"/>
              <a:t>Basic</a:t>
            </a:r>
            <a:r>
              <a:rPr lang="en-US" dirty="0" smtClean="0"/>
              <a:t>, click </a:t>
            </a:r>
            <a:r>
              <a:rPr lang="en-US" b="1" dirty="0" smtClean="0"/>
              <a:t>Fly In</a:t>
            </a:r>
            <a:r>
              <a:rPr lang="en-US" dirty="0" smtClean="0"/>
              <a:t>.</a:t>
            </a:r>
          </a:p>
          <a:p>
            <a:pPr marL="685800" lvl="1" indent="-228600">
              <a:buFont typeface="+mj-lt"/>
              <a:buAutoNum type="arabicPeriod"/>
              <a:defRPr/>
            </a:pPr>
            <a:r>
              <a:rPr lang="en-US" dirty="0" smtClean="0"/>
              <a:t>Select the animation effect (fly-in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Fly In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eaLnBrk="1" fontAlgn="auto" hangingPunct="1">
              <a:spcBef>
                <a:spcPts val="0"/>
              </a:spcBef>
              <a:spcAft>
                <a:spcPts val="0"/>
              </a:spcAft>
              <a:buFont typeface="Arial" pitchFamily="34" charset="0"/>
              <a:buChar char="•"/>
              <a:defRPr/>
            </a:pPr>
            <a:r>
              <a:rPr lang="en-US" dirty="0" smtClean="0"/>
              <a:t>In the </a:t>
            </a:r>
            <a:r>
              <a:rPr lang="en-US" b="1" dirty="0" smtClean="0"/>
              <a:t>Direction</a:t>
            </a:r>
            <a:r>
              <a:rPr lang="en-US" dirty="0" smtClean="0"/>
              <a:t> list, select </a:t>
            </a:r>
            <a:r>
              <a:rPr lang="en-US" b="1" dirty="0" smtClean="0"/>
              <a:t>From</a:t>
            </a:r>
            <a:r>
              <a:rPr lang="en-US" dirty="0" smtClean="0"/>
              <a:t> </a:t>
            </a:r>
            <a:r>
              <a:rPr lang="en-US" b="1" dirty="0" smtClean="0"/>
              <a:t>Left</a:t>
            </a:r>
            <a:r>
              <a:rPr lang="en-US" dirty="0" smtClean="0"/>
              <a:t>.</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eaLnBrk="1" fontAlgn="auto" hangingPunct="1">
              <a:spcBef>
                <a:spcPts val="0"/>
              </a:spcBef>
              <a:spcAft>
                <a:spcPts val="0"/>
              </a:spcAft>
              <a:buFont typeface="+mj-lt"/>
              <a:buAutoNum type="arabicPeriod"/>
              <a:defRPr/>
            </a:pPr>
            <a:r>
              <a:rPr lang="en-US" dirty="0" smtClean="0"/>
              <a:t>On the slide, select the first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Exit</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 Exit Effect </a:t>
            </a:r>
            <a:r>
              <a:rPr lang="en-US" dirty="0" smtClean="0"/>
              <a:t>dialog box, under </a:t>
            </a:r>
            <a:r>
              <a:rPr lang="en-US" b="1" dirty="0" smtClean="0"/>
              <a:t>Subtle</a:t>
            </a:r>
            <a:r>
              <a:rPr lang="en-US" dirty="0" smtClean="0"/>
              <a:t>, click </a:t>
            </a:r>
            <a:r>
              <a:rPr lang="en-US" b="1" dirty="0" smtClean="0"/>
              <a:t>Fade</a:t>
            </a:r>
            <a:r>
              <a:rPr lang="en-US" dirty="0" smtClean="0"/>
              <a:t>. </a:t>
            </a:r>
          </a:p>
          <a:p>
            <a:pPr marL="685800" lvl="1" indent="-228600" eaLnBrk="1" fontAlgn="auto" hangingPunct="1">
              <a:spcBef>
                <a:spcPts val="0"/>
              </a:spcBef>
              <a:spcAft>
                <a:spcPts val="0"/>
              </a:spcAft>
              <a:buFont typeface="+mj-lt"/>
              <a:buAutoNum type="arabicPeriod"/>
              <a:defRPr/>
            </a:pPr>
            <a:r>
              <a:rPr lang="en-US" dirty="0" smtClean="0"/>
              <a:t>Select the second animation effect (fade effect for the first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10</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 enter </a:t>
            </a:r>
            <a:r>
              <a:rPr lang="en-US" b="1" dirty="0" smtClean="0"/>
              <a:t>1.5</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228600" indent="-228600">
              <a:buFont typeface="+mj-lt"/>
              <a:buAutoNum type="arabicPeriod"/>
              <a:defRPr/>
            </a:pPr>
            <a:r>
              <a:rPr lang="en-US" dirty="0" smtClean="0"/>
              <a:t>On the slide, select the second text box. In the </a:t>
            </a:r>
            <a:r>
              <a:rPr lang="en-US" b="1" dirty="0" smtClean="0"/>
              <a:t>Custom</a:t>
            </a:r>
            <a:r>
              <a:rPr lang="en-US" dirty="0" smtClean="0"/>
              <a:t> </a:t>
            </a:r>
            <a:r>
              <a:rPr lang="en-US" b="1" dirty="0" smtClean="0"/>
              <a:t>Animation</a:t>
            </a:r>
            <a:r>
              <a:rPr lang="en-US" dirty="0" smtClean="0"/>
              <a:t> task pane, do the following.</a:t>
            </a:r>
          </a:p>
          <a:p>
            <a:pPr marL="685800" lvl="1" indent="-228600">
              <a:buFont typeface="+mj-lt"/>
              <a:buAutoNum type="arabicPeriod"/>
              <a:defRPr/>
            </a:pPr>
            <a:r>
              <a:rPr lang="en-US" dirty="0" smtClean="0"/>
              <a:t>Click </a:t>
            </a:r>
            <a:r>
              <a:rPr lang="en-US" b="1" dirty="0" smtClean="0"/>
              <a:t>Add</a:t>
            </a:r>
            <a:r>
              <a:rPr lang="en-US" dirty="0" smtClean="0"/>
              <a:t> </a:t>
            </a:r>
            <a:r>
              <a:rPr lang="en-US" b="1" dirty="0" smtClean="0"/>
              <a:t>Effect</a:t>
            </a:r>
            <a:r>
              <a:rPr lang="en-US" dirty="0" smtClean="0"/>
              <a:t>, point to </a:t>
            </a:r>
            <a:r>
              <a:rPr lang="en-US" b="1" dirty="0" smtClean="0"/>
              <a:t>Entrance</a:t>
            </a:r>
            <a:r>
              <a:rPr lang="en-US" dirty="0" smtClean="0"/>
              <a:t>, and then click </a:t>
            </a:r>
            <a:r>
              <a:rPr lang="en-US" b="1" dirty="0" smtClean="0"/>
              <a:t>More</a:t>
            </a:r>
            <a:r>
              <a:rPr lang="en-US" dirty="0" smtClean="0"/>
              <a:t> </a:t>
            </a:r>
            <a:r>
              <a:rPr lang="en-US" b="1" dirty="0" smtClean="0"/>
              <a:t>Effects</a:t>
            </a:r>
            <a:r>
              <a:rPr lang="en-US" dirty="0" smtClean="0"/>
              <a:t>. In the </a:t>
            </a:r>
            <a:r>
              <a:rPr lang="en-US" b="1" dirty="0" smtClean="0"/>
              <a:t>Add</a:t>
            </a:r>
            <a:r>
              <a:rPr lang="en-US" dirty="0" smtClean="0"/>
              <a:t> </a:t>
            </a:r>
            <a:r>
              <a:rPr lang="en-US" b="1" dirty="0" smtClean="0"/>
              <a:t>Entrance</a:t>
            </a:r>
            <a:r>
              <a:rPr lang="en-US" dirty="0" smtClean="0"/>
              <a:t> </a:t>
            </a:r>
            <a:r>
              <a:rPr lang="en-US" b="1" dirty="0" smtClean="0"/>
              <a:t>Effect</a:t>
            </a:r>
            <a:r>
              <a:rPr lang="en-US" dirty="0" smtClean="0"/>
              <a:t> dialog box, under </a:t>
            </a:r>
            <a:r>
              <a:rPr lang="en-US" b="1" dirty="0" smtClean="0"/>
              <a:t>Subtle</a:t>
            </a:r>
            <a:r>
              <a:rPr lang="en-US" dirty="0" smtClean="0"/>
              <a:t>, click </a:t>
            </a:r>
            <a:r>
              <a:rPr lang="en-US" b="1" dirty="0" smtClean="0"/>
              <a:t>Fade</a:t>
            </a:r>
            <a:r>
              <a:rPr lang="en-US" dirty="0" smtClean="0"/>
              <a:t>.</a:t>
            </a:r>
          </a:p>
          <a:p>
            <a:pPr marL="685800" lvl="1" indent="-228600">
              <a:buFont typeface="+mj-lt"/>
              <a:buAutoNum type="arabicPeriod"/>
              <a:defRPr/>
            </a:pPr>
            <a:r>
              <a:rPr lang="en-US" dirty="0" smtClean="0"/>
              <a:t>Select the third animation effect (fade effect for the second text box). Click the arrow to the right of the selected effect, and then click </a:t>
            </a:r>
            <a:r>
              <a:rPr lang="en-US" b="1" dirty="0" smtClean="0"/>
              <a:t>Effect</a:t>
            </a:r>
            <a:r>
              <a:rPr lang="en-US" dirty="0" smtClean="0"/>
              <a:t> </a:t>
            </a:r>
            <a:r>
              <a:rPr lang="en-US" b="1" dirty="0" smtClean="0"/>
              <a:t>Options</a:t>
            </a:r>
            <a:r>
              <a:rPr lang="en-US" dirty="0" smtClean="0"/>
              <a:t>. In the </a:t>
            </a:r>
            <a:r>
              <a:rPr lang="en-US" b="1" dirty="0" smtClean="0"/>
              <a:t>Fade </a:t>
            </a:r>
            <a:r>
              <a:rPr lang="en-US" dirty="0" smtClean="0"/>
              <a:t>dialog box, do the following:</a:t>
            </a:r>
          </a:p>
          <a:p>
            <a:pPr marL="1143000" lvl="2" indent="-228600">
              <a:buFont typeface="Arial" pitchFamily="34" charset="0"/>
              <a:buChar char="•"/>
              <a:defRPr/>
            </a:pPr>
            <a:r>
              <a:rPr lang="en-US" dirty="0" smtClean="0"/>
              <a:t>On the </a:t>
            </a:r>
            <a:r>
              <a:rPr lang="en-US" b="1" dirty="0" smtClean="0"/>
              <a:t>Effect </a:t>
            </a:r>
            <a:r>
              <a:rPr lang="en-US" dirty="0" smtClean="0"/>
              <a:t>tab, do the following:</a:t>
            </a:r>
          </a:p>
          <a:p>
            <a:pPr marL="1600200" lvl="3" indent="-228600">
              <a:buFont typeface="Arial" pitchFamily="34" charset="0"/>
              <a:buChar char="•"/>
              <a:defRPr/>
            </a:pPr>
            <a:r>
              <a:rPr lang="en-US" dirty="0" smtClean="0"/>
              <a:t>In the </a:t>
            </a:r>
            <a:r>
              <a:rPr lang="en-US" b="1" dirty="0" smtClean="0"/>
              <a:t>Animate</a:t>
            </a:r>
            <a:r>
              <a:rPr lang="en-US" dirty="0" smtClean="0"/>
              <a:t> </a:t>
            </a:r>
            <a:r>
              <a:rPr lang="en-US" b="1" dirty="0" smtClean="0"/>
              <a:t>text</a:t>
            </a:r>
            <a:r>
              <a:rPr lang="en-US" dirty="0" smtClean="0"/>
              <a:t> list, select </a:t>
            </a:r>
            <a:r>
              <a:rPr lang="en-US" b="1" dirty="0" smtClean="0"/>
              <a:t>By</a:t>
            </a:r>
            <a:r>
              <a:rPr lang="en-US" dirty="0" smtClean="0"/>
              <a:t> </a:t>
            </a:r>
            <a:r>
              <a:rPr lang="en-US" b="1" dirty="0" smtClean="0"/>
              <a:t>Letter</a:t>
            </a:r>
            <a:r>
              <a:rPr lang="en-US" dirty="0" smtClean="0"/>
              <a:t>.</a:t>
            </a:r>
          </a:p>
          <a:p>
            <a:pPr marL="1600200" lvl="3" indent="-228600">
              <a:buFont typeface="Arial" pitchFamily="34" charset="0"/>
              <a:buChar char="•"/>
              <a:defRPr/>
            </a:pPr>
            <a:r>
              <a:rPr lang="en-US" dirty="0" smtClean="0"/>
              <a:t>In the </a:t>
            </a:r>
            <a:r>
              <a:rPr lang="en-US" b="1" dirty="0" smtClean="0"/>
              <a:t>% delay between letters </a:t>
            </a:r>
            <a:r>
              <a:rPr lang="en-US" dirty="0" smtClean="0"/>
              <a:t>box, enter </a:t>
            </a:r>
            <a:r>
              <a:rPr lang="en-US" b="1" dirty="0" smtClean="0"/>
              <a:t>6</a:t>
            </a:r>
            <a:r>
              <a:rPr lang="en-US" dirty="0" smtClean="0"/>
              <a:t>.</a:t>
            </a:r>
          </a:p>
          <a:p>
            <a:pPr marL="1143000" lvl="2" indent="-228600" eaLnBrk="1" fontAlgn="auto" hangingPunct="1">
              <a:spcBef>
                <a:spcPts val="0"/>
              </a:spcBef>
              <a:spcAft>
                <a:spcPts val="0"/>
              </a:spcAft>
              <a:buFont typeface="Arial" pitchFamily="34" charset="0"/>
              <a:buChar char="•"/>
              <a:defRPr/>
            </a:pPr>
            <a:r>
              <a:rPr lang="en-US" dirty="0" smtClean="0"/>
              <a:t>On the </a:t>
            </a:r>
            <a:r>
              <a:rPr lang="en-US" b="1" dirty="0" smtClean="0"/>
              <a:t>Timing </a:t>
            </a:r>
            <a:r>
              <a:rPr lang="en-US" dirty="0" smtClean="0"/>
              <a:t>tab, do the following:</a:t>
            </a:r>
          </a:p>
          <a:p>
            <a:pPr marL="1600200" lvl="3" indent="-228600">
              <a:buFont typeface="Arial" pitchFamily="34" charset="0"/>
              <a:buChar char="•"/>
              <a:defRPr/>
            </a:pPr>
            <a:r>
              <a:rPr lang="en-US" dirty="0" smtClean="0"/>
              <a:t>In the </a:t>
            </a:r>
            <a:r>
              <a:rPr lang="en-US" b="1" dirty="0" smtClean="0"/>
              <a:t>Start</a:t>
            </a:r>
            <a:r>
              <a:rPr lang="en-US" dirty="0" smtClean="0"/>
              <a:t> list, select </a:t>
            </a:r>
            <a:r>
              <a:rPr lang="en-US" b="1" dirty="0" smtClean="0"/>
              <a:t>With</a:t>
            </a:r>
            <a:r>
              <a:rPr lang="en-US" dirty="0" smtClean="0"/>
              <a:t> </a:t>
            </a:r>
            <a:r>
              <a:rPr lang="en-US" b="1" dirty="0" smtClean="0"/>
              <a:t>Previous</a:t>
            </a:r>
            <a:r>
              <a:rPr lang="en-US" dirty="0" smtClean="0"/>
              <a:t>.</a:t>
            </a:r>
          </a:p>
          <a:p>
            <a:pPr marL="1600200" lvl="3" indent="-228600">
              <a:buFont typeface="Arial" pitchFamily="34" charset="0"/>
              <a:buChar char="•"/>
              <a:defRPr/>
            </a:pPr>
            <a:r>
              <a:rPr lang="en-US" dirty="0" smtClean="0"/>
              <a:t>In the </a:t>
            </a:r>
            <a:r>
              <a:rPr lang="en-US" b="1" dirty="0" smtClean="0"/>
              <a:t>Delay </a:t>
            </a:r>
            <a:r>
              <a:rPr lang="en-US" dirty="0" smtClean="0"/>
              <a:t>box,</a:t>
            </a:r>
            <a:r>
              <a:rPr lang="en-US" b="1" dirty="0" smtClean="0"/>
              <a:t> </a:t>
            </a:r>
            <a:r>
              <a:rPr lang="en-US" dirty="0" smtClean="0"/>
              <a:t>enter </a:t>
            </a:r>
            <a:r>
              <a:rPr lang="en-US" b="1" dirty="0" smtClean="0"/>
              <a:t>2</a:t>
            </a:r>
            <a:r>
              <a:rPr lang="en-US" dirty="0" smtClean="0"/>
              <a:t>.</a:t>
            </a:r>
          </a:p>
          <a:p>
            <a:pPr marL="1600200" lvl="3" indent="-228600">
              <a:buFont typeface="Arial" pitchFamily="34" charset="0"/>
              <a:buChar char="•"/>
              <a:defRPr/>
            </a:pPr>
            <a:r>
              <a:rPr lang="en-US" dirty="0" smtClean="0"/>
              <a:t>In the </a:t>
            </a:r>
            <a:r>
              <a:rPr lang="en-US" b="1" dirty="0" smtClean="0"/>
              <a:t>Speed</a:t>
            </a:r>
            <a:r>
              <a:rPr lang="en-US" dirty="0" smtClean="0"/>
              <a:t> list, select </a:t>
            </a:r>
            <a:r>
              <a:rPr lang="en-US" b="1" dirty="0" smtClean="0"/>
              <a:t>0.5 seconds (Very Fast)</a:t>
            </a:r>
            <a:r>
              <a:rPr lang="en-US" dirty="0" smtClean="0"/>
              <a:t>.</a:t>
            </a:r>
          </a:p>
          <a:p>
            <a:pPr marL="685800" lvl="1" indent="-228600">
              <a:buFont typeface="+mj-lt"/>
              <a:buNone/>
              <a:defRPr/>
            </a:pPr>
            <a:endParaRPr lang="en-US" dirty="0" smtClean="0"/>
          </a:p>
        </p:txBody>
      </p:sp>
      <p:sp>
        <p:nvSpPr>
          <p:cNvPr id="171011" name="Slide Image Placeholder 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503395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272055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886257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7623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EF05EF-6168-407F-8025-E41839E12504}" type="datetimeFigureOut">
              <a:rPr lang="en-US" smtClean="0">
                <a:solidFill>
                  <a:prstClr val="black">
                    <a:tint val="75000"/>
                  </a:prstClr>
                </a:solidFill>
              </a:rPr>
              <a:pPr/>
              <a:t>2/1/2017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A1C692C-4F2D-45F6-A9A8-8A3A8FE2780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8474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299002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solidFill>
                  <a:prstClr val="black">
                    <a:tint val="75000"/>
                  </a:prstClr>
                </a:solidFill>
              </a:defRPr>
            </a:lvl1pPr>
          </a:lstStyle>
          <a:p>
            <a:pPr>
              <a:defRPr/>
            </a:pPr>
            <a:fld id="{5F98CFE0-04C4-4687-AF77-92B142577235}" type="datetime1">
              <a:rPr lang="en-US"/>
              <a:pPr>
                <a:defRPr/>
              </a:pPr>
              <a:t>2/1/2017</a:t>
            </a:fld>
            <a:endParaRPr lang="en-US" dirty="0"/>
          </a:p>
        </p:txBody>
      </p:sp>
      <p:sp>
        <p:nvSpPr>
          <p:cNvPr id="9"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10" name="Slide Number Placeholder 5"/>
          <p:cNvSpPr>
            <a:spLocks noGrp="1"/>
          </p:cNvSpPr>
          <p:nvPr>
            <p:ph type="sldNum" sz="quarter" idx="12"/>
          </p:nvPr>
        </p:nvSpPr>
        <p:spPr/>
        <p:txBody>
          <a:bodyPr/>
          <a:lstStyle>
            <a:lvl1pPr>
              <a:defRPr>
                <a:solidFill>
                  <a:prstClr val="black">
                    <a:tint val="75000"/>
                  </a:prstClr>
                </a:solidFill>
              </a:defRPr>
            </a:lvl1pPr>
          </a:lstStyle>
          <a:p>
            <a:pPr>
              <a:defRPr/>
            </a:pPr>
            <a:fld id="{9554946A-0C5E-4A72-ABF0-594EB4901F3A}" type="slidenum">
              <a:rPr lang="en-US"/>
              <a:pPr>
                <a:defRPr/>
              </a:pPr>
              <a:t>‹#›</a:t>
            </a:fld>
            <a:endParaRPr lang="en-US" dirty="0"/>
          </a:p>
        </p:txBody>
      </p:sp>
    </p:spTree>
    <p:extLst>
      <p:ext uri="{BB962C8B-B14F-4D97-AF65-F5344CB8AC3E}">
        <p14:creationId xmlns:p14="http://schemas.microsoft.com/office/powerpoint/2010/main" val="14418515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5" name="Footer Placeholder 4"/>
          <p:cNvSpPr>
            <a:spLocks noGrp="1"/>
          </p:cNvSpPr>
          <p:nvPr>
            <p:ph type="ftr" sz="quarter" idx="15"/>
          </p:nvPr>
        </p:nvSpPr>
        <p:spPr/>
        <p:txBody>
          <a:bodyPr/>
          <a:lstStyle>
            <a:lvl1pPr>
              <a:defRPr>
                <a:solidFill>
                  <a:prstClr val="black">
                    <a:tint val="75000"/>
                  </a:prstClr>
                </a:solidFill>
              </a:defRPr>
            </a:lvl1pPr>
          </a:lstStyle>
          <a:p>
            <a:pPr>
              <a:defRPr/>
            </a:pPr>
            <a:endParaRPr lang="en-US"/>
          </a:p>
        </p:txBody>
      </p:sp>
      <p:sp>
        <p:nvSpPr>
          <p:cNvPr id="6" name="Slide Number Placeholder 5"/>
          <p:cNvSpPr>
            <a:spLocks noGrp="1"/>
          </p:cNvSpPr>
          <p:nvPr>
            <p:ph type="sldNum" sz="quarter" idx="16"/>
          </p:nvPr>
        </p:nvSpPr>
        <p:spPr/>
        <p:txBody>
          <a:bodyPr/>
          <a:lstStyle>
            <a:lvl1pPr>
              <a:defRPr>
                <a:solidFill>
                  <a:prstClr val="black">
                    <a:tint val="75000"/>
                  </a:prstClr>
                </a:solidFill>
              </a:defRPr>
            </a:lvl1pPr>
          </a:lstStyle>
          <a:p>
            <a:pPr>
              <a:defRPr/>
            </a:pPr>
            <a:fld id="{334C2FF0-42B9-474C-96F0-1D570D9B51F1}" type="slidenum">
              <a:rPr lang="en-US"/>
              <a:pPr>
                <a:defRPr/>
              </a:pPr>
              <a:t>‹#›</a:t>
            </a:fld>
            <a:endParaRPr lang="en-US" dirty="0"/>
          </a:p>
        </p:txBody>
      </p:sp>
    </p:spTree>
    <p:extLst>
      <p:ext uri="{BB962C8B-B14F-4D97-AF65-F5344CB8AC3E}">
        <p14:creationId xmlns:p14="http://schemas.microsoft.com/office/powerpoint/2010/main" val="3769688745"/>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9"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10" name="Slide Number Placeholder 5"/>
          <p:cNvSpPr>
            <a:spLocks noGrp="1"/>
          </p:cNvSpPr>
          <p:nvPr>
            <p:ph type="sldNum" sz="quarter" idx="12"/>
          </p:nvPr>
        </p:nvSpPr>
        <p:spPr/>
        <p:txBody>
          <a:bodyPr/>
          <a:lstStyle>
            <a:lvl1pPr>
              <a:defRPr>
                <a:solidFill>
                  <a:prstClr val="black">
                    <a:tint val="75000"/>
                  </a:prstClr>
                </a:solidFill>
              </a:defRPr>
            </a:lvl1pPr>
          </a:lstStyle>
          <a:p>
            <a:pPr>
              <a:defRPr/>
            </a:pPr>
            <a:fld id="{1237A045-0AA7-4BF3-ACF5-AA82BB3551E6}" type="slidenum">
              <a:rPr lang="en-US"/>
              <a:pPr>
                <a:defRPr/>
              </a:pPr>
              <a:t>‹#›</a:t>
            </a:fld>
            <a:endParaRPr lang="en-US" dirty="0"/>
          </a:p>
        </p:txBody>
      </p:sp>
    </p:spTree>
    <p:extLst>
      <p:ext uri="{BB962C8B-B14F-4D97-AF65-F5344CB8AC3E}">
        <p14:creationId xmlns:p14="http://schemas.microsoft.com/office/powerpoint/2010/main" val="200497734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5"/>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6" name="Footer Placeholder 5"/>
          <p:cNvSpPr>
            <a:spLocks noGrp="1"/>
          </p:cNvSpPr>
          <p:nvPr>
            <p:ph type="ftr" sz="quarter" idx="16"/>
          </p:nvPr>
        </p:nvSpPr>
        <p:spPr/>
        <p:txBody>
          <a:bodyPr/>
          <a:lstStyle>
            <a:lvl1pPr>
              <a:defRPr>
                <a:solidFill>
                  <a:prstClr val="black">
                    <a:tint val="75000"/>
                  </a:prstClr>
                </a:solidFill>
              </a:defRPr>
            </a:lvl1pPr>
          </a:lstStyle>
          <a:p>
            <a:pPr>
              <a:defRPr/>
            </a:pPr>
            <a:endParaRPr lang="en-US"/>
          </a:p>
        </p:txBody>
      </p:sp>
      <p:sp>
        <p:nvSpPr>
          <p:cNvPr id="7" name="Slide Number Placeholder 6"/>
          <p:cNvSpPr>
            <a:spLocks noGrp="1"/>
          </p:cNvSpPr>
          <p:nvPr>
            <p:ph type="sldNum" sz="quarter" idx="17"/>
          </p:nvPr>
        </p:nvSpPr>
        <p:spPr/>
        <p:txBody>
          <a:bodyPr/>
          <a:lstStyle>
            <a:lvl1pPr>
              <a:defRPr>
                <a:solidFill>
                  <a:prstClr val="black">
                    <a:tint val="75000"/>
                  </a:prstClr>
                </a:solidFill>
              </a:defRPr>
            </a:lvl1pPr>
          </a:lstStyle>
          <a:p>
            <a:pPr>
              <a:defRPr/>
            </a:pPr>
            <a:fld id="{1F3892A9-A8B0-4878-96B2-80D7B44EC14B}" type="slidenum">
              <a:rPr lang="en-US"/>
              <a:pPr>
                <a:defRPr/>
              </a:pPr>
              <a:t>‹#›</a:t>
            </a:fld>
            <a:endParaRPr lang="en-US" dirty="0"/>
          </a:p>
        </p:txBody>
      </p:sp>
    </p:spTree>
    <p:extLst>
      <p:ext uri="{BB962C8B-B14F-4D97-AF65-F5344CB8AC3E}">
        <p14:creationId xmlns:p14="http://schemas.microsoft.com/office/powerpoint/2010/main" val="163931127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6"/>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8" name="Footer Placeholder 7"/>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9" name="Slide Number Placeholder 8"/>
          <p:cNvSpPr>
            <a:spLocks noGrp="1"/>
          </p:cNvSpPr>
          <p:nvPr>
            <p:ph type="sldNum" sz="quarter" idx="12"/>
          </p:nvPr>
        </p:nvSpPr>
        <p:spPr/>
        <p:txBody>
          <a:bodyPr/>
          <a:lstStyle>
            <a:lvl1pPr>
              <a:defRPr>
                <a:solidFill>
                  <a:prstClr val="black">
                    <a:tint val="75000"/>
                  </a:prstClr>
                </a:solidFill>
              </a:defRPr>
            </a:lvl1pPr>
          </a:lstStyle>
          <a:p>
            <a:pPr>
              <a:defRPr/>
            </a:pPr>
            <a:fld id="{4C015E89-6280-4733-A5A0-DCB09820DDC1}" type="slidenum">
              <a:rPr lang="en-US"/>
              <a:pPr>
                <a:defRPr/>
              </a:pPr>
              <a:t>‹#›</a:t>
            </a:fld>
            <a:endParaRPr lang="en-US" dirty="0"/>
          </a:p>
        </p:txBody>
      </p:sp>
    </p:spTree>
    <p:extLst>
      <p:ext uri="{BB962C8B-B14F-4D97-AF65-F5344CB8AC3E}">
        <p14:creationId xmlns:p14="http://schemas.microsoft.com/office/powerpoint/2010/main" val="394422888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585357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lvl1pPr>
              <a:defRPr>
                <a:solidFill>
                  <a:prstClr val="black">
                    <a:tint val="75000"/>
                  </a:prstClr>
                </a:solidFill>
              </a:defRPr>
            </a:lvl1pPr>
          </a:lstStyle>
          <a:p>
            <a:pPr>
              <a:defRPr/>
            </a:pPr>
            <a:fld id="{5A4BABF3-3ECF-467F-B856-E7848A93AB2E}" type="datetime1">
              <a:rPr lang="en-US"/>
              <a:pPr>
                <a:defRPr/>
              </a:pPr>
              <a:t>2/1/2017</a:t>
            </a:fld>
            <a:endParaRPr lang="en-US" dirty="0"/>
          </a:p>
        </p:txBody>
      </p:sp>
      <p:sp>
        <p:nvSpPr>
          <p:cNvPr id="4" name="Footer Placeholder 3"/>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5" name="Slide Number Placeholder 4"/>
          <p:cNvSpPr>
            <a:spLocks noGrp="1"/>
          </p:cNvSpPr>
          <p:nvPr>
            <p:ph type="sldNum" sz="quarter" idx="12"/>
          </p:nvPr>
        </p:nvSpPr>
        <p:spPr/>
        <p:txBody>
          <a:bodyPr/>
          <a:lstStyle>
            <a:lvl1pPr>
              <a:defRPr>
                <a:solidFill>
                  <a:prstClr val="black">
                    <a:tint val="75000"/>
                  </a:prstClr>
                </a:solidFill>
              </a:defRPr>
            </a:lvl1pPr>
          </a:lstStyle>
          <a:p>
            <a:pPr>
              <a:defRPr/>
            </a:pPr>
            <a:fld id="{A5D8E61B-872E-420C-9444-55A32C50CF5E}" type="slidenum">
              <a:rPr lang="en-US"/>
              <a:pPr>
                <a:defRPr/>
              </a:pPr>
              <a:t>‹#›</a:t>
            </a:fld>
            <a:endParaRPr lang="en-US" dirty="0"/>
          </a:p>
        </p:txBody>
      </p:sp>
    </p:spTree>
    <p:extLst>
      <p:ext uri="{BB962C8B-B14F-4D97-AF65-F5344CB8AC3E}">
        <p14:creationId xmlns:p14="http://schemas.microsoft.com/office/powerpoint/2010/main" val="37144366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D2D1DFCE-5342-47E0-9341-6B30E4963C16}" type="datetime1">
              <a:rPr lang="en-US"/>
              <a:pPr>
                <a:defRPr/>
              </a:pPr>
              <a:t>2/1/2017</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21247946-2D2D-43D5-9635-8BE7BC355A5A}" type="slidenum">
              <a:rPr lang="en-US"/>
              <a:pPr>
                <a:defRPr/>
              </a:pPr>
              <a:t>‹#›</a:t>
            </a:fld>
            <a:endParaRPr lang="en-US"/>
          </a:p>
        </p:txBody>
      </p:sp>
    </p:spTree>
    <p:extLst>
      <p:ext uri="{BB962C8B-B14F-4D97-AF65-F5344CB8AC3E}">
        <p14:creationId xmlns:p14="http://schemas.microsoft.com/office/powerpoint/2010/main" val="8340016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6" name="Footer Placeholder 5"/>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prstClr val="black">
                    <a:tint val="75000"/>
                  </a:prstClr>
                </a:solidFill>
              </a:defRPr>
            </a:lvl1pPr>
          </a:lstStyle>
          <a:p>
            <a:pPr>
              <a:defRPr/>
            </a:pPr>
            <a:fld id="{E9B612E6-2236-428F-8049-05995DCC19BC}" type="slidenum">
              <a:rPr lang="en-US"/>
              <a:pPr>
                <a:defRPr/>
              </a:pPr>
              <a:t>‹#›</a:t>
            </a:fld>
            <a:endParaRPr lang="en-US" dirty="0"/>
          </a:p>
        </p:txBody>
      </p:sp>
    </p:spTree>
    <p:extLst>
      <p:ext uri="{BB962C8B-B14F-4D97-AF65-F5344CB8AC3E}">
        <p14:creationId xmlns:p14="http://schemas.microsoft.com/office/powerpoint/2010/main" val="2681050326"/>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10" name="Footer Placeholder 5"/>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11" name="Slide Number Placeholder 6"/>
          <p:cNvSpPr>
            <a:spLocks noGrp="1"/>
          </p:cNvSpPr>
          <p:nvPr>
            <p:ph type="sldNum" sz="quarter" idx="12"/>
          </p:nvPr>
        </p:nvSpPr>
        <p:spPr/>
        <p:txBody>
          <a:bodyPr/>
          <a:lstStyle>
            <a:lvl1pPr>
              <a:defRPr>
                <a:solidFill>
                  <a:prstClr val="black">
                    <a:tint val="75000"/>
                  </a:prstClr>
                </a:solidFill>
              </a:defRPr>
            </a:lvl1pPr>
          </a:lstStyle>
          <a:p>
            <a:pPr>
              <a:defRPr/>
            </a:pPr>
            <a:fld id="{16D1B9C1-69EA-42D7-BC77-91EC749D3B15}" type="slidenum">
              <a:rPr lang="en-US"/>
              <a:pPr>
                <a:defRPr/>
              </a:pPr>
              <a:t>‹#›</a:t>
            </a:fld>
            <a:endParaRPr lang="en-US" dirty="0"/>
          </a:p>
        </p:txBody>
      </p:sp>
    </p:spTree>
    <p:extLst>
      <p:ext uri="{BB962C8B-B14F-4D97-AF65-F5344CB8AC3E}">
        <p14:creationId xmlns:p14="http://schemas.microsoft.com/office/powerpoint/2010/main" val="2305752347"/>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prstClr val="black">
                    <a:tint val="75000"/>
                  </a:prstClr>
                </a:solidFill>
              </a:defRPr>
            </a:lvl1pPr>
          </a:lstStyle>
          <a:p>
            <a:pPr>
              <a:defRPr/>
            </a:pPr>
            <a:fld id="{C4AE0197-8DB1-4827-B1DA-E25240E3D05F}" type="slidenum">
              <a:rPr lang="en-US"/>
              <a:pPr>
                <a:defRPr/>
              </a:pPr>
              <a:t>‹#›</a:t>
            </a:fld>
            <a:endParaRPr lang="en-US" dirty="0"/>
          </a:p>
        </p:txBody>
      </p:sp>
    </p:spTree>
    <p:extLst>
      <p:ext uri="{BB962C8B-B14F-4D97-AF65-F5344CB8AC3E}">
        <p14:creationId xmlns:p14="http://schemas.microsoft.com/office/powerpoint/2010/main" val="2934207618"/>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solidFill>
                  <a:prstClr val="black">
                    <a:tint val="75000"/>
                  </a:prstClr>
                </a:solidFill>
              </a:defRPr>
            </a:lvl1pPr>
          </a:lstStyle>
          <a:p>
            <a:pPr>
              <a:defRPr/>
            </a:pPr>
            <a:fld id="{5BEA78F9-9CED-4F35-8666-F14292A2976B}" type="datetime1">
              <a:rPr lang="en-US"/>
              <a:pPr>
                <a:defRPr/>
              </a:pPr>
              <a:t>2/1/2017</a:t>
            </a:fld>
            <a:endParaRPr lang="en-US" dirty="0"/>
          </a:p>
        </p:txBody>
      </p:sp>
      <p:sp>
        <p:nvSpPr>
          <p:cNvPr id="5"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prstClr val="black">
                    <a:tint val="75000"/>
                  </a:prstClr>
                </a:solidFill>
              </a:defRPr>
            </a:lvl1pPr>
          </a:lstStyle>
          <a:p>
            <a:pPr>
              <a:defRPr/>
            </a:pPr>
            <a:fld id="{3535091A-D3BA-45F6-B137-C35EA8E226BD}" type="slidenum">
              <a:rPr lang="en-US"/>
              <a:pPr>
                <a:defRPr/>
              </a:pPr>
              <a:t>‹#›</a:t>
            </a:fld>
            <a:endParaRPr lang="en-US" dirty="0"/>
          </a:p>
        </p:txBody>
      </p:sp>
    </p:spTree>
    <p:extLst>
      <p:ext uri="{BB962C8B-B14F-4D97-AF65-F5344CB8AC3E}">
        <p14:creationId xmlns:p14="http://schemas.microsoft.com/office/powerpoint/2010/main" val="4022449359"/>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5F98CFE0-04C4-4687-AF77-92B142577235}" type="datetime1">
              <a:rPr lang="en-US"/>
              <a:pPr>
                <a:defRPr/>
              </a:pPr>
              <a:t>2/1/2017</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defRPr>
            </a:lvl1pPr>
          </a:lstStyle>
          <a:p>
            <a:pPr>
              <a:defRPr/>
            </a:pPr>
            <a:fld id="{A780640B-607C-45A3-9AF3-7834158B2B54}" type="slidenum">
              <a:rPr lang="en-US"/>
              <a:pPr>
                <a:defRPr/>
              </a:pPr>
              <a:t>‹#›</a:t>
            </a:fld>
            <a:endParaRPr lang="en-US" dirty="0"/>
          </a:p>
        </p:txBody>
      </p:sp>
    </p:spTree>
    <p:extLst>
      <p:ext uri="{BB962C8B-B14F-4D97-AF65-F5344CB8AC3E}">
        <p14:creationId xmlns:p14="http://schemas.microsoft.com/office/powerpoint/2010/main" val="710460486"/>
      </p:ext>
    </p:extLst>
  </p:cSld>
  <p:clrMapOvr>
    <a:masterClrMapping/>
  </p:clrMapOvr>
  <p:transition advClick="0" advTm="2000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Calibri" pitchFamily="34" charset="0"/>
              </a:defRPr>
            </a:lvl1pPr>
          </a:lstStyle>
          <a:p>
            <a:pPr>
              <a:defRPr/>
            </a:pPr>
            <a:fld id="{5A4BABF3-3ECF-467F-B856-E7848A93AB2E}" type="datetime1">
              <a:rPr lang="en-US"/>
              <a:pPr>
                <a:defRPr/>
              </a:pPr>
              <a:t>2/1/2017</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alibri"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Calibri" pitchFamily="34" charset="0"/>
              </a:defRPr>
            </a:lvl1pPr>
          </a:lstStyle>
          <a:p>
            <a:pPr>
              <a:defRPr/>
            </a:pPr>
            <a:fld id="{ACD250C8-1A96-4054-B44E-CFC8B9AD0F8E}" type="slidenum">
              <a:rPr lang="en-US"/>
              <a:pPr>
                <a:defRPr/>
              </a:pPr>
              <a:t>‹#›</a:t>
            </a:fld>
            <a:endParaRPr lang="en-US" dirty="0"/>
          </a:p>
        </p:txBody>
      </p:sp>
    </p:spTree>
    <p:extLst>
      <p:ext uri="{BB962C8B-B14F-4D97-AF65-F5344CB8AC3E}">
        <p14:creationId xmlns:p14="http://schemas.microsoft.com/office/powerpoint/2010/main" val="3989556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765128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438994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9536204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599848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478101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en-US" dirty="0">
              <a:solidFill>
                <a:prstClr val="black">
                  <a:tint val="75000"/>
                </a:prstClr>
              </a:solidFill>
            </a:endParaRPr>
          </a:p>
        </p:txBody>
      </p:sp>
      <p:sp>
        <p:nvSpPr>
          <p:cNvPr id="9" name="Номер слайда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45613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en-US" dirty="0">
              <a:solidFill>
                <a:prstClr val="black">
                  <a:tint val="75000"/>
                </a:prstClr>
              </a:solidFill>
            </a:endParaRPr>
          </a:p>
        </p:txBody>
      </p:sp>
      <p:sp>
        <p:nvSpPr>
          <p:cNvPr id="5" name="Номер слайда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014540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383FB2-F408-4344-BB76-3CA8DB71FDEF}" type="datetimeFigureOut">
              <a:rPr lang="uk-UA" smtClean="0">
                <a:solidFill>
                  <a:prstClr val="white">
                    <a:tint val="75000"/>
                  </a:prstClr>
                </a:solidFill>
              </a:rPr>
              <a:pPr/>
              <a:t>01.02.2017</a:t>
            </a:fld>
            <a:endParaRPr lang="uk-UA">
              <a:solidFill>
                <a:prstClr val="white">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white">
                  <a:tint val="75000"/>
                </a:prstClr>
              </a:solidFill>
            </a:endParaRPr>
          </a:p>
        </p:txBody>
      </p:sp>
      <p:sp>
        <p:nvSpPr>
          <p:cNvPr id="4" name="Номер слайда 3"/>
          <p:cNvSpPr>
            <a:spLocks noGrp="1"/>
          </p:cNvSpPr>
          <p:nvPr>
            <p:ph type="sldNum" sz="quarter" idx="12"/>
          </p:nvPr>
        </p:nvSpPr>
        <p:spPr/>
        <p:txBody>
          <a:bodyPr/>
          <a:lstStyle/>
          <a:p>
            <a:fld id="{CDCB40B2-AB4A-42B4-8336-E86EE9D2F10A}" type="slidenum">
              <a:rPr lang="uk-UA" smtClean="0">
                <a:solidFill>
                  <a:prstClr val="white">
                    <a:tint val="75000"/>
                  </a:prstClr>
                </a:solidFill>
              </a:rPr>
              <a:pPr/>
              <a:t>‹#›</a:t>
            </a:fld>
            <a:endParaRPr lang="uk-UA">
              <a:solidFill>
                <a:prstClr val="white">
                  <a:tint val="75000"/>
                </a:prstClr>
              </a:solidFill>
            </a:endParaRPr>
          </a:p>
        </p:txBody>
      </p:sp>
    </p:spTree>
    <p:extLst>
      <p:ext uri="{BB962C8B-B14F-4D97-AF65-F5344CB8AC3E}">
        <p14:creationId xmlns:p14="http://schemas.microsoft.com/office/powerpoint/2010/main" val="20875307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382456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en-US" dirty="0">
              <a:solidFill>
                <a:prstClr val="black">
                  <a:tint val="75000"/>
                </a:prstClr>
              </a:solidFill>
            </a:endParaRPr>
          </a:p>
        </p:txBody>
      </p:sp>
      <p:sp>
        <p:nvSpPr>
          <p:cNvPr id="7" name="Номер слайда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155698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048836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en-US" dirty="0">
              <a:solidFill>
                <a:prstClr val="black">
                  <a:tint val="75000"/>
                </a:prstClr>
              </a:solidFill>
            </a:endParaRPr>
          </a:p>
        </p:txBody>
      </p:sp>
      <p:sp>
        <p:nvSpPr>
          <p:cNvPr id="6" name="Номер слайда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530983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uk-UA">
              <a:solidFill>
                <a:prstClr val="black">
                  <a:tint val="75000"/>
                </a:prstClr>
              </a:solidFill>
            </a:endParaRPr>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0564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14" name="Нижний колонтитул 13"/>
          <p:cNvSpPr>
            <a:spLocks noGrp="1"/>
          </p:cNvSpPr>
          <p:nvPr>
            <p:ph type="ftr" sz="quarter" idx="12"/>
          </p:nvPr>
        </p:nvSpPr>
        <p:spPr/>
        <p:txBody>
          <a:bodyPr/>
          <a:lstStyle/>
          <a:p>
            <a:endParaRPr lang="uk-UA">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10" name="Номер слайда 9"/>
          <p:cNvSpPr>
            <a:spLocks noGrp="1"/>
          </p:cNvSpPr>
          <p:nvPr>
            <p:ph type="sldNum" sz="quarter" idx="16"/>
          </p:nvPr>
        </p:nvSpPr>
        <p:spPr/>
        <p:txBody>
          <a:bodyPr rtlCol="0"/>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12" name="Нижний колонтитул 11"/>
          <p:cNvSpPr>
            <a:spLocks noGrp="1"/>
          </p:cNvSpPr>
          <p:nvPr>
            <p:ph type="ftr" sz="quarter" idx="17"/>
          </p:nvPr>
        </p:nvSpPr>
        <p:spPr/>
        <p:txBody>
          <a:bodyPr rtlCol="0"/>
          <a:lstStyle/>
          <a:p>
            <a:endParaRPr lang="uk-UA">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12" name="Номер слайда 11"/>
          <p:cNvSpPr>
            <a:spLocks noGrp="1"/>
          </p:cNvSpPr>
          <p:nvPr>
            <p:ph type="sldNum" sz="quarter" idx="16"/>
          </p:nvPr>
        </p:nvSpPr>
        <p:spPr/>
        <p:txBody>
          <a:bodyPr rtlCol="0"/>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14" name="Нижний колонтитул 13"/>
          <p:cNvSpPr>
            <a:spLocks noGrp="1"/>
          </p:cNvSpPr>
          <p:nvPr>
            <p:ph type="ftr" sz="quarter" idx="17"/>
          </p:nvPr>
        </p:nvSpPr>
        <p:spPr/>
        <p:txBody>
          <a:bodyPr rtlCol="0"/>
          <a:lstStyle/>
          <a:p>
            <a:endParaRPr lang="uk-UA">
              <a:solidFill>
                <a:prstClr val="black">
                  <a:tint val="75000"/>
                </a:prstClr>
              </a:solidFill>
            </a:endParaRPr>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uk-UA">
              <a:solidFill>
                <a:prstClr val="black">
                  <a:tint val="75000"/>
                </a:prstClr>
              </a:solidFill>
            </a:endParaRPr>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uk-UA">
              <a:solidFill>
                <a:prstClr val="black">
                  <a:tint val="75000"/>
                </a:prstClr>
              </a:solidFill>
            </a:endParaRPr>
          </a:p>
        </p:txBody>
      </p:sp>
      <p:sp>
        <p:nvSpPr>
          <p:cNvPr id="6" name="Номер слайда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11"/>
          </p:nvPr>
        </p:nvSpPr>
        <p:spPr>
          <a:xfrm>
            <a:off x="457201" y="6248207"/>
            <a:ext cx="5573483" cy="365125"/>
          </a:xfrm>
        </p:spPr>
        <p:txBody>
          <a:bodyPr/>
          <a:lstStyle/>
          <a:p>
            <a:endParaRPr lang="uk-UA">
              <a:solidFill>
                <a:prstClr val="black">
                  <a:tint val="75000"/>
                </a:prstClr>
              </a:solidFill>
            </a:endParaRPr>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uk-UA">
              <a:solidFill>
                <a:prstClr val="black">
                  <a:tint val="75000"/>
                </a:prstClr>
              </a:solidFill>
            </a:endParaRPr>
          </a:p>
        </p:txBody>
      </p:sp>
      <p:sp>
        <p:nvSpPr>
          <p:cNvPr id="9" name="Номер слайда 8"/>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7720683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Footer Placeholder 4"/>
          <p:cNvSpPr>
            <a:spLocks noGrp="1"/>
          </p:cNvSpPr>
          <p:nvPr>
            <p:ph type="ftr" sz="quarter" idx="11"/>
          </p:nvPr>
        </p:nvSpPr>
        <p:spPr/>
        <p:txBody>
          <a:bodyPr/>
          <a:lstStyle/>
          <a:p>
            <a:endParaRPr lang="uk-UA">
              <a:solidFill>
                <a:prstClr val="black">
                  <a:tint val="75000"/>
                </a:prstClr>
              </a:solidFill>
            </a:endParaRPr>
          </a:p>
        </p:txBody>
      </p:sp>
      <p:sp>
        <p:nvSpPr>
          <p:cNvPr id="6" name="Slide Number Placeholder 5"/>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383FB2-F408-4344-BB76-3CA8DB71FDEF}" type="datetimeFigureOut">
              <a:rPr lang="uk-UA" smtClean="0">
                <a:solidFill>
                  <a:prstClr val="white">
                    <a:tint val="75000"/>
                  </a:prstClr>
                </a:solidFill>
              </a:rPr>
              <a:pPr/>
              <a:t>01.02.2017</a:t>
            </a:fld>
            <a:endParaRPr lang="uk-UA">
              <a:solidFill>
                <a:prstClr val="white">
                  <a:tint val="75000"/>
                </a:prstClr>
              </a:solidFill>
            </a:endParaRPr>
          </a:p>
        </p:txBody>
      </p:sp>
      <p:sp>
        <p:nvSpPr>
          <p:cNvPr id="3" name="Footer Placeholder 2"/>
          <p:cNvSpPr>
            <a:spLocks noGrp="1"/>
          </p:cNvSpPr>
          <p:nvPr>
            <p:ph type="ftr" sz="quarter" idx="11"/>
          </p:nvPr>
        </p:nvSpPr>
        <p:spPr/>
        <p:txBody>
          <a:bodyPr/>
          <a:lstStyle/>
          <a:p>
            <a:endParaRPr lang="uk-UA">
              <a:solidFill>
                <a:prstClr val="white">
                  <a:tint val="75000"/>
                </a:prstClr>
              </a:solidFill>
            </a:endParaRPr>
          </a:p>
        </p:txBody>
      </p:sp>
      <p:sp>
        <p:nvSpPr>
          <p:cNvPr id="4" name="Slide Number Placeholder 3"/>
          <p:cNvSpPr>
            <a:spLocks noGrp="1"/>
          </p:cNvSpPr>
          <p:nvPr>
            <p:ph type="sldNum" sz="quarter" idx="12"/>
          </p:nvPr>
        </p:nvSpPr>
        <p:spPr/>
        <p:txBody>
          <a:bodyPr/>
          <a:lstStyle/>
          <a:p>
            <a:fld id="{CDCB40B2-AB4A-42B4-8336-E86EE9D2F10A}" type="slidenum">
              <a:rPr lang="uk-UA" smtClean="0">
                <a:solidFill>
                  <a:prstClr val="white">
                    <a:tint val="75000"/>
                  </a:prstClr>
                </a:solidFill>
              </a:rPr>
              <a:pPr/>
              <a:t>‹#›</a:t>
            </a:fld>
            <a:endParaRPr lang="uk-UA">
              <a:solidFill>
                <a:prstClr val="white">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uk-UA">
              <a:solidFill>
                <a:prstClr val="black">
                  <a:tint val="75000"/>
                </a:prstClr>
              </a:solidFill>
            </a:endParaRPr>
          </a:p>
        </p:txBody>
      </p:sp>
      <p:sp>
        <p:nvSpPr>
          <p:cNvPr id="5" name="Номер слайда 4"/>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13232779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uk-UA">
              <a:solidFill>
                <a:prstClr val="black">
                  <a:tint val="75000"/>
                </a:prstClr>
              </a:solidFill>
            </a:endParaRPr>
          </a:p>
        </p:txBody>
      </p:sp>
      <p:sp>
        <p:nvSpPr>
          <p:cNvPr id="4" name="Номер слайда 3"/>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613630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32454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uk-UA">
              <a:solidFill>
                <a:prstClr val="black">
                  <a:tint val="75000"/>
                </a:prstClr>
              </a:solidFill>
            </a:endParaRPr>
          </a:p>
        </p:txBody>
      </p:sp>
      <p:sp>
        <p:nvSpPr>
          <p:cNvPr id="7" name="Номер слайда 6"/>
          <p:cNvSpPr>
            <a:spLocks noGrp="1"/>
          </p:cNvSpPr>
          <p:nvPr>
            <p:ph type="sldNum" sz="quarter" idx="12"/>
          </p:nvPr>
        </p:nvSpPr>
        <p:spPr/>
        <p:txBody>
          <a:body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4001709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5.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6.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2689606112"/>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D5785-8A43-4CC4-A705-D4AA7E8DB57F}" type="datetimeFigureOut">
              <a:rPr lang="en-US" smtClean="0">
                <a:solidFill>
                  <a:prstClr val="black">
                    <a:tint val="75000"/>
                  </a:prstClr>
                </a:solidFill>
              </a:rPr>
              <a:pPr/>
              <a:t>2/1/2017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91214334"/>
      </p:ext>
    </p:extLst>
  </p:cSld>
  <p:clrMap bg1="dk1" tx1="lt1" bg2="dk2" tx2="lt2" accent1="accent1" accent2="accent2" accent3="accent3" accent4="accent4" accent5="accent5" accent6="accent6" hlink="hlink" folHlink="folHlink"/>
  <p:sldLayoutIdLst>
    <p:sldLayoutId id="2147484090" r:id="rId1"/>
    <p:sldLayoutId id="2147484091" r:id="rId2"/>
    <p:sldLayoutId id="2147484093" r:id="rId3"/>
  </p:sldLayoutIdLst>
  <p:transition advClick="0" advTm="2000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7181"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prstClr val="black">
                    <a:lumMod val="50000"/>
                    <a:lumOff val="50000"/>
                  </a:prstClr>
                </a:solidFill>
              </a:defRPr>
            </a:lvl1pPr>
          </a:lstStyle>
          <a:p>
            <a:pPr fontAlgn="base">
              <a:spcBef>
                <a:spcPct val="0"/>
              </a:spcBef>
              <a:spcAft>
                <a:spcPct val="0"/>
              </a:spcAft>
              <a:defRPr/>
            </a:pPr>
            <a:fld id="{F688F595-7999-486A-8943-89DB9BF649E5}" type="datetimeFigureOut">
              <a:rPr lang="ru-RU">
                <a:latin typeface="Calibri" pitchFamily="34" charset="0"/>
              </a:rPr>
              <a:pPr fontAlgn="base">
                <a:spcBef>
                  <a:spcPct val="0"/>
                </a:spcBef>
                <a:spcAft>
                  <a:spcPct val="0"/>
                </a:spcAft>
                <a:defRPr/>
              </a:pPr>
              <a:t>01.02.2017</a:t>
            </a:fld>
            <a:endParaRPr lang="ru-RU">
              <a:latin typeface="Calibri" pitchFamily="34"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prstClr val="black">
                    <a:lumMod val="50000"/>
                    <a:lumOff val="50000"/>
                  </a:prstClr>
                </a:solidFill>
              </a:defRPr>
            </a:lvl1pPr>
          </a:lstStyle>
          <a:p>
            <a:pPr fontAlgn="base">
              <a:spcBef>
                <a:spcPct val="0"/>
              </a:spcBef>
              <a:spcAft>
                <a:spcPct val="0"/>
              </a:spcAft>
              <a:defRPr/>
            </a:pPr>
            <a:endParaRPr lang="ru-RU">
              <a:latin typeface="Calibri" pitchFamily="34"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prstClr val="black">
                    <a:lumMod val="50000"/>
                    <a:lumOff val="50000"/>
                  </a:prstClr>
                </a:solidFill>
              </a:defRPr>
            </a:lvl1pPr>
          </a:lstStyle>
          <a:p>
            <a:pPr fontAlgn="base">
              <a:spcBef>
                <a:spcPct val="0"/>
              </a:spcBef>
              <a:spcAft>
                <a:spcPct val="0"/>
              </a:spcAft>
              <a:defRPr/>
            </a:pPr>
            <a:fld id="{1B6B9E7B-901D-4613-AFD8-DBB6D3AE92CB}" type="slidenum">
              <a:rPr lang="ru-RU">
                <a:latin typeface="Calibri" pitchFamily="34" charset="0"/>
              </a:rPr>
              <a:pPr fontAlgn="base">
                <a:spcBef>
                  <a:spcPct val="0"/>
                </a:spcBef>
                <a:spcAft>
                  <a:spcPct val="0"/>
                </a:spcAft>
                <a:defRPr/>
              </a:pPr>
              <a:t>‹#›</a:t>
            </a:fld>
            <a:endParaRPr lang="ru-RU">
              <a:latin typeface="Calibri" pitchFamily="34" charset="0"/>
            </a:endParaRPr>
          </a:p>
        </p:txBody>
      </p:sp>
    </p:spTree>
    <p:extLst>
      <p:ext uri="{BB962C8B-B14F-4D97-AF65-F5344CB8AC3E}">
        <p14:creationId xmlns:p14="http://schemas.microsoft.com/office/powerpoint/2010/main" val="462997417"/>
      </p:ext>
    </p:extLst>
  </p:cSld>
  <p:clrMap bg1="lt1" tx1="dk1" bg2="lt2" tx2="dk2" accent1="accent1" accent2="accent2" accent3="accent3" accent4="accent4" accent5="accent5" accent6="accent6" hlink="hlink" folHlink="folHlink"/>
  <p:sldLayoutIdLst>
    <p:sldLayoutId id="2147484119" r:id="rId1"/>
    <p:sldLayoutId id="2147484120" r:id="rId2"/>
    <p:sldLayoutId id="2147484121" r:id="rId3"/>
    <p:sldLayoutId id="2147484122" r:id="rId4"/>
    <p:sldLayoutId id="2147484123" r:id="rId5"/>
    <p:sldLayoutId id="2147484124" r:id="rId6"/>
    <p:sldLayoutId id="2147484125" r:id="rId7"/>
    <p:sldLayoutId id="2147484126" r:id="rId8"/>
    <p:sldLayoutId id="2147484127" r:id="rId9"/>
    <p:sldLayoutId id="2147484128" r:id="rId10"/>
    <p:sldLayoutId id="2147484129" r:id="rId11"/>
  </p:sldLayoutIdLst>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uk-UA" smtClean="0"/>
              <a:t>Образец заголовка</a:t>
            </a:r>
            <a:endParaRPr lang="en-US" altLang="uk-UA" smtClean="0"/>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uk-UA" smtClean="0"/>
              <a:t>Образец текста</a:t>
            </a:r>
          </a:p>
          <a:p>
            <a:pPr lvl="1"/>
            <a:r>
              <a:rPr lang="ru-RU" altLang="uk-UA" smtClean="0"/>
              <a:t>Второй уровень</a:t>
            </a:r>
          </a:p>
          <a:p>
            <a:pPr lvl="2"/>
            <a:r>
              <a:rPr lang="ru-RU" altLang="uk-UA" smtClean="0"/>
              <a:t>Третий уровень</a:t>
            </a:r>
          </a:p>
          <a:p>
            <a:pPr lvl="3"/>
            <a:r>
              <a:rPr lang="ru-RU" altLang="uk-UA" smtClean="0"/>
              <a:t>Четвертый уровень</a:t>
            </a:r>
          </a:p>
          <a:p>
            <a:pPr lvl="4"/>
            <a:r>
              <a:rPr lang="ru-RU" altLang="uk-UA" smtClean="0"/>
              <a:t>Пятый уровень</a:t>
            </a:r>
            <a:endParaRPr lang="en-US" altLang="uk-U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5BEA78F9-9CED-4F35-8666-F14292A2976B}" type="datetime1">
              <a:rPr lang="en-US"/>
              <a:pPr>
                <a:defRPr/>
              </a:pPr>
              <a:t>2/1/2017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B0B21FBF-E30E-4819-9155-223B95B54136}" type="slidenum">
              <a:rPr lang="en-US"/>
              <a:pPr>
                <a:defRPr/>
              </a:pPr>
              <a:t>‹#›</a:t>
            </a:fld>
            <a:endParaRPr lang="en-US" dirty="0"/>
          </a:p>
        </p:txBody>
      </p:sp>
    </p:spTree>
    <p:extLst>
      <p:ext uri="{BB962C8B-B14F-4D97-AF65-F5344CB8AC3E}">
        <p14:creationId xmlns:p14="http://schemas.microsoft.com/office/powerpoint/2010/main" val="88327836"/>
      </p:ext>
    </p:extLst>
  </p:cSld>
  <p:clrMap bg1="dk1" tx1="lt1" bg2="dk2" tx2="lt2" accent1="accent1" accent2="accent2" accent3="accent3" accent4="accent4" accent5="accent5" accent6="accent6" hlink="hlink" folHlink="folHlink"/>
  <p:sldLayoutIdLst>
    <p:sldLayoutId id="2147484131" r:id="rId1"/>
    <p:sldLayoutId id="2147484132" r:id="rId2"/>
  </p:sldLayoutIdLst>
  <p:transition advClick="0" advTm="20000"/>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extLst>
      <p:ext uri="{BB962C8B-B14F-4D97-AF65-F5344CB8AC3E}">
        <p14:creationId xmlns:p14="http://schemas.microsoft.com/office/powerpoint/2010/main" val="3886756132"/>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uk-UA">
              <a:solidFill>
                <a:prstClr val="black">
                  <a:tint val="75000"/>
                </a:prstClr>
              </a:solidFill>
            </a:endParaRPr>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5AC6C09E-360B-4004-A2C3-8446DD7E70B2}" type="datetimeFigureOut">
              <a:rPr lang="uk-UA" smtClean="0">
                <a:solidFill>
                  <a:prstClr val="black">
                    <a:tint val="75000"/>
                  </a:prstClr>
                </a:solidFill>
              </a:rPr>
              <a:pPr/>
              <a:t>01.02.2017</a:t>
            </a:fld>
            <a:endParaRPr lang="uk-UA">
              <a:solidFill>
                <a:prstClr val="black">
                  <a:tint val="75000"/>
                </a:prstClr>
              </a:solidFill>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uk-UA">
              <a:solidFill>
                <a:prstClr val="black">
                  <a:tint val="75000"/>
                </a:prstClr>
              </a:solidFill>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5D03B92E-3FEB-40EC-97B6-E0BDE29D0EB8}" type="slidenum">
              <a:rPr lang="uk-UA" smtClean="0">
                <a:solidFill>
                  <a:prstClr val="black">
                    <a:tint val="75000"/>
                  </a:prstClr>
                </a:solidFill>
              </a:rPr>
              <a:pPr/>
              <a:t>‹#›</a:t>
            </a:fld>
            <a:endParaRPr lang="uk-UA">
              <a:solidFill>
                <a:prstClr val="black">
                  <a:tint val="75000"/>
                </a:prstClr>
              </a:solidFill>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eg"/><Relationship Id="rId7" Type="http://schemas.openxmlformats.org/officeDocument/2006/relationships/image" Target="../media/image10.gif"/><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9.gif"/><Relationship Id="rId5" Type="http://schemas.microsoft.com/office/2007/relationships/hdphoto" Target="../media/hdphoto1.wdp"/><Relationship Id="rId4" Type="http://schemas.openxmlformats.org/officeDocument/2006/relationships/image" Target="../media/image8.png"/><Relationship Id="rId9" Type="http://schemas.openxmlformats.org/officeDocument/2006/relationships/image" Target="../media/image1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2.jpeg"/><Relationship Id="rId2" Type="http://schemas.openxmlformats.org/officeDocument/2006/relationships/diagramData" Target="../diagrams/data8.xml"/><Relationship Id="rId1" Type="http://schemas.openxmlformats.org/officeDocument/2006/relationships/slideLayout" Target="../slideLayouts/slideLayout3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emf"/><Relationship Id="rId1" Type="http://schemas.openxmlformats.org/officeDocument/2006/relationships/slideLayout" Target="../slideLayouts/slideLayout33.xml"/><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emf"/><Relationship Id="rId1" Type="http://schemas.openxmlformats.org/officeDocument/2006/relationships/slideLayout" Target="../slideLayouts/slideLayout33.xml"/><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32.jpeg"/><Relationship Id="rId2" Type="http://schemas.openxmlformats.org/officeDocument/2006/relationships/diagramData" Target="../diagrams/data10.xml"/><Relationship Id="rId1" Type="http://schemas.openxmlformats.org/officeDocument/2006/relationships/slideLayout" Target="../slideLayouts/slideLayout3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33.xml"/><Relationship Id="rId6" Type="http://schemas.openxmlformats.org/officeDocument/2006/relationships/image" Target="../media/image36.jpeg"/><Relationship Id="rId5" Type="http://schemas.openxmlformats.org/officeDocument/2006/relationships/image" Target="../media/image35.jpeg"/><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3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emf"/><Relationship Id="rId1" Type="http://schemas.openxmlformats.org/officeDocument/2006/relationships/slideLayout" Target="../slideLayouts/slideLayout33.xml"/><Relationship Id="rId6" Type="http://schemas.openxmlformats.org/officeDocument/2006/relationships/image" Target="../media/image40.jpeg"/><Relationship Id="rId5" Type="http://schemas.openxmlformats.org/officeDocument/2006/relationships/image" Target="../media/image39.jpeg"/><Relationship Id="rId4" Type="http://schemas.microsoft.com/office/2007/relationships/hdphoto" Target="../media/hdphoto4.wdp"/></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emf"/><Relationship Id="rId1" Type="http://schemas.openxmlformats.org/officeDocument/2006/relationships/slideLayout" Target="../slideLayouts/slideLayout33.xml"/><Relationship Id="rId5" Type="http://schemas.openxmlformats.org/officeDocument/2006/relationships/image" Target="../media/image43.jpeg"/><Relationship Id="rId4" Type="http://schemas.microsoft.com/office/2007/relationships/hdphoto" Target="../media/hdphoto5.wdp"/></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33.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33.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3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3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33.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33.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33.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33.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33.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33.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gif"/><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Николай\Documents\ЗНО-2017 Осн. сесія Історія України\Гиф анимация Море на закате_files\image_86120715174103989187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 y="2924944"/>
            <a:ext cx="9144001" cy="3933056"/>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descr="http://www.wallgrad.ru/_ph/4/1280551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861"/>
            <a:ext cx="9149476" cy="45042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pics.livejournal.com/cdyu/pic/002dh7ax"/>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30511" t="16540" r="34495" b="17377"/>
          <a:stretch/>
        </p:blipFill>
        <p:spPr bwMode="auto">
          <a:xfrm>
            <a:off x="3428864" y="329638"/>
            <a:ext cx="1791207" cy="4179482"/>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1714757" y="4658863"/>
            <a:ext cx="7344383" cy="1323439"/>
          </a:xfrm>
          <a:prstGeom prst="rect">
            <a:avLst/>
          </a:prstGeom>
          <a:noFill/>
          <a:ln>
            <a:noFill/>
          </a:ln>
        </p:spPr>
        <p:txBody>
          <a:bodyPr wrap="none" lIns="91440" tIns="45720" rIns="91440" bIns="45720">
            <a:spAutoFit/>
          </a:bodyPr>
          <a:lstStyle/>
          <a:p>
            <a:pPr algn="ctr"/>
            <a:r>
              <a:rPr lang="ru-RU" sz="4000" b="1"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Одеський</a:t>
            </a:r>
            <a:r>
              <a:rPr lang="ru-RU"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t>
            </a:r>
            <a:r>
              <a:rPr lang="ru-RU" sz="4000" b="1"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регіональний</a:t>
            </a:r>
            <a:r>
              <a:rPr lang="ru-RU"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центр </a:t>
            </a:r>
          </a:p>
          <a:p>
            <a:pPr algn="ctr"/>
            <a:r>
              <a:rPr lang="ru-RU" sz="4000" b="1"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оцінювання</a:t>
            </a:r>
            <a:r>
              <a:rPr lang="ru-RU"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t>
            </a:r>
            <a:r>
              <a:rPr lang="ru-RU" sz="4000" b="1"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якості</a:t>
            </a:r>
            <a:r>
              <a:rPr lang="ru-RU"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t>
            </a:r>
            <a:r>
              <a:rPr lang="ru-RU" sz="4000" b="1"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освіти</a:t>
            </a:r>
            <a:endParaRPr lang="ru-RU" sz="4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pic>
        <p:nvPicPr>
          <p:cNvPr id="23" name="Picture 22" descr="http://www.playcast.ru/uploads/2016/06/05/18890655.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866273"/>
            <a:ext cx="2241362" cy="19866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img-fotki.yandex.ru/get/6431/186213537.47/0_862e7_f8e21616_M.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23528" y="2166580"/>
            <a:ext cx="2117646" cy="9926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024" y="4509120"/>
            <a:ext cx="1390706"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descr="C:\Users\Николай\Documents\pic-alert.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798025" y="692696"/>
            <a:ext cx="1052884" cy="647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589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12000" fill="hold"/>
                                        <p:tgtEl>
                                          <p:spTgt spid="18"/>
                                        </p:tgtEl>
                                        <p:attrNameLst>
                                          <p:attrName>ppt_w</p:attrName>
                                        </p:attrNameLst>
                                      </p:cBhvr>
                                      <p:tavLst>
                                        <p:tav tm="0">
                                          <p:val>
                                            <p:fltVal val="0"/>
                                          </p:val>
                                        </p:tav>
                                        <p:tav tm="100000">
                                          <p:val>
                                            <p:strVal val="#ppt_w"/>
                                          </p:val>
                                        </p:tav>
                                      </p:tavLst>
                                    </p:anim>
                                    <p:anim calcmode="lin" valueType="num">
                                      <p:cBhvr>
                                        <p:cTn id="8" dur="12000" fill="hold"/>
                                        <p:tgtEl>
                                          <p:spTgt spid="18"/>
                                        </p:tgtEl>
                                        <p:attrNameLst>
                                          <p:attrName>ppt_h</p:attrName>
                                        </p:attrNameLst>
                                      </p:cBhvr>
                                      <p:tavLst>
                                        <p:tav tm="0">
                                          <p:val>
                                            <p:fltVal val="0"/>
                                          </p:val>
                                        </p:tav>
                                        <p:tav tm="100000">
                                          <p:val>
                                            <p:strVal val="#ppt_h"/>
                                          </p:val>
                                        </p:tav>
                                      </p:tavLst>
                                    </p:anim>
                                    <p:animEffect transition="in" filter="fade">
                                      <p:cBhvr>
                                        <p:cTn id="9" dur="1200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4000" fill="hold"/>
                                        <p:tgtEl>
                                          <p:spTgt spid="6"/>
                                        </p:tgtEl>
                                        <p:attrNameLst>
                                          <p:attrName>ppt_w</p:attrName>
                                        </p:attrNameLst>
                                      </p:cBhvr>
                                      <p:tavLst>
                                        <p:tav tm="0">
                                          <p:val>
                                            <p:fltVal val="0"/>
                                          </p:val>
                                        </p:tav>
                                        <p:tav tm="100000">
                                          <p:val>
                                            <p:strVal val="#ppt_w"/>
                                          </p:val>
                                        </p:tav>
                                      </p:tavLst>
                                    </p:anim>
                                    <p:anim calcmode="lin" valueType="num">
                                      <p:cBhvr>
                                        <p:cTn id="13" dur="4000" fill="hold"/>
                                        <p:tgtEl>
                                          <p:spTgt spid="6"/>
                                        </p:tgtEl>
                                        <p:attrNameLst>
                                          <p:attrName>ppt_h</p:attrName>
                                        </p:attrNameLst>
                                      </p:cBhvr>
                                      <p:tavLst>
                                        <p:tav tm="0">
                                          <p:val>
                                            <p:fltVal val="0"/>
                                          </p:val>
                                        </p:tav>
                                        <p:tav tm="100000">
                                          <p:val>
                                            <p:strVal val="#ppt_h"/>
                                          </p:val>
                                        </p:tav>
                                      </p:tavLst>
                                    </p:anim>
                                    <p:animEffect transition="in" filter="fade">
                                      <p:cBhvr>
                                        <p:cTn id="14" dur="40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4000" fill="hold"/>
                                        <p:tgtEl>
                                          <p:spTgt spid="12"/>
                                        </p:tgtEl>
                                        <p:attrNameLst>
                                          <p:attrName>ppt_w</p:attrName>
                                        </p:attrNameLst>
                                      </p:cBhvr>
                                      <p:tavLst>
                                        <p:tav tm="0">
                                          <p:val>
                                            <p:fltVal val="0"/>
                                          </p:val>
                                        </p:tav>
                                        <p:tav tm="100000">
                                          <p:val>
                                            <p:strVal val="#ppt_w"/>
                                          </p:val>
                                        </p:tav>
                                      </p:tavLst>
                                    </p:anim>
                                    <p:anim calcmode="lin" valueType="num">
                                      <p:cBhvr>
                                        <p:cTn id="18" dur="4000" fill="hold"/>
                                        <p:tgtEl>
                                          <p:spTgt spid="12"/>
                                        </p:tgtEl>
                                        <p:attrNameLst>
                                          <p:attrName>ppt_h</p:attrName>
                                        </p:attrNameLst>
                                      </p:cBhvr>
                                      <p:tavLst>
                                        <p:tav tm="0">
                                          <p:val>
                                            <p:fltVal val="0"/>
                                          </p:val>
                                        </p:tav>
                                        <p:tav tm="100000">
                                          <p:val>
                                            <p:strVal val="#ppt_h"/>
                                          </p:val>
                                        </p:tav>
                                      </p:tavLst>
                                    </p:anim>
                                    <p:animEffect transition="in" filter="fade">
                                      <p:cBhvr>
                                        <p:cTn id="19" dur="4000"/>
                                        <p:tgtEl>
                                          <p:spTgt spid="12"/>
                                        </p:tgtEl>
                                      </p:cBhvr>
                                    </p:animEffect>
                                  </p:childTnLst>
                                </p:cTn>
                              </p:par>
                            </p:childTnLst>
                          </p:cTn>
                        </p:par>
                        <p:par>
                          <p:cTn id="20" fill="hold">
                            <p:stCondLst>
                              <p:cond delay="125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7016" y="188640"/>
            <a:ext cx="8856984" cy="1398786"/>
          </a:xfrm>
        </p:spPr>
        <p:txBody>
          <a:bodyPr>
            <a:noAutofit/>
          </a:bodyPr>
          <a:lstStyle/>
          <a:p>
            <a:r>
              <a:rPr lang="uk-UA" b="1" dirty="0">
                <a:solidFill>
                  <a:srgbClr val="C00000"/>
                </a:solidFill>
                <a:latin typeface="Times New Roman" panose="02020603050405020304" pitchFamily="18" charset="0"/>
                <a:ea typeface="Times New Roman" panose="02020603050405020304" pitchFamily="18" charset="0"/>
              </a:rPr>
              <a:t>м</a:t>
            </a:r>
            <a:r>
              <a:rPr lang="uk-UA" b="1" dirty="0" smtClean="0">
                <a:solidFill>
                  <a:srgbClr val="C00000"/>
                </a:solidFill>
                <a:latin typeface="Times New Roman" panose="02020603050405020304" pitchFamily="18" charset="0"/>
                <a:ea typeface="Times New Roman" panose="02020603050405020304" pitchFamily="18" charset="0"/>
              </a:rPr>
              <a:t>. </a:t>
            </a:r>
            <a:r>
              <a:rPr lang="uk-UA" b="1" dirty="0" err="1" smtClean="0">
                <a:solidFill>
                  <a:srgbClr val="C00000"/>
                </a:solidFill>
                <a:latin typeface="Times New Roman" panose="02020603050405020304" pitchFamily="18" charset="0"/>
                <a:ea typeface="Times New Roman" panose="02020603050405020304" pitchFamily="18" charset="0"/>
              </a:rPr>
              <a:t>Подільськ</a:t>
            </a:r>
            <a:r>
              <a:rPr lang="uk-UA" b="1" dirty="0" smtClean="0">
                <a:solidFill>
                  <a:srgbClr val="C00000"/>
                </a:solidFill>
                <a:latin typeface="Times New Roman" panose="02020603050405020304" pitchFamily="18" charset="0"/>
                <a:ea typeface="Times New Roman" panose="02020603050405020304" pitchFamily="18" charset="0"/>
              </a:rPr>
              <a:t/>
            </a:r>
            <a:br>
              <a:rPr lang="uk-UA" b="1" dirty="0" smtClean="0">
                <a:solidFill>
                  <a:srgbClr val="C00000"/>
                </a:solidFill>
                <a:latin typeface="Times New Roman" panose="02020603050405020304" pitchFamily="18" charset="0"/>
                <a:ea typeface="Times New Roman" panose="02020603050405020304" pitchFamily="18" charset="0"/>
              </a:rPr>
            </a:br>
            <a:endParaRPr lang="uk-UA" b="1" dirty="0">
              <a:solidFill>
                <a:srgbClr val="C00000"/>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8998160"/>
              </p:ext>
            </p:extLst>
          </p:nvPr>
        </p:nvGraphicFramePr>
        <p:xfrm>
          <a:off x="179512" y="1196751"/>
          <a:ext cx="8712968" cy="5045762"/>
        </p:xfrm>
        <a:graphic>
          <a:graphicData uri="http://schemas.openxmlformats.org/drawingml/2006/table">
            <a:tbl>
              <a:tblPr firstCol="1" bandRow="1">
                <a:tableStyleId>{5C22544A-7EE6-4342-B048-85BDC9FD1C3A}</a:tableStyleId>
              </a:tblPr>
              <a:tblGrid>
                <a:gridCol w="3816424"/>
                <a:gridCol w="4896544"/>
              </a:tblGrid>
              <a:tr h="16776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Загальноосвітня школа І – ІІІ ступенів №2 м. Подільська Одеської обл.</a:t>
                      </a:r>
                      <a:endParaRPr lang="uk-UA" sz="2800" dirty="0">
                        <a:latin typeface="Times New Roman" panose="02020603050405020304" pitchFamily="18" charset="0"/>
                        <a:cs typeface="Times New Roman" panose="02020603050405020304" pitchFamily="18" charset="0"/>
                      </a:endParaRPr>
                    </a:p>
                  </a:txBody>
                  <a:tcPr/>
                </a:tc>
              </a:tr>
              <a:tr h="115570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66300, Одеська обл.</a:t>
                      </a:r>
                      <a:br>
                        <a:rPr lang="uk-UA" sz="2800" dirty="0" smtClean="0">
                          <a:solidFill>
                            <a:srgbClr val="000000"/>
                          </a:solidFill>
                          <a:effectLst/>
                          <a:latin typeface="Times New Roman" panose="02020603050405020304" pitchFamily="18" charset="0"/>
                          <a:ea typeface="Times New Roman" panose="02020603050405020304" pitchFamily="18" charset="0"/>
                        </a:rPr>
                      </a:br>
                      <a:r>
                        <a:rPr lang="uk-UA" sz="2800" dirty="0" smtClean="0">
                          <a:solidFill>
                            <a:srgbClr val="000000"/>
                          </a:solidFill>
                          <a:effectLst/>
                          <a:latin typeface="Times New Roman" panose="02020603050405020304" pitchFamily="18" charset="0"/>
                          <a:ea typeface="Times New Roman" panose="02020603050405020304" pitchFamily="18" charset="0"/>
                        </a:rPr>
                        <a:t>м. </a:t>
                      </a:r>
                      <a:r>
                        <a:rPr lang="uk-UA" sz="2800" dirty="0" err="1" smtClean="0">
                          <a:solidFill>
                            <a:srgbClr val="000000"/>
                          </a:solidFill>
                          <a:effectLst/>
                          <a:latin typeface="Times New Roman" panose="02020603050405020304" pitchFamily="18" charset="0"/>
                          <a:ea typeface="Times New Roman" panose="02020603050405020304" pitchFamily="18" charset="0"/>
                        </a:rPr>
                        <a:t>Подільськ</a:t>
                      </a:r>
                      <a:r>
                        <a:rPr lang="uk-UA" sz="2800" dirty="0" smtClean="0">
                          <a:solidFill>
                            <a:srgbClr val="000000"/>
                          </a:solidFill>
                          <a:effectLst/>
                          <a:latin typeface="Times New Roman" panose="02020603050405020304" pitchFamily="18" charset="0"/>
                          <a:ea typeface="Times New Roman" panose="02020603050405020304" pitchFamily="18" charset="0"/>
                        </a:rPr>
                        <a:t>, вул.Шкільна,3</a:t>
                      </a:r>
                      <a:endParaRPr lang="uk-UA" sz="2800" dirty="0">
                        <a:latin typeface="Times New Roman" panose="02020603050405020304" pitchFamily="18" charset="0"/>
                        <a:cs typeface="Times New Roman" panose="02020603050405020304" pitchFamily="18" charset="0"/>
                      </a:endParaRPr>
                    </a:p>
                  </a:txBody>
                  <a:tcPr/>
                </a:tc>
              </a:tr>
              <a:tr h="6337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Методичний кабінет № 2</a:t>
                      </a:r>
                      <a:endParaRPr lang="uk-UA" sz="2800" dirty="0">
                        <a:latin typeface="Times New Roman" panose="02020603050405020304" pitchFamily="18" charset="0"/>
                        <a:cs typeface="Times New Roman" panose="02020603050405020304" pitchFamily="18" charset="0"/>
                      </a:endParaRPr>
                    </a:p>
                  </a:txBody>
                  <a:tcPr/>
                </a:tc>
              </a:tr>
              <a:tr h="85337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err="1" smtClean="0">
                          <a:solidFill>
                            <a:srgbClr val="000000"/>
                          </a:solidFill>
                          <a:effectLst/>
                          <a:latin typeface="Times New Roman" panose="02020603050405020304" pitchFamily="18" charset="0"/>
                          <a:ea typeface="Times New Roman" panose="02020603050405020304" pitchFamily="18" charset="0"/>
                        </a:rPr>
                        <a:t>Чечик</a:t>
                      </a:r>
                      <a:r>
                        <a:rPr lang="uk-UA" sz="2800" dirty="0" smtClean="0">
                          <a:solidFill>
                            <a:srgbClr val="000000"/>
                          </a:solidFill>
                          <a:effectLst/>
                          <a:latin typeface="Times New Roman" panose="02020603050405020304" pitchFamily="18" charset="0"/>
                          <a:ea typeface="Times New Roman" panose="02020603050405020304" pitchFamily="18" charset="0"/>
                        </a:rPr>
                        <a:t>                                     Валентина Василівна</a:t>
                      </a:r>
                      <a:endParaRPr lang="uk-UA" sz="2800" dirty="0">
                        <a:latin typeface="Times New Roman" panose="02020603050405020304" pitchFamily="18" charset="0"/>
                        <a:cs typeface="Times New Roman" panose="02020603050405020304" pitchFamily="18" charset="0"/>
                      </a:endParaRPr>
                    </a:p>
                  </a:txBody>
                  <a:tcPr/>
                </a:tc>
              </a:tr>
              <a:tr h="6337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(095)760-88-69 </a:t>
                      </a:r>
                      <a:endParaRPr lang="uk-UA" sz="28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1452739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56984" cy="648072"/>
          </a:xfrm>
        </p:spPr>
        <p:txBody>
          <a:bodyPr>
            <a:noAutofit/>
          </a:bodyPr>
          <a:lstStyle/>
          <a:p>
            <a:r>
              <a:rPr lang="uk-UA" b="1" dirty="0">
                <a:solidFill>
                  <a:srgbClr val="C00000"/>
                </a:solidFill>
                <a:latin typeface="Times New Roman" panose="02020603050405020304" pitchFamily="18" charset="0"/>
                <a:ea typeface="Times New Roman" panose="02020603050405020304" pitchFamily="18" charset="0"/>
              </a:rPr>
              <a:t>м. </a:t>
            </a:r>
            <a:r>
              <a:rPr lang="uk-UA" b="1" dirty="0" smtClean="0">
                <a:solidFill>
                  <a:srgbClr val="C00000"/>
                </a:solidFill>
                <a:latin typeface="Times New Roman" panose="02020603050405020304" pitchFamily="18" charset="0"/>
                <a:ea typeface="Times New Roman" panose="02020603050405020304" pitchFamily="18" charset="0"/>
              </a:rPr>
              <a:t>Ізмаїл</a:t>
            </a:r>
            <a:endParaRPr lang="uk-UA" b="1" dirty="0">
              <a:solidFill>
                <a:srgbClr val="C00000"/>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286061317"/>
              </p:ext>
            </p:extLst>
          </p:nvPr>
        </p:nvGraphicFramePr>
        <p:xfrm>
          <a:off x="147464" y="908720"/>
          <a:ext cx="8964488" cy="5442580"/>
        </p:xfrm>
        <a:graphic>
          <a:graphicData uri="http://schemas.openxmlformats.org/drawingml/2006/table">
            <a:tbl>
              <a:tblPr firstCol="1" bandRow="1">
                <a:tableStyleId>{5C22544A-7EE6-4342-B048-85BDC9FD1C3A}</a:tableStyleId>
              </a:tblPr>
              <a:tblGrid>
                <a:gridCol w="4482244"/>
                <a:gridCol w="4482244"/>
              </a:tblGrid>
              <a:tr h="1449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Загальноосвітня школа № 9 І-ІІІ ступенів міста Ізмаїл Одеської області</a:t>
                      </a:r>
                      <a:endParaRPr lang="uk-UA" sz="2800" dirty="0">
                        <a:latin typeface="Times New Roman" panose="02020603050405020304" pitchFamily="18" charset="0"/>
                        <a:cs typeface="Times New Roman" panose="02020603050405020304" pitchFamily="18" charset="0"/>
                      </a:endParaRPr>
                    </a:p>
                  </a:txBody>
                  <a:tcPr/>
                </a:tc>
              </a:tr>
              <a:tr h="1449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68600, Одеська область, місто Ізмаїл, вул. Івана Франка, 8</a:t>
                      </a:r>
                      <a:endParaRPr lang="uk-UA" sz="2800" dirty="0">
                        <a:latin typeface="Times New Roman" panose="02020603050405020304" pitchFamily="18" charset="0"/>
                        <a:cs typeface="Times New Roman" panose="02020603050405020304" pitchFamily="18" charset="0"/>
                      </a:endParaRPr>
                    </a:p>
                  </a:txBody>
                  <a:tcPr/>
                </a:tc>
              </a:tr>
              <a:tr h="5474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Кабінет інформатики № 33</a:t>
                      </a:r>
                      <a:endParaRPr lang="uk-UA" sz="28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Лещенко Людмила Валентинівна</a:t>
                      </a:r>
                      <a:endParaRPr lang="uk-UA" sz="28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(04841)5-38-35</a:t>
                      </a:r>
                      <a:br>
                        <a:rPr lang="uk-UA" sz="2800" dirty="0" smtClean="0">
                          <a:solidFill>
                            <a:srgbClr val="000000"/>
                          </a:solidFill>
                          <a:effectLst/>
                          <a:latin typeface="Times New Roman" panose="02020603050405020304" pitchFamily="18" charset="0"/>
                          <a:ea typeface="Times New Roman" panose="02020603050405020304" pitchFamily="18" charset="0"/>
                        </a:rPr>
                      </a:br>
                      <a:r>
                        <a:rPr lang="uk-UA" sz="2800" dirty="0" smtClean="0">
                          <a:solidFill>
                            <a:srgbClr val="000000"/>
                          </a:solidFill>
                          <a:effectLst/>
                          <a:latin typeface="Times New Roman" panose="02020603050405020304" pitchFamily="18" charset="0"/>
                          <a:ea typeface="Times New Roman" panose="02020603050405020304" pitchFamily="18" charset="0"/>
                        </a:rPr>
                        <a:t>(067)798-61-44</a:t>
                      </a:r>
                      <a:endParaRPr lang="uk-UA" sz="28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4584899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088" y="404664"/>
            <a:ext cx="8856984" cy="648072"/>
          </a:xfrm>
        </p:spPr>
        <p:txBody>
          <a:bodyPr>
            <a:noAutofit/>
          </a:bodyPr>
          <a:lstStyle/>
          <a:p>
            <a:r>
              <a:rPr lang="uk-UA" b="1" dirty="0">
                <a:solidFill>
                  <a:srgbClr val="C00000"/>
                </a:solidFill>
                <a:latin typeface="Times New Roman" panose="02020603050405020304" pitchFamily="18" charset="0"/>
                <a:ea typeface="Times New Roman" panose="02020603050405020304" pitchFamily="18" charset="0"/>
              </a:rPr>
              <a:t>м. </a:t>
            </a:r>
            <a:r>
              <a:rPr lang="uk-UA" b="1" dirty="0" smtClean="0">
                <a:solidFill>
                  <a:srgbClr val="C00000"/>
                </a:solidFill>
                <a:latin typeface="Times New Roman" panose="02020603050405020304" pitchFamily="18" charset="0"/>
                <a:ea typeface="Times New Roman" panose="02020603050405020304" pitchFamily="18" charset="0"/>
              </a:rPr>
              <a:t>Кропивницький</a:t>
            </a:r>
            <a:endParaRPr lang="uk-UA" b="1" dirty="0">
              <a:solidFill>
                <a:srgbClr val="C0000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366549733"/>
              </p:ext>
            </p:extLst>
          </p:nvPr>
        </p:nvGraphicFramePr>
        <p:xfrm>
          <a:off x="179512" y="1340768"/>
          <a:ext cx="8964488" cy="4938252"/>
        </p:xfrm>
        <a:graphic>
          <a:graphicData uri="http://schemas.openxmlformats.org/drawingml/2006/table">
            <a:tbl>
              <a:tblPr firstCol="1" bandRow="1">
                <a:tableStyleId>{5C22544A-7EE6-4342-B048-85BDC9FD1C3A}</a:tableStyleId>
              </a:tblPr>
              <a:tblGrid>
                <a:gridCol w="4482244"/>
                <a:gridCol w="4482244"/>
              </a:tblGrid>
              <a:tr h="1449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err="1" smtClean="0">
                          <a:solidFill>
                            <a:srgbClr val="000000"/>
                          </a:solidFill>
                          <a:effectLst/>
                          <a:latin typeface="Times New Roman" panose="02020603050405020304" pitchFamily="18" charset="0"/>
                          <a:ea typeface="Times New Roman" panose="02020603050405020304" pitchFamily="18" charset="0"/>
                        </a:rPr>
                        <a:t>Центральноукраїнський</a:t>
                      </a:r>
                      <a:r>
                        <a:rPr lang="uk-UA" sz="2800" dirty="0" smtClean="0">
                          <a:solidFill>
                            <a:srgbClr val="000000"/>
                          </a:solidFill>
                          <a:effectLst/>
                          <a:latin typeface="Times New Roman" panose="02020603050405020304" pitchFamily="18" charset="0"/>
                          <a:ea typeface="Times New Roman" panose="02020603050405020304" pitchFamily="18" charset="0"/>
                        </a:rPr>
                        <a:t> національний технічний університет</a:t>
                      </a:r>
                      <a:endParaRPr lang="uk-UA" sz="2800" dirty="0">
                        <a:latin typeface="Times New Roman" panose="02020603050405020304" pitchFamily="18" charset="0"/>
                        <a:cs typeface="Times New Roman" panose="02020603050405020304" pitchFamily="18" charset="0"/>
                      </a:endParaRPr>
                    </a:p>
                  </a:txBody>
                  <a:tcPr/>
                </a:tc>
              </a:tr>
              <a:tr h="8550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25030, </a:t>
                      </a:r>
                      <a:r>
                        <a:rPr lang="uk-UA" sz="2800" dirty="0" err="1" smtClean="0">
                          <a:solidFill>
                            <a:srgbClr val="000000"/>
                          </a:solidFill>
                          <a:effectLst/>
                          <a:latin typeface="Times New Roman" panose="02020603050405020304" pitchFamily="18" charset="0"/>
                          <a:ea typeface="Times New Roman" panose="02020603050405020304" pitchFamily="18" charset="0"/>
                        </a:rPr>
                        <a:t>м.Кропивницький</a:t>
                      </a:r>
                      <a:r>
                        <a:rPr lang="uk-UA" sz="2800" dirty="0" smtClean="0">
                          <a:solidFill>
                            <a:srgbClr val="000000"/>
                          </a:solidFill>
                          <a:effectLst/>
                          <a:latin typeface="Times New Roman" panose="02020603050405020304" pitchFamily="18" charset="0"/>
                          <a:ea typeface="Times New Roman" panose="02020603050405020304" pitchFamily="18" charset="0"/>
                        </a:rPr>
                        <a:t>, </a:t>
                      </a:r>
                      <a:r>
                        <a:rPr lang="uk-UA" sz="2800" dirty="0" err="1" smtClean="0">
                          <a:solidFill>
                            <a:srgbClr val="000000"/>
                          </a:solidFill>
                          <a:effectLst/>
                          <a:latin typeface="Times New Roman" panose="02020603050405020304" pitchFamily="18" charset="0"/>
                          <a:ea typeface="Times New Roman" panose="02020603050405020304" pitchFamily="18" charset="0"/>
                        </a:rPr>
                        <a:t>пр.Університетський</a:t>
                      </a:r>
                      <a:r>
                        <a:rPr lang="uk-UA" sz="2800" dirty="0" smtClean="0">
                          <a:solidFill>
                            <a:srgbClr val="000000"/>
                          </a:solidFill>
                          <a:effectLst/>
                          <a:latin typeface="Times New Roman" panose="02020603050405020304" pitchFamily="18" charset="0"/>
                          <a:ea typeface="Times New Roman" panose="02020603050405020304" pitchFamily="18" charset="0"/>
                        </a:rPr>
                        <a:t>, 8</a:t>
                      </a:r>
                      <a:endParaRPr lang="uk-UA" sz="2800" dirty="0">
                        <a:latin typeface="Times New Roman" panose="02020603050405020304" pitchFamily="18" charset="0"/>
                        <a:cs typeface="Times New Roman" panose="02020603050405020304" pitchFamily="18" charset="0"/>
                      </a:endParaRPr>
                    </a:p>
                  </a:txBody>
                  <a:tcPr/>
                </a:tc>
              </a:tr>
              <a:tr h="5474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err="1" smtClean="0">
                          <a:solidFill>
                            <a:srgbClr val="000000"/>
                          </a:solidFill>
                          <a:effectLst/>
                          <a:latin typeface="Times New Roman" panose="02020603050405020304" pitchFamily="18" charset="0"/>
                          <a:ea typeface="Times New Roman" panose="02020603050405020304" pitchFamily="18" charset="0"/>
                        </a:rPr>
                        <a:t>каб</a:t>
                      </a:r>
                      <a:r>
                        <a:rPr lang="uk-UA" sz="2800" dirty="0" smtClean="0">
                          <a:solidFill>
                            <a:srgbClr val="000000"/>
                          </a:solidFill>
                          <a:effectLst/>
                          <a:latin typeface="Times New Roman" panose="02020603050405020304" pitchFamily="18" charset="0"/>
                          <a:ea typeface="Times New Roman" panose="02020603050405020304" pitchFamily="18" charset="0"/>
                        </a:rPr>
                        <a:t>. №111</a:t>
                      </a:r>
                      <a:endParaRPr lang="uk-UA" sz="28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err="1" smtClean="0">
                          <a:solidFill>
                            <a:srgbClr val="000000"/>
                          </a:solidFill>
                          <a:effectLst/>
                          <a:latin typeface="Times New Roman" panose="02020603050405020304" pitchFamily="18" charset="0"/>
                          <a:ea typeface="Times New Roman" panose="02020603050405020304" pitchFamily="18" charset="0"/>
                        </a:rPr>
                        <a:t>Дейкун</a:t>
                      </a:r>
                      <a:r>
                        <a:rPr lang="uk-UA" sz="2800" dirty="0" smtClean="0">
                          <a:solidFill>
                            <a:srgbClr val="000000"/>
                          </a:solidFill>
                          <a:effectLst/>
                          <a:latin typeface="Times New Roman" panose="02020603050405020304" pitchFamily="18" charset="0"/>
                          <a:ea typeface="Times New Roman" panose="02020603050405020304" pitchFamily="18" charset="0"/>
                        </a:rPr>
                        <a:t> Світлана Іванівна</a:t>
                      </a:r>
                      <a:endParaRPr lang="ru-RU" sz="2800" dirty="0" smtClean="0">
                        <a:effectLst/>
                        <a:latin typeface="Times New Roman" panose="02020603050405020304" pitchFamily="18" charset="0"/>
                        <a:ea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uk-UA" sz="28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(0522)39-24-67,       (067)309-82-51</a:t>
                      </a:r>
                      <a:endParaRPr lang="uk-UA" sz="28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42723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856984" cy="576064"/>
          </a:xfrm>
        </p:spPr>
        <p:txBody>
          <a:bodyPr>
            <a:noAutofit/>
          </a:bodyPr>
          <a:lstStyle/>
          <a:p>
            <a:r>
              <a:rPr lang="uk-UA" b="1" dirty="0">
                <a:solidFill>
                  <a:srgbClr val="C00000"/>
                </a:solidFill>
                <a:latin typeface="Times New Roman" panose="02020603050405020304" pitchFamily="18" charset="0"/>
                <a:ea typeface="Times New Roman" panose="02020603050405020304" pitchFamily="18" charset="0"/>
              </a:rPr>
              <a:t>м. </a:t>
            </a:r>
            <a:r>
              <a:rPr lang="uk-UA" b="1" dirty="0" smtClean="0">
                <a:solidFill>
                  <a:srgbClr val="C00000"/>
                </a:solidFill>
                <a:latin typeface="Times New Roman" panose="02020603050405020304" pitchFamily="18" charset="0"/>
                <a:ea typeface="Times New Roman" panose="02020603050405020304" pitchFamily="18" charset="0"/>
              </a:rPr>
              <a:t>Олександрія</a:t>
            </a:r>
            <a:endParaRPr lang="uk-UA" b="1" dirty="0">
              <a:solidFill>
                <a:srgbClr val="C0000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4189478116"/>
              </p:ext>
            </p:extLst>
          </p:nvPr>
        </p:nvGraphicFramePr>
        <p:xfrm>
          <a:off x="107504" y="991679"/>
          <a:ext cx="8871048" cy="5264381"/>
        </p:xfrm>
        <a:graphic>
          <a:graphicData uri="http://schemas.openxmlformats.org/drawingml/2006/table">
            <a:tbl>
              <a:tblPr firstCol="1" bandRow="1">
                <a:tableStyleId>{5C22544A-7EE6-4342-B048-85BDC9FD1C3A}</a:tableStyleId>
              </a:tblPr>
              <a:tblGrid>
                <a:gridCol w="4435524"/>
                <a:gridCol w="4435524"/>
              </a:tblGrid>
              <a:tr h="1449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400" dirty="0" smtClean="0">
                          <a:solidFill>
                            <a:srgbClr val="000000"/>
                          </a:solidFill>
                          <a:effectLst/>
                          <a:latin typeface="Times New Roman" panose="02020603050405020304" pitchFamily="18" charset="0"/>
                          <a:ea typeface="Times New Roman" panose="02020603050405020304" pitchFamily="18" charset="0"/>
                        </a:rPr>
                        <a:t>НВК«ЗНЗ І-ІІІ ступенів                № 9 – спеціалізована школа» Олександрійської міської ради Кіровоградської області </a:t>
                      </a:r>
                      <a:endParaRPr lang="uk-UA" sz="2800" dirty="0">
                        <a:latin typeface="Times New Roman" panose="02020603050405020304" pitchFamily="18" charset="0"/>
                        <a:cs typeface="Times New Roman" panose="02020603050405020304" pitchFamily="18" charset="0"/>
                      </a:endParaRPr>
                    </a:p>
                  </a:txBody>
                  <a:tcPr/>
                </a:tc>
              </a:tr>
              <a:tr h="8550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600" dirty="0" smtClean="0">
                          <a:solidFill>
                            <a:srgbClr val="000000"/>
                          </a:solidFill>
                          <a:effectLst/>
                          <a:latin typeface="Times New Roman" panose="02020603050405020304" pitchFamily="18" charset="0"/>
                          <a:ea typeface="Times New Roman" panose="02020603050405020304" pitchFamily="18" charset="0"/>
                        </a:rPr>
                        <a:t>28000, Кіровоградська область, </a:t>
                      </a:r>
                      <a:r>
                        <a:rPr lang="uk-UA" sz="2600" dirty="0" err="1" smtClean="0">
                          <a:solidFill>
                            <a:srgbClr val="000000"/>
                          </a:solidFill>
                          <a:effectLst/>
                          <a:latin typeface="Times New Roman" panose="02020603050405020304" pitchFamily="18" charset="0"/>
                          <a:ea typeface="Times New Roman" panose="02020603050405020304" pitchFamily="18" charset="0"/>
                        </a:rPr>
                        <a:t>м.Олександрія</a:t>
                      </a:r>
                      <a:r>
                        <a:rPr lang="uk-UA" sz="2600" dirty="0" smtClean="0">
                          <a:solidFill>
                            <a:srgbClr val="000000"/>
                          </a:solidFill>
                          <a:effectLst/>
                          <a:latin typeface="Times New Roman" panose="02020603050405020304" pitchFamily="18" charset="0"/>
                          <a:ea typeface="Times New Roman" panose="02020603050405020304" pitchFamily="18" charset="0"/>
                        </a:rPr>
                        <a:t>, </a:t>
                      </a:r>
                      <a:r>
                        <a:rPr lang="uk-UA" sz="2600" dirty="0" err="1" smtClean="0">
                          <a:solidFill>
                            <a:srgbClr val="000000"/>
                          </a:solidFill>
                          <a:effectLst/>
                          <a:latin typeface="Times New Roman" panose="02020603050405020304" pitchFamily="18" charset="0"/>
                          <a:ea typeface="Times New Roman" panose="02020603050405020304" pitchFamily="18" charset="0"/>
                        </a:rPr>
                        <a:t>пр.Леніна</a:t>
                      </a:r>
                      <a:r>
                        <a:rPr lang="uk-UA" sz="2600" dirty="0" smtClean="0">
                          <a:solidFill>
                            <a:srgbClr val="000000"/>
                          </a:solidFill>
                          <a:effectLst/>
                          <a:latin typeface="Times New Roman" panose="02020603050405020304" pitchFamily="18" charset="0"/>
                          <a:ea typeface="Times New Roman" panose="02020603050405020304" pitchFamily="18" charset="0"/>
                        </a:rPr>
                        <a:t>, 82</a:t>
                      </a:r>
                      <a:endParaRPr lang="uk-UA" sz="2600" dirty="0">
                        <a:latin typeface="Times New Roman" panose="02020603050405020304" pitchFamily="18" charset="0"/>
                        <a:cs typeface="Times New Roman" panose="02020603050405020304" pitchFamily="18" charset="0"/>
                      </a:endParaRPr>
                    </a:p>
                  </a:txBody>
                  <a:tcPr/>
                </a:tc>
              </a:tr>
              <a:tr h="5474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600" dirty="0" smtClean="0">
                          <a:solidFill>
                            <a:srgbClr val="000000"/>
                          </a:solidFill>
                          <a:effectLst/>
                          <a:latin typeface="Times New Roman" panose="02020603050405020304" pitchFamily="18" charset="0"/>
                          <a:ea typeface="Times New Roman" panose="02020603050405020304" pitchFamily="18" charset="0"/>
                        </a:rPr>
                        <a:t>Приймальня директора</a:t>
                      </a:r>
                      <a:endParaRPr lang="uk-UA" sz="26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600" dirty="0" err="1" smtClean="0">
                          <a:solidFill>
                            <a:srgbClr val="000000"/>
                          </a:solidFill>
                          <a:effectLst/>
                          <a:latin typeface="Times New Roman" panose="02020603050405020304" pitchFamily="18" charset="0"/>
                          <a:ea typeface="Times New Roman" panose="02020603050405020304" pitchFamily="18" charset="0"/>
                        </a:rPr>
                        <a:t>Кучерова</a:t>
                      </a:r>
                      <a:r>
                        <a:rPr lang="uk-UA" sz="2600" dirty="0" smtClean="0">
                          <a:solidFill>
                            <a:srgbClr val="000000"/>
                          </a:solidFill>
                          <a:effectLst/>
                          <a:latin typeface="Times New Roman" panose="02020603050405020304" pitchFamily="18" charset="0"/>
                          <a:ea typeface="Times New Roman" panose="02020603050405020304" pitchFamily="18" charset="0"/>
                        </a:rPr>
                        <a:t/>
                      </a:r>
                      <a:br>
                        <a:rPr lang="uk-UA" sz="2600" dirty="0" smtClean="0">
                          <a:solidFill>
                            <a:srgbClr val="000000"/>
                          </a:solidFill>
                          <a:effectLst/>
                          <a:latin typeface="Times New Roman" panose="02020603050405020304" pitchFamily="18" charset="0"/>
                          <a:ea typeface="Times New Roman" panose="02020603050405020304" pitchFamily="18" charset="0"/>
                        </a:rPr>
                      </a:br>
                      <a:r>
                        <a:rPr lang="uk-UA" sz="2600" dirty="0" smtClean="0">
                          <a:solidFill>
                            <a:srgbClr val="000000"/>
                          </a:solidFill>
                          <a:effectLst/>
                          <a:latin typeface="Times New Roman" panose="02020603050405020304" pitchFamily="18" charset="0"/>
                          <a:ea typeface="Times New Roman" panose="02020603050405020304" pitchFamily="18" charset="0"/>
                        </a:rPr>
                        <a:t>Інна Михайлівна</a:t>
                      </a:r>
                      <a:endParaRPr lang="uk-UA" sz="2600" dirty="0">
                        <a:latin typeface="Times New Roman" panose="02020603050405020304" pitchFamily="18" charset="0"/>
                        <a:cs typeface="Times New Roman" panose="02020603050405020304" pitchFamily="18" charset="0"/>
                      </a:endParaRPr>
                    </a:p>
                  </a:txBody>
                  <a:tcPr/>
                </a:tc>
              </a:tr>
              <a:tr h="6713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600" dirty="0" smtClean="0">
                          <a:solidFill>
                            <a:srgbClr val="000000"/>
                          </a:solidFill>
                          <a:effectLst/>
                          <a:latin typeface="Times New Roman" panose="02020603050405020304" pitchFamily="18" charset="0"/>
                          <a:ea typeface="Times New Roman" panose="02020603050405020304" pitchFamily="18" charset="0"/>
                        </a:rPr>
                        <a:t>(05235)4-38-55,                         (068)36-12-786</a:t>
                      </a:r>
                      <a:endParaRPr lang="uk-UA" sz="26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6133013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8856984" cy="576064"/>
          </a:xfrm>
        </p:spPr>
        <p:txBody>
          <a:bodyPr>
            <a:noAutofit/>
          </a:bodyPr>
          <a:lstStyle/>
          <a:p>
            <a:r>
              <a:rPr lang="uk-UA" b="1" dirty="0" smtClean="0">
                <a:solidFill>
                  <a:srgbClr val="C00000"/>
                </a:solidFill>
                <a:latin typeface="Times New Roman" panose="02020603050405020304" pitchFamily="18" charset="0"/>
                <a:ea typeface="Times New Roman" panose="02020603050405020304" pitchFamily="18" charset="0"/>
              </a:rPr>
              <a:t>смт. Голованівськ</a:t>
            </a:r>
            <a:endParaRPr lang="uk-UA" b="1" dirty="0">
              <a:solidFill>
                <a:srgbClr val="C00000"/>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856735036"/>
              </p:ext>
            </p:extLst>
          </p:nvPr>
        </p:nvGraphicFramePr>
        <p:xfrm>
          <a:off x="107504" y="991679"/>
          <a:ext cx="8871048" cy="5311509"/>
        </p:xfrm>
        <a:graphic>
          <a:graphicData uri="http://schemas.openxmlformats.org/drawingml/2006/table">
            <a:tbl>
              <a:tblPr firstCol="1" bandRow="1">
                <a:tableStyleId>{5C22544A-7EE6-4342-B048-85BDC9FD1C3A}</a:tableStyleId>
              </a:tblPr>
              <a:tblGrid>
                <a:gridCol w="4435524"/>
                <a:gridCol w="4435524"/>
              </a:tblGrid>
              <a:tr h="1449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Відділ освіти Голованівської районної державної адміністрації</a:t>
                      </a:r>
                      <a:endParaRPr lang="uk-UA" sz="2800" dirty="0">
                        <a:latin typeface="Times New Roman" panose="02020603050405020304" pitchFamily="18" charset="0"/>
                        <a:cs typeface="Times New Roman" panose="02020603050405020304" pitchFamily="18" charset="0"/>
                      </a:endParaRPr>
                    </a:p>
                  </a:txBody>
                  <a:tcPr/>
                </a:tc>
              </a:tr>
              <a:tr h="8550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Кіровоградська область, смт Голованівськ,, вул. Соборна,40</a:t>
                      </a:r>
                      <a:endParaRPr lang="uk-UA" sz="2600" dirty="0">
                        <a:latin typeface="Times New Roman" panose="02020603050405020304" pitchFamily="18" charset="0"/>
                        <a:cs typeface="Times New Roman" panose="02020603050405020304" pitchFamily="18" charset="0"/>
                      </a:endParaRPr>
                    </a:p>
                  </a:txBody>
                  <a:tcPr/>
                </a:tc>
              </a:tr>
              <a:tr h="5474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err="1" smtClean="0">
                          <a:solidFill>
                            <a:srgbClr val="000000"/>
                          </a:solidFill>
                          <a:effectLst/>
                          <a:latin typeface="Times New Roman" panose="02020603050405020304" pitchFamily="18" charset="0"/>
                          <a:ea typeface="Times New Roman" panose="02020603050405020304" pitchFamily="18" charset="0"/>
                        </a:rPr>
                        <a:t>каб</a:t>
                      </a:r>
                      <a:r>
                        <a:rPr lang="uk-UA" sz="2800" dirty="0" smtClean="0">
                          <a:solidFill>
                            <a:srgbClr val="000000"/>
                          </a:solidFill>
                          <a:effectLst/>
                          <a:latin typeface="Times New Roman" panose="02020603050405020304" pitchFamily="18" charset="0"/>
                          <a:ea typeface="Times New Roman" panose="02020603050405020304" pitchFamily="18" charset="0"/>
                        </a:rPr>
                        <a:t>. №25</a:t>
                      </a:r>
                      <a:endParaRPr lang="uk-UA" sz="2600" dirty="0">
                        <a:latin typeface="Times New Roman" panose="02020603050405020304" pitchFamily="18" charset="0"/>
                        <a:cs typeface="Times New Roman" panose="02020603050405020304" pitchFamily="18" charset="0"/>
                      </a:endParaRPr>
                    </a:p>
                  </a:txBody>
                  <a:tcPr/>
                </a:tc>
              </a:tr>
              <a:tr h="9983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Павленко Андрій Вікторович</a:t>
                      </a:r>
                      <a:endParaRPr lang="uk-UA" sz="2600" dirty="0">
                        <a:latin typeface="Times New Roman" panose="02020603050405020304" pitchFamily="18" charset="0"/>
                        <a:cs typeface="Times New Roman" panose="02020603050405020304" pitchFamily="18" charset="0"/>
                      </a:endParaRPr>
                    </a:p>
                  </a:txBody>
                  <a:tcPr/>
                </a:tc>
              </a:tr>
              <a:tr h="6713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(05252)21-945</a:t>
                      </a:r>
                      <a:br>
                        <a:rPr lang="uk-UA" sz="2800" dirty="0" smtClean="0">
                          <a:solidFill>
                            <a:srgbClr val="000000"/>
                          </a:solidFill>
                          <a:effectLst/>
                          <a:latin typeface="Times New Roman" panose="02020603050405020304" pitchFamily="18" charset="0"/>
                          <a:ea typeface="Times New Roman" panose="02020603050405020304" pitchFamily="18" charset="0"/>
                        </a:rPr>
                      </a:br>
                      <a:r>
                        <a:rPr lang="uk-UA" sz="2800" dirty="0" smtClean="0">
                          <a:solidFill>
                            <a:srgbClr val="000000"/>
                          </a:solidFill>
                          <a:effectLst/>
                          <a:latin typeface="Times New Roman" panose="02020603050405020304" pitchFamily="18" charset="0"/>
                          <a:ea typeface="Times New Roman" panose="02020603050405020304" pitchFamily="18" charset="0"/>
                        </a:rPr>
                        <a:t>(096)192-86-82</a:t>
                      </a:r>
                      <a:endParaRPr lang="uk-UA" sz="26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7055287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96552" y="1905218"/>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470048" y="273456"/>
            <a:ext cx="8280920" cy="4001095"/>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uk-UA" altLang="uk-UA" sz="5400" b="1" dirty="0" smtClean="0">
                <a:solidFill>
                  <a:prstClr val="white"/>
                </a:solidFill>
                <a:latin typeface="Times New Roman" pitchFamily="18" charset="0"/>
                <a:cs typeface="Times New Roman" pitchFamily="18" charset="0"/>
              </a:rPr>
              <a:t> </a:t>
            </a:r>
            <a:r>
              <a:rPr lang="ru-RU" sz="4000" b="1" dirty="0" err="1">
                <a:latin typeface="Times New Roman" panose="02020603050405020304" pitchFamily="18" charset="0"/>
                <a:cs typeface="Times New Roman" panose="02020603050405020304" pitchFamily="18" charset="0"/>
              </a:rPr>
              <a:t>Календарний</a:t>
            </a:r>
            <a:r>
              <a:rPr lang="ru-RU" sz="4000" b="1" dirty="0">
                <a:latin typeface="Times New Roman" panose="02020603050405020304" pitchFamily="18" charset="0"/>
                <a:cs typeface="Times New Roman" panose="02020603050405020304" pitchFamily="18" charset="0"/>
              </a:rPr>
              <a:t> план </a:t>
            </a:r>
            <a:r>
              <a:rPr lang="ru-RU" sz="4000" b="1" dirty="0" err="1">
                <a:latin typeface="Times New Roman" panose="02020603050405020304" pitchFamily="18" charset="0"/>
                <a:cs typeface="Times New Roman" panose="02020603050405020304" pitchFamily="18" charset="0"/>
              </a:rPr>
              <a:t>підготовки</a:t>
            </a:r>
            <a:r>
              <a:rPr lang="ru-RU" sz="4000" b="1" dirty="0">
                <a:latin typeface="Times New Roman" panose="02020603050405020304" pitchFamily="18" charset="0"/>
                <a:cs typeface="Times New Roman" panose="02020603050405020304" pitchFamily="18" charset="0"/>
              </a:rPr>
              <a:t> та </a:t>
            </a:r>
            <a:r>
              <a:rPr lang="ru-RU" sz="4000" b="1" dirty="0" err="1">
                <a:latin typeface="Times New Roman" panose="02020603050405020304" pitchFamily="18" charset="0"/>
                <a:cs typeface="Times New Roman" panose="02020603050405020304" pitchFamily="18" charset="0"/>
              </a:rPr>
              <a:t>проведення</a:t>
            </a:r>
            <a:r>
              <a:rPr lang="ru-RU" sz="4000" b="1" dirty="0">
                <a:latin typeface="Times New Roman" panose="02020603050405020304" pitchFamily="18" charset="0"/>
                <a:cs typeface="Times New Roman" panose="02020603050405020304" pitchFamily="18" charset="0"/>
              </a:rPr>
              <a:t> в 2017 </a:t>
            </a:r>
            <a:r>
              <a:rPr lang="ru-RU" sz="4000" b="1" dirty="0" err="1">
                <a:latin typeface="Times New Roman" panose="02020603050405020304" pitchFamily="18" charset="0"/>
                <a:cs typeface="Times New Roman" panose="02020603050405020304" pitchFamily="18" charset="0"/>
              </a:rPr>
              <a:t>році</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зовнішнього</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незалежного</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оцінювання</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результатів</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навчання</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здобутих</a:t>
            </a:r>
            <a:r>
              <a:rPr lang="ru-RU" sz="4000" b="1" dirty="0">
                <a:latin typeface="Times New Roman" panose="02020603050405020304" pitchFamily="18" charset="0"/>
                <a:cs typeface="Times New Roman" panose="02020603050405020304" pitchFamily="18" charset="0"/>
              </a:rPr>
              <a:t> на </a:t>
            </a:r>
            <a:r>
              <a:rPr lang="ru-RU" sz="4000" b="1" dirty="0" err="1">
                <a:latin typeface="Times New Roman" panose="02020603050405020304" pitchFamily="18" charset="0"/>
                <a:cs typeface="Times New Roman" panose="02020603050405020304" pitchFamily="18" charset="0"/>
              </a:rPr>
              <a:t>основі</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повної</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загальної</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середньої</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освіти</a:t>
            </a:r>
            <a:r>
              <a:rPr lang="ru-RU" sz="4000" b="1" dirty="0">
                <a:latin typeface="Times New Roman" panose="02020603050405020304" pitchFamily="18" charset="0"/>
                <a:cs typeface="Times New Roman" panose="02020603050405020304" pitchFamily="18" charset="0"/>
              </a:rPr>
              <a:t> </a:t>
            </a:r>
            <a:endParaRPr lang="en-US" sz="4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0723607"/>
      </p:ext>
    </p:extLst>
  </p:cSld>
  <p:clrMapOvr>
    <a:masterClrMapping/>
  </p:clrMapOvr>
  <mc:AlternateContent xmlns:mc="http://schemas.openxmlformats.org/markup-compatibility/2006" xmlns:p14="http://schemas.microsoft.com/office/powerpoint/2010/main">
    <mc:Choice Requires="p14">
      <p:transition spd="slow" p14:dur="2000" advTm="14804">
        <p14:prism/>
      </p:transition>
    </mc:Choice>
    <mc:Fallback xmlns="">
      <p:transition spd="slow" advTm="148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nvPr>
        </p:nvGraphicFramePr>
        <p:xfrm>
          <a:off x="179512" y="188640"/>
          <a:ext cx="8784976"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417255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922114"/>
          </a:xfrm>
        </p:spPr>
        <p:txBody>
          <a:bodyPr>
            <a:normAutofit fontScale="90000"/>
          </a:bodyPr>
          <a:lstStyle/>
          <a:p>
            <a:r>
              <a:rPr lang="uk-UA" sz="3200" b="1" dirty="0" smtClean="0">
                <a:solidFill>
                  <a:srgbClr val="C00000"/>
                </a:solidFill>
                <a:latin typeface="Times New Roman" panose="02020603050405020304" pitchFamily="18" charset="0"/>
                <a:cs typeface="Times New Roman" panose="02020603050405020304" pitchFamily="18" charset="0"/>
              </a:rPr>
              <a:t>ЗНО-2017: перереєстрація, апеляції, дублікати Сертифікатів, запрошення-перепустки</a:t>
            </a:r>
            <a:endParaRPr lang="uk-UA" sz="3200" b="1" dirty="0">
              <a:solidFill>
                <a:srgbClr val="C00000"/>
              </a:solidFill>
              <a:latin typeface="Times New Roman" panose="02020603050405020304" pitchFamily="18" charset="0"/>
              <a:cs typeface="Times New Roman" panose="02020603050405020304" pitchFamily="18" charset="0"/>
            </a:endParaRPr>
          </a:p>
        </p:txBody>
      </p:sp>
      <p:graphicFrame>
        <p:nvGraphicFramePr>
          <p:cNvPr id="12" name="Схема 11"/>
          <p:cNvGraphicFramePr/>
          <p:nvPr>
            <p:extLst/>
          </p:nvPr>
        </p:nvGraphicFramePr>
        <p:xfrm>
          <a:off x="179512" y="1340768"/>
          <a:ext cx="8856984"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697870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nvPr>
        </p:nvGraphicFramePr>
        <p:xfrm>
          <a:off x="179512" y="188640"/>
          <a:ext cx="8784976"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633905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720080"/>
          </a:xfrm>
        </p:spPr>
        <p:txBody>
          <a:bodyPr>
            <a:normAutofit/>
          </a:bodyPr>
          <a:lstStyle/>
          <a:p>
            <a:r>
              <a:rPr lang="uk-UA" sz="3200" b="1" dirty="0" smtClean="0">
                <a:solidFill>
                  <a:srgbClr val="C00000"/>
                </a:solidFill>
                <a:latin typeface="Times New Roman" panose="02020603050405020304" pitchFamily="18" charset="0"/>
                <a:cs typeface="Times New Roman" panose="02020603050405020304" pitchFamily="18" charset="0"/>
              </a:rPr>
              <a:t>Календар проведення основної сесії ЗНО-2017</a:t>
            </a:r>
            <a:endParaRPr lang="uk-UA" sz="3200" b="1" dirty="0">
              <a:solidFill>
                <a:srgbClr val="C00000"/>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nvPr>
        </p:nvGraphicFramePr>
        <p:xfrm>
          <a:off x="179512" y="980728"/>
          <a:ext cx="8712968" cy="5636989"/>
        </p:xfrm>
        <a:graphic>
          <a:graphicData uri="http://schemas.openxmlformats.org/drawingml/2006/table">
            <a:tbl>
              <a:tblPr firstRow="1" firstCol="1" lastCol="1" bandRow="1" bandCol="1">
                <a:tableStyleId>{5C22544A-7EE6-4342-B048-85BDC9FD1C3A}</a:tableStyleId>
              </a:tblPr>
              <a:tblGrid>
                <a:gridCol w="1071896"/>
                <a:gridCol w="3996432"/>
                <a:gridCol w="1700424"/>
                <a:gridCol w="1944216"/>
              </a:tblGrid>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 з/п</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Предмет</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Дата</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algn="ctr">
                        <a:lnSpc>
                          <a:spcPct val="115000"/>
                        </a:lnSpc>
                        <a:spcAft>
                          <a:spcPts val="0"/>
                        </a:spcAft>
                      </a:pPr>
                      <a:r>
                        <a:rPr lang="uk-UA" sz="2000" dirty="0" smtClean="0">
                          <a:solidFill>
                            <a:srgbClr val="C00000"/>
                          </a:solidFill>
                          <a:effectLst/>
                          <a:latin typeface="Times New Roman" panose="02020603050405020304" pitchFamily="18" charset="0"/>
                          <a:ea typeface="Calibri"/>
                          <a:cs typeface="Times New Roman" panose="02020603050405020304" pitchFamily="18" charset="0"/>
                        </a:rPr>
                        <a:t>Оприлюднення відповідей</a:t>
                      </a:r>
                      <a:r>
                        <a:rPr lang="uk-UA" sz="2000" baseline="0" dirty="0" smtClean="0">
                          <a:solidFill>
                            <a:srgbClr val="C00000"/>
                          </a:solidFill>
                          <a:effectLst/>
                          <a:latin typeface="Times New Roman" panose="02020603050405020304" pitchFamily="18" charset="0"/>
                          <a:ea typeface="Calibri"/>
                          <a:cs typeface="Times New Roman" panose="02020603050405020304" pitchFamily="18" charset="0"/>
                        </a:rPr>
                        <a:t> </a:t>
                      </a:r>
                      <a:r>
                        <a:rPr lang="uk-UA" sz="2000" dirty="0" smtClean="0">
                          <a:solidFill>
                            <a:srgbClr val="C00000"/>
                          </a:solidFill>
                          <a:effectLst/>
                          <a:latin typeface="Times New Roman" panose="02020603050405020304" pitchFamily="18" charset="0"/>
                          <a:ea typeface="Calibri"/>
                          <a:cs typeface="Times New Roman" panose="02020603050405020304" pitchFamily="18" charset="0"/>
                        </a:rPr>
                        <a:t>  </a:t>
                      </a:r>
                      <a:endParaRPr lang="uk-UA" sz="2000" dirty="0">
                        <a:solidFill>
                          <a:srgbClr val="C0000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 1</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Українська мова і література</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23.05.2017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algn="ctr">
                        <a:lnSpc>
                          <a:spcPct val="115000"/>
                        </a:lnSpc>
                        <a:spcAft>
                          <a:spcPts val="0"/>
                        </a:spcAft>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24.05.2017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2</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Іспанська, німецька, французька мови</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25.05.2017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26.05.2017</a:t>
                      </a:r>
                    </a:p>
                    <a:p>
                      <a:pPr algn="ctr">
                        <a:lnSpc>
                          <a:spcPct val="115000"/>
                        </a:lnSpc>
                        <a:spcAft>
                          <a:spcPts val="0"/>
                        </a:spcAft>
                      </a:pP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3</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Англійська мова </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29.05.2017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30.05.2017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4</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Математика </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31.05.2017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01.06.2017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552">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5</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Історія України</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02.06.2017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06.06.2017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9116">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6</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Російська мова</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06.06.2017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07.06.2017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7</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Біологія</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08.06.2017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09.06.2017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8</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Географія</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12.06.2017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13.06.2017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9</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Фізика  </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14.06.2017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15.06.2017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779">
                <a:tc>
                  <a:txBody>
                    <a:bodyPr/>
                    <a:lstStyle/>
                    <a:p>
                      <a:pPr algn="ctr">
                        <a:lnSpc>
                          <a:spcPct val="115000"/>
                        </a:lnSpc>
                        <a:spcAft>
                          <a:spcPts val="0"/>
                        </a:spcAft>
                      </a:pPr>
                      <a:r>
                        <a:rPr lang="uk-UA" sz="2400" dirty="0">
                          <a:effectLst/>
                          <a:latin typeface="Times New Roman" panose="02020603050405020304" pitchFamily="18" charset="0"/>
                          <a:cs typeface="Times New Roman" panose="02020603050405020304" pitchFamily="18" charset="0"/>
                        </a:rPr>
                        <a:t>10</a:t>
                      </a:r>
                      <a:endParaRPr lang="uk-UA" sz="2400" dirty="0">
                        <a:effectLst/>
                        <a:latin typeface="Times New Roman" panose="02020603050405020304" pitchFamily="18" charset="0"/>
                        <a:ea typeface="Calibri"/>
                        <a:cs typeface="Times New Roman" panose="02020603050405020304" pitchFamily="18" charset="0"/>
                      </a:endParaRPr>
                    </a:p>
                  </a:txBody>
                  <a:tcPr marL="68580" marR="68580" marT="0" marB="0">
                    <a:solidFill>
                      <a:srgbClr val="0070C0"/>
                    </a:solidFill>
                  </a:tcPr>
                </a:tc>
                <a:tc>
                  <a:txBody>
                    <a:bodyPr/>
                    <a:lstStyle/>
                    <a:p>
                      <a:pPr>
                        <a:lnSpc>
                          <a:spcPct val="115000"/>
                        </a:lnSpc>
                        <a:spcAft>
                          <a:spcPts val="0"/>
                        </a:spcAft>
                      </a:pPr>
                      <a:r>
                        <a:rPr lang="uk-UA" sz="2400">
                          <a:effectLst/>
                          <a:latin typeface="Times New Roman" panose="02020603050405020304" pitchFamily="18" charset="0"/>
                          <a:cs typeface="Times New Roman" panose="02020603050405020304" pitchFamily="18" charset="0"/>
                        </a:rPr>
                        <a:t>Хімія </a:t>
                      </a:r>
                      <a:endParaRPr lang="uk-UA" sz="240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gn="ctr">
                        <a:lnSpc>
                          <a:spcPct val="115000"/>
                        </a:lnSpc>
                        <a:spcAft>
                          <a:spcPts val="0"/>
                        </a:spcAft>
                      </a:pPr>
                      <a:r>
                        <a:rPr lang="uk-UA" sz="2400" dirty="0">
                          <a:solidFill>
                            <a:schemeClr val="bg1"/>
                          </a:solidFill>
                          <a:effectLst/>
                          <a:latin typeface="Times New Roman" panose="02020603050405020304" pitchFamily="18" charset="0"/>
                          <a:cs typeface="Times New Roman" panose="02020603050405020304" pitchFamily="18" charset="0"/>
                        </a:rPr>
                        <a:t>16.06.2017</a:t>
                      </a:r>
                      <a:endParaRPr lang="uk-UA" sz="2400" dirty="0">
                        <a:solidFill>
                          <a:schemeClr val="bg1"/>
                        </a:solidFill>
                        <a:effectLst/>
                        <a:latin typeface="Times New Roman" panose="02020603050405020304" pitchFamily="18" charset="0"/>
                        <a:ea typeface="Calibri"/>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0070C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uk-UA" sz="2400" dirty="0" smtClean="0">
                          <a:solidFill>
                            <a:srgbClr val="0070C0"/>
                          </a:solidFill>
                          <a:effectLst/>
                          <a:latin typeface="Times New Roman" panose="02020603050405020304" pitchFamily="18" charset="0"/>
                          <a:ea typeface="Calibri"/>
                          <a:cs typeface="Times New Roman" panose="02020603050405020304" pitchFamily="18" charset="0"/>
                        </a:rPr>
                        <a:t>19.06.2017</a:t>
                      </a:r>
                      <a:endParaRPr lang="uk-UA" sz="2400" dirty="0">
                        <a:solidFill>
                          <a:srgbClr val="0070C0"/>
                        </a:solidFill>
                        <a:effectLst/>
                        <a:latin typeface="Times New Roman" panose="02020603050405020304" pitchFamily="18" charset="0"/>
                        <a:ea typeface="Calibri"/>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6067046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Николай\Documents\Blue-sky-mural-ceiling-wallpaper-roof-background-wall-wallpap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11560"/>
            <a:ext cx="9144001" cy="62482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best-covers.ru/all-covers/3/25/17966630970406548872.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6038" y="4037608"/>
            <a:ext cx="9174163" cy="282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a:spLocks noChangeArrowheads="1"/>
          </p:cNvSpPr>
          <p:nvPr/>
        </p:nvSpPr>
        <p:spPr bwMode="auto">
          <a:xfrm>
            <a:off x="4261892" y="917304"/>
            <a:ext cx="48205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fontAlgn="base" hangingPunct="1">
              <a:spcBef>
                <a:spcPct val="0"/>
              </a:spcBef>
              <a:spcAft>
                <a:spcPct val="0"/>
              </a:spcAft>
              <a:buClrTx/>
              <a:buSzTx/>
              <a:buNone/>
            </a:pPr>
            <a:r>
              <a:rPr lang="uk-UA" sz="2800" b="1" i="1" dirty="0" smtClean="0">
                <a:solidFill>
                  <a:srgbClr val="C00000"/>
                </a:solidFill>
                <a:latin typeface="Times New Roman" panose="02020603050405020304" pitchFamily="18" charset="0"/>
                <a:cs typeface="Times New Roman" panose="02020603050405020304" pitchFamily="18" charset="0"/>
              </a:rPr>
              <a:t>Обласний  семінар</a:t>
            </a:r>
            <a:endParaRPr lang="en-US" altLang="ru-RU" sz="2800" b="1" i="1" dirty="0">
              <a:solidFill>
                <a:srgbClr val="C00000"/>
              </a:solidFill>
              <a:latin typeface="Times New Roman" pitchFamily="18" charset="0"/>
              <a:cs typeface="Times New Roman" pitchFamily="18" charset="0"/>
            </a:endParaRPr>
          </a:p>
        </p:txBody>
      </p:sp>
      <p:sp>
        <p:nvSpPr>
          <p:cNvPr id="17" name="Rectangle 16"/>
          <p:cNvSpPr/>
          <p:nvPr/>
        </p:nvSpPr>
        <p:spPr>
          <a:xfrm>
            <a:off x="6251" y="1512544"/>
            <a:ext cx="9130754" cy="2592288"/>
          </a:xfrm>
          <a:prstGeom prst="rect">
            <a:avLst/>
          </a:prstGeom>
          <a:solidFill>
            <a:srgbClr val="0070C0"/>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sz="3200" dirty="0">
              <a:solidFill>
                <a:prstClr val="white"/>
              </a:solidFill>
              <a:latin typeface="Times New Roman" panose="02020603050405020304" pitchFamily="18" charset="0"/>
              <a:cs typeface="Times New Roman" panose="02020603050405020304" pitchFamily="18" charset="0"/>
            </a:endParaRPr>
          </a:p>
        </p:txBody>
      </p:sp>
      <p:sp>
        <p:nvSpPr>
          <p:cNvPr id="7" name="TextBox 6"/>
          <p:cNvSpPr txBox="1">
            <a:spLocks noChangeArrowheads="1"/>
          </p:cNvSpPr>
          <p:nvPr/>
        </p:nvSpPr>
        <p:spPr bwMode="auto">
          <a:xfrm>
            <a:off x="4360271" y="2039048"/>
            <a:ext cx="4647306"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a:spcBef>
                <a:spcPts val="0"/>
              </a:spcBef>
              <a:spcAft>
                <a:spcPts val="0"/>
              </a:spcAft>
              <a:buNone/>
            </a:pPr>
            <a:r>
              <a:rPr lang="uk-UA" sz="3600" b="1" dirty="0" smtClean="0">
                <a:solidFill>
                  <a:schemeClr val="bg1"/>
                </a:solidFill>
                <a:latin typeface="Times New Roman" panose="02020603050405020304" pitchFamily="18" charset="0"/>
                <a:cs typeface="Times New Roman" panose="02020603050405020304" pitchFamily="18" charset="0"/>
              </a:rPr>
              <a:t>Нормативно-правове забезпечення </a:t>
            </a:r>
          </a:p>
          <a:p>
            <a:pPr algn="ctr">
              <a:spcBef>
                <a:spcPts val="0"/>
              </a:spcBef>
              <a:spcAft>
                <a:spcPts val="0"/>
              </a:spcAft>
              <a:buNone/>
            </a:pPr>
            <a:r>
              <a:rPr lang="uk-UA" sz="3600" b="1" dirty="0" smtClean="0">
                <a:solidFill>
                  <a:schemeClr val="bg1"/>
                </a:solidFill>
                <a:latin typeface="Times New Roman" panose="02020603050405020304" pitchFamily="18" charset="0"/>
                <a:cs typeface="Times New Roman" panose="02020603050405020304" pitchFamily="18" charset="0"/>
              </a:rPr>
              <a:t>ЗНО-2017</a:t>
            </a:r>
            <a:endParaRPr lang="en-US" altLang="ru-RU" sz="3600" b="1" dirty="0">
              <a:solidFill>
                <a:schemeClr val="bg1"/>
              </a:solidFill>
              <a:latin typeface="Times New Roman" pitchFamily="18" charset="0"/>
              <a:cs typeface="Times New Roman" panose="02020603050405020304" pitchFamily="18" charset="0"/>
            </a:endParaRPr>
          </a:p>
        </p:txBody>
      </p:sp>
      <p:pic>
        <p:nvPicPr>
          <p:cNvPr id="116742" name="Picture 6" descr="http://www.knigi1886.com.ua/fotky13622/slider/ZNO_2016.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759704" y="-1251520"/>
            <a:ext cx="3804104" cy="102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C:\Users\Николай\Documents\94894jes-700.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5423" y="420344"/>
            <a:ext cx="4277315" cy="361726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179512" y="1333517"/>
            <a:ext cx="3644076" cy="523220"/>
          </a:xfrm>
          <a:prstGeom prst="rect">
            <a:avLst/>
          </a:prstGeom>
        </p:spPr>
        <p:txBody>
          <a:bodyPr wrap="none">
            <a:spAutoFit/>
          </a:bodyPr>
          <a:lstStyle/>
          <a:p>
            <a:pPr algn="ctr"/>
            <a:r>
              <a:rPr lang="en-US" sz="2800" b="1" dirty="0">
                <a:solidFill>
                  <a:prstClr val="white"/>
                </a:solidFill>
                <a:latin typeface="Times New Roman" panose="02020603050405020304" pitchFamily="18" charset="0"/>
                <a:cs typeface="Times New Roman" panose="02020603050405020304" pitchFamily="18" charset="0"/>
              </a:rPr>
              <a:t>www.test-center.od.ua</a:t>
            </a:r>
            <a:r>
              <a:rPr lang="uk-UA" sz="2800" b="1" dirty="0">
                <a:solidFill>
                  <a:prstClr val="white"/>
                </a:solidFill>
                <a:latin typeface="Times New Roman" panose="02020603050405020304" pitchFamily="18" charset="0"/>
                <a:cs typeface="Times New Roman" panose="02020603050405020304" pitchFamily="18" charset="0"/>
              </a:rPr>
              <a:t> </a:t>
            </a:r>
          </a:p>
        </p:txBody>
      </p:sp>
      <p:sp>
        <p:nvSpPr>
          <p:cNvPr id="13" name="TextBox 12"/>
          <p:cNvSpPr txBox="1"/>
          <p:nvPr/>
        </p:nvSpPr>
        <p:spPr>
          <a:xfrm>
            <a:off x="-17287" y="3408654"/>
            <a:ext cx="4255641" cy="707886"/>
          </a:xfrm>
          <a:prstGeom prst="rect">
            <a:avLst/>
          </a:prstGeom>
          <a:solidFill>
            <a:srgbClr val="0B1023"/>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lvl="0" algn="ctr"/>
            <a:r>
              <a:rPr lang="uk-UA" sz="2000" dirty="0">
                <a:solidFill>
                  <a:schemeClr val="bg1"/>
                </a:solidFill>
                <a:latin typeface="Times New Roman" panose="02020603050405020304" pitchFamily="18" charset="0"/>
                <a:cs typeface="Times New Roman" panose="02020603050405020304" pitchFamily="18" charset="0"/>
              </a:rPr>
              <a:t>м. Одеса, вул. </a:t>
            </a:r>
            <a:r>
              <a:rPr lang="uk-UA" sz="2000" dirty="0" err="1">
                <a:solidFill>
                  <a:schemeClr val="bg1"/>
                </a:solidFill>
                <a:latin typeface="Times New Roman" panose="02020603050405020304" pitchFamily="18" charset="0"/>
                <a:cs typeface="Times New Roman" panose="02020603050405020304" pitchFamily="18" charset="0"/>
              </a:rPr>
              <a:t>Ак</a:t>
            </a:r>
            <a:r>
              <a:rPr lang="uk-UA" sz="2000" dirty="0">
                <a:solidFill>
                  <a:schemeClr val="bg1"/>
                </a:solidFill>
                <a:latin typeface="Times New Roman" panose="02020603050405020304" pitchFamily="18" charset="0"/>
                <a:cs typeface="Times New Roman" panose="02020603050405020304" pitchFamily="18" charset="0"/>
              </a:rPr>
              <a:t>. Корольова, </a:t>
            </a:r>
            <a:r>
              <a:rPr lang="uk-UA" sz="2000" dirty="0" smtClean="0">
                <a:solidFill>
                  <a:schemeClr val="bg1"/>
                </a:solidFill>
                <a:latin typeface="Times New Roman" panose="02020603050405020304" pitchFamily="18" charset="0"/>
                <a:cs typeface="Times New Roman" panose="02020603050405020304" pitchFamily="18" charset="0"/>
              </a:rPr>
              <a:t>26 </a:t>
            </a:r>
          </a:p>
          <a:p>
            <a:pPr lvl="0" algn="ctr"/>
            <a:r>
              <a:rPr lang="uk-UA" sz="2000" dirty="0" err="1" smtClean="0">
                <a:solidFill>
                  <a:schemeClr val="bg1"/>
                </a:solidFill>
                <a:latin typeface="Times New Roman" panose="02020603050405020304" pitchFamily="18" charset="0"/>
                <a:cs typeface="Times New Roman" panose="02020603050405020304" pitchFamily="18" charset="0"/>
              </a:rPr>
              <a:t>Тел</a:t>
            </a:r>
            <a:r>
              <a:rPr lang="uk-UA" sz="2000" dirty="0" smtClean="0">
                <a:solidFill>
                  <a:schemeClr val="bg1"/>
                </a:solidFill>
                <a:latin typeface="Times New Roman" panose="02020603050405020304" pitchFamily="18" charset="0"/>
                <a:cs typeface="Times New Roman" panose="02020603050405020304" pitchFamily="18" charset="0"/>
              </a:rPr>
              <a:t>.: </a:t>
            </a:r>
            <a:r>
              <a:rPr lang="uk-UA" sz="2000" b="1" dirty="0">
                <a:solidFill>
                  <a:schemeClr val="bg1"/>
                </a:solidFill>
                <a:latin typeface="Times New Roman" panose="02020603050405020304" pitchFamily="18" charset="0"/>
                <a:cs typeface="Times New Roman" panose="02020603050405020304" pitchFamily="18" charset="0"/>
              </a:rPr>
              <a:t>(048) </a:t>
            </a:r>
            <a:r>
              <a:rPr lang="uk-UA" sz="2000" b="1" dirty="0" smtClean="0">
                <a:solidFill>
                  <a:schemeClr val="bg1"/>
                </a:solidFill>
                <a:latin typeface="Times New Roman" panose="02020603050405020304" pitchFamily="18" charset="0"/>
                <a:cs typeface="Times New Roman" panose="02020603050405020304" pitchFamily="18" charset="0"/>
              </a:rPr>
              <a:t>784-69-95</a:t>
            </a:r>
            <a:endParaRPr lang="uk-UA" sz="2000" dirty="0">
              <a:solidFill>
                <a:prstClr val="white"/>
              </a:solidFill>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145530" y="1736074"/>
            <a:ext cx="3678058" cy="523220"/>
          </a:xfrm>
          <a:prstGeom prst="rect">
            <a:avLst/>
          </a:prstGeom>
        </p:spPr>
        <p:txBody>
          <a:bodyPr wrap="none">
            <a:spAutoFit/>
          </a:bodyPr>
          <a:lstStyle/>
          <a:p>
            <a:r>
              <a:rPr lang="en-US" sz="2800" b="1" dirty="0">
                <a:solidFill>
                  <a:prstClr val="white"/>
                </a:solidFill>
                <a:latin typeface="Times New Roman" panose="02020603050405020304" pitchFamily="18" charset="0"/>
                <a:cs typeface="Times New Roman" panose="02020603050405020304" pitchFamily="18" charset="0"/>
              </a:rPr>
              <a:t>www.testportal.gov.ua</a:t>
            </a:r>
            <a:r>
              <a:rPr lang="uk-UA" sz="2800" b="1" dirty="0">
                <a:solidFill>
                  <a:prstClr val="white"/>
                </a:solidFill>
                <a:latin typeface="Times New Roman" panose="02020603050405020304" pitchFamily="18" charset="0"/>
                <a:cs typeface="Times New Roman" panose="02020603050405020304" pitchFamily="18" charset="0"/>
              </a:rPr>
              <a:t> </a:t>
            </a:r>
            <a:endParaRPr lang="uk-UA" sz="2800" b="1" dirty="0"/>
          </a:p>
        </p:txBody>
      </p:sp>
    </p:spTree>
    <p:extLst>
      <p:ext uri="{BB962C8B-B14F-4D97-AF65-F5344CB8AC3E}">
        <p14:creationId xmlns:p14="http://schemas.microsoft.com/office/powerpoint/2010/main" val="28342063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1"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par>
                                <p:cTn id="8" presetID="35" presetClass="path" presetSubtype="0" accel="50000" decel="50000" fill="hold" grpId="0" nodeType="withEffect">
                                  <p:stCondLst>
                                    <p:cond delay="0"/>
                                  </p:stCondLst>
                                  <p:childTnLst>
                                    <p:animMotion origin="layout" path="M -3.33333E-6 3.78353E-6 L -0.86666 3.78353E-6 " pathEditMode="relative" rAng="0" ptsTypes="AA">
                                      <p:cBhvr>
                                        <p:cTn id="9" dur="2000" spd="-100000" fill="hold"/>
                                        <p:tgtEl>
                                          <p:spTgt spid="24"/>
                                        </p:tgtEl>
                                        <p:attrNameLst>
                                          <p:attrName>ppt_x</p:attrName>
                                          <p:attrName>ppt_y</p:attrName>
                                        </p:attrNameLst>
                                      </p:cBhvr>
                                      <p:rCtr x="-433" y="0"/>
                                    </p:animMotion>
                                  </p:childTnLst>
                                </p:cTn>
                              </p:par>
                            </p:childTnLst>
                          </p:cTn>
                        </p:par>
                        <p:par>
                          <p:cTn id="10" fill="hold" nodeType="afterGroup">
                            <p:stCondLst>
                              <p:cond delay="2000"/>
                            </p:stCondLst>
                            <p:childTnLst>
                              <p:par>
                                <p:cTn id="11" presetID="1" presetClass="entr" presetSubtype="0" fill="hold" grpId="0" nodeType="afterEffect">
                                  <p:stCondLst>
                                    <p:cond delay="0"/>
                                  </p:stCondLst>
                                  <p:iterate type="lt">
                                    <p:tmAbs val="75"/>
                                  </p:iterate>
                                  <p:childTnLst>
                                    <p:set>
                                      <p:cBhvr>
                                        <p:cTn id="12" dur="1" fill="hold">
                                          <p:stCondLst>
                                            <p:cond delay="74"/>
                                          </p:stCondLst>
                                        </p:cTn>
                                        <p:tgtEl>
                                          <p:spTgt spid="7">
                                            <p:txEl>
                                              <p:pRg st="0" end="0"/>
                                            </p:txEl>
                                          </p:spTgt>
                                        </p:tgtEl>
                                        <p:attrNameLst>
                                          <p:attrName>style.visibility</p:attrName>
                                        </p:attrNameLst>
                                      </p:cBhvr>
                                      <p:to>
                                        <p:strVal val="visible"/>
                                      </p:to>
                                    </p:set>
                                  </p:childTnLst>
                                </p:cTn>
                              </p:par>
                            </p:childTnLst>
                          </p:cTn>
                        </p:par>
                        <p:par>
                          <p:cTn id="13" fill="hold">
                            <p:stCondLst>
                              <p:cond delay="4250"/>
                            </p:stCondLst>
                            <p:childTnLst>
                              <p:par>
                                <p:cTn id="14" presetID="1" presetClass="entr" presetSubtype="0" fill="hold" grpId="0" nodeType="afterEffect">
                                  <p:stCondLst>
                                    <p:cond delay="0"/>
                                  </p:stCondLst>
                                  <p:iterate type="lt">
                                    <p:tmAbs val="75"/>
                                  </p:iterate>
                                  <p:childTnLst>
                                    <p:set>
                                      <p:cBhvr>
                                        <p:cTn id="15" dur="1" fill="hold">
                                          <p:stCondLst>
                                            <p:cond delay="74"/>
                                          </p:stCondLst>
                                        </p:cTn>
                                        <p:tgtEl>
                                          <p:spTgt spid="7">
                                            <p:txEl>
                                              <p:pRg st="1" end="1"/>
                                            </p:txEl>
                                          </p:spTgt>
                                        </p:tgtEl>
                                        <p:attrNameLst>
                                          <p:attrName>style.visibility</p:attrName>
                                        </p:attrNameLst>
                                      </p:cBhvr>
                                      <p:to>
                                        <p:strVal val="visible"/>
                                      </p:to>
                                    </p:set>
                                  </p:childTnLst>
                                </p:cTn>
                              </p:par>
                              <p:par>
                                <p:cTn id="16" presetID="53" presetClass="entr" presetSubtype="16" fill="hold" nodeType="withEffect">
                                  <p:stCondLst>
                                    <p:cond delay="0"/>
                                  </p:stCondLst>
                                  <p:childTnLst>
                                    <p:set>
                                      <p:cBhvr>
                                        <p:cTn id="17" dur="1" fill="hold">
                                          <p:stCondLst>
                                            <p:cond delay="0"/>
                                          </p:stCondLst>
                                        </p:cTn>
                                        <p:tgtEl>
                                          <p:spTgt spid="116742"/>
                                        </p:tgtEl>
                                        <p:attrNameLst>
                                          <p:attrName>style.visibility</p:attrName>
                                        </p:attrNameLst>
                                      </p:cBhvr>
                                      <p:to>
                                        <p:strVal val="visible"/>
                                      </p:to>
                                    </p:set>
                                    <p:anim calcmode="lin" valueType="num">
                                      <p:cBhvr>
                                        <p:cTn id="18" dur="500" fill="hold"/>
                                        <p:tgtEl>
                                          <p:spTgt spid="116742"/>
                                        </p:tgtEl>
                                        <p:attrNameLst>
                                          <p:attrName>ppt_w</p:attrName>
                                        </p:attrNameLst>
                                      </p:cBhvr>
                                      <p:tavLst>
                                        <p:tav tm="0">
                                          <p:val>
                                            <p:fltVal val="0"/>
                                          </p:val>
                                        </p:tav>
                                        <p:tav tm="100000">
                                          <p:val>
                                            <p:strVal val="#ppt_w"/>
                                          </p:val>
                                        </p:tav>
                                      </p:tavLst>
                                    </p:anim>
                                    <p:anim calcmode="lin" valueType="num">
                                      <p:cBhvr>
                                        <p:cTn id="19" dur="500" fill="hold"/>
                                        <p:tgtEl>
                                          <p:spTgt spid="116742"/>
                                        </p:tgtEl>
                                        <p:attrNameLst>
                                          <p:attrName>ppt_h</p:attrName>
                                        </p:attrNameLst>
                                      </p:cBhvr>
                                      <p:tavLst>
                                        <p:tav tm="0">
                                          <p:val>
                                            <p:fltVal val="0"/>
                                          </p:val>
                                        </p:tav>
                                        <p:tav tm="100000">
                                          <p:val>
                                            <p:strVal val="#ppt_h"/>
                                          </p:val>
                                        </p:tav>
                                      </p:tavLst>
                                    </p:anim>
                                    <p:animEffect transition="in" filter="fade">
                                      <p:cBhvr>
                                        <p:cTn id="20" dur="500"/>
                                        <p:tgtEl>
                                          <p:spTgt spid="11674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4000" fill="hold"/>
                                        <p:tgtEl>
                                          <p:spTgt spid="12"/>
                                        </p:tgtEl>
                                        <p:attrNameLst>
                                          <p:attrName>ppt_w</p:attrName>
                                        </p:attrNameLst>
                                      </p:cBhvr>
                                      <p:tavLst>
                                        <p:tav tm="0">
                                          <p:val>
                                            <p:fltVal val="0"/>
                                          </p:val>
                                        </p:tav>
                                        <p:tav tm="100000">
                                          <p:val>
                                            <p:strVal val="#ppt_w"/>
                                          </p:val>
                                        </p:tav>
                                      </p:tavLst>
                                    </p:anim>
                                    <p:anim calcmode="lin" valueType="num">
                                      <p:cBhvr>
                                        <p:cTn id="24" dur="4000" fill="hold"/>
                                        <p:tgtEl>
                                          <p:spTgt spid="12"/>
                                        </p:tgtEl>
                                        <p:attrNameLst>
                                          <p:attrName>ppt_h</p:attrName>
                                        </p:attrNameLst>
                                      </p:cBhvr>
                                      <p:tavLst>
                                        <p:tav tm="0">
                                          <p:val>
                                            <p:fltVal val="0"/>
                                          </p:val>
                                        </p:tav>
                                        <p:tav tm="100000">
                                          <p:val>
                                            <p:strVal val="#ppt_h"/>
                                          </p:val>
                                        </p:tav>
                                      </p:tavLst>
                                    </p:anim>
                                    <p:animEffect transition="in" filter="fade">
                                      <p:cBhvr>
                                        <p:cTn id="25" dur="4000"/>
                                        <p:tgtEl>
                                          <p:spTgt spid="1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4000" fill="hold"/>
                                        <p:tgtEl>
                                          <p:spTgt spid="13"/>
                                        </p:tgtEl>
                                        <p:attrNameLst>
                                          <p:attrName>ppt_w</p:attrName>
                                        </p:attrNameLst>
                                      </p:cBhvr>
                                      <p:tavLst>
                                        <p:tav tm="0">
                                          <p:val>
                                            <p:fltVal val="0"/>
                                          </p:val>
                                        </p:tav>
                                        <p:tav tm="100000">
                                          <p:val>
                                            <p:strVal val="#ppt_w"/>
                                          </p:val>
                                        </p:tav>
                                      </p:tavLst>
                                    </p:anim>
                                    <p:anim calcmode="lin" valueType="num">
                                      <p:cBhvr>
                                        <p:cTn id="29" dur="4000" fill="hold"/>
                                        <p:tgtEl>
                                          <p:spTgt spid="13"/>
                                        </p:tgtEl>
                                        <p:attrNameLst>
                                          <p:attrName>ppt_h</p:attrName>
                                        </p:attrNameLst>
                                      </p:cBhvr>
                                      <p:tavLst>
                                        <p:tav tm="0">
                                          <p:val>
                                            <p:fltVal val="0"/>
                                          </p:val>
                                        </p:tav>
                                        <p:tav tm="100000">
                                          <p:val>
                                            <p:strVal val="#ppt_h"/>
                                          </p:val>
                                        </p:tav>
                                      </p:tavLst>
                                    </p:anim>
                                    <p:animEffect transition="in" filter="fade">
                                      <p:cBhvr>
                                        <p:cTn id="30" dur="4000"/>
                                        <p:tgtEl>
                                          <p:spTgt spid="1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4000" fill="hold"/>
                                        <p:tgtEl>
                                          <p:spTgt spid="14"/>
                                        </p:tgtEl>
                                        <p:attrNameLst>
                                          <p:attrName>ppt_w</p:attrName>
                                        </p:attrNameLst>
                                      </p:cBhvr>
                                      <p:tavLst>
                                        <p:tav tm="0">
                                          <p:val>
                                            <p:fltVal val="0"/>
                                          </p:val>
                                        </p:tav>
                                        <p:tav tm="100000">
                                          <p:val>
                                            <p:strVal val="#ppt_w"/>
                                          </p:val>
                                        </p:tav>
                                      </p:tavLst>
                                    </p:anim>
                                    <p:anim calcmode="lin" valueType="num">
                                      <p:cBhvr>
                                        <p:cTn id="34" dur="4000" fill="hold"/>
                                        <p:tgtEl>
                                          <p:spTgt spid="14"/>
                                        </p:tgtEl>
                                        <p:attrNameLst>
                                          <p:attrName>ppt_h</p:attrName>
                                        </p:attrNameLst>
                                      </p:cBhvr>
                                      <p:tavLst>
                                        <p:tav tm="0">
                                          <p:val>
                                            <p:fltVal val="0"/>
                                          </p:val>
                                        </p:tav>
                                        <p:tav tm="100000">
                                          <p:val>
                                            <p:strVal val="#ppt_h"/>
                                          </p:val>
                                        </p:tav>
                                      </p:tavLst>
                                    </p:anim>
                                    <p:animEffect transition="in" filter="fade">
                                      <p:cBhvr>
                                        <p:cTn id="35" dur="4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7" grpId="0" build="p" autoUpdateAnimBg="0" advAuto="0"/>
      <p:bldP spid="12" grpId="0"/>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96552" y="1905218"/>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470048" y="273456"/>
            <a:ext cx="8280920" cy="4001095"/>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uk-UA" altLang="uk-UA" sz="5400" b="1" dirty="0" smtClean="0">
                <a:solidFill>
                  <a:prstClr val="white"/>
                </a:solidFill>
                <a:latin typeface="Times New Roman" pitchFamily="18" charset="0"/>
                <a:cs typeface="Times New Roman" pitchFamily="18" charset="0"/>
              </a:rPr>
              <a:t> </a:t>
            </a:r>
            <a:r>
              <a:rPr lang="uk-UA" sz="4000" b="1" dirty="0">
                <a:latin typeface="Times New Roman" panose="02020603050405020304" pitchFamily="18" charset="0"/>
                <a:cs typeface="Times New Roman" panose="02020603050405020304" pitchFamily="18" charset="0"/>
              </a:rPr>
              <a:t>ПОРЯДОК </a:t>
            </a:r>
            <a:endParaRPr lang="ru-RU" sz="4000" dirty="0">
              <a:latin typeface="Times New Roman" panose="02020603050405020304" pitchFamily="18" charset="0"/>
              <a:cs typeface="Times New Roman" panose="02020603050405020304" pitchFamily="18" charset="0"/>
            </a:endParaRPr>
          </a:p>
          <a:p>
            <a:pPr algn="ctr"/>
            <a:r>
              <a:rPr lang="uk-UA" sz="4000" b="1" dirty="0">
                <a:latin typeface="Times New Roman" panose="02020603050405020304" pitchFamily="18" charset="0"/>
                <a:cs typeface="Times New Roman" panose="02020603050405020304" pitchFamily="18" charset="0"/>
              </a:rPr>
              <a:t>проведення зовнішнього незалежного оцінювання результатів навчання, здобутих на основі повної загальної середньої </a:t>
            </a:r>
            <a:r>
              <a:rPr lang="uk-UA" sz="4000" b="1" dirty="0" smtClean="0">
                <a:latin typeface="Times New Roman" panose="02020603050405020304" pitchFamily="18" charset="0"/>
                <a:cs typeface="Times New Roman" panose="02020603050405020304" pitchFamily="18" charset="0"/>
              </a:rPr>
              <a:t>освіти</a:t>
            </a:r>
            <a:endParaRPr lang="en-US" sz="4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7875698"/>
      </p:ext>
    </p:extLst>
  </p:cSld>
  <p:clrMapOvr>
    <a:masterClrMapping/>
  </p:clrMapOvr>
  <mc:AlternateContent xmlns:mc="http://schemas.openxmlformats.org/markup-compatibility/2006" xmlns:p14="http://schemas.microsoft.com/office/powerpoint/2010/main">
    <mc:Choice Requires="p14">
      <p:transition spd="slow" p14:dur="2000" advTm="14804">
        <p14:prism/>
      </p:transition>
    </mc:Choice>
    <mc:Fallback xmlns="">
      <p:transition spd="slow" advTm="148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c 13"/>
          <p:cNvSpPr/>
          <p:nvPr/>
        </p:nvSpPr>
        <p:spPr>
          <a:xfrm>
            <a:off x="-3429001" y="1"/>
            <a:ext cx="6858002" cy="6858000"/>
          </a:xfrm>
          <a:prstGeom prst="arc">
            <a:avLst>
              <a:gd name="adj1" fmla="val 16200000"/>
              <a:gd name="adj2" fmla="val 5370932"/>
            </a:avLst>
          </a:prstGeom>
          <a:solidFill>
            <a:srgbClr val="FFC000"/>
          </a:solidFill>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prstClr val="black"/>
              </a:solidFill>
            </a:endParaRPr>
          </a:p>
        </p:txBody>
      </p:sp>
      <p:sp>
        <p:nvSpPr>
          <p:cNvPr id="8" name="TextBox 7"/>
          <p:cNvSpPr txBox="1"/>
          <p:nvPr/>
        </p:nvSpPr>
        <p:spPr>
          <a:xfrm flipH="1">
            <a:off x="3429001" y="1326566"/>
            <a:ext cx="5154334" cy="523220"/>
          </a:xfrm>
          <a:prstGeom prst="rect">
            <a:avLst/>
          </a:prstGeom>
          <a:noFill/>
        </p:spPr>
        <p:txBody>
          <a:bodyPr wrap="square" rtlCol="0">
            <a:spAutoFit/>
          </a:bodyPr>
          <a:lstStyle/>
          <a:p>
            <a:pPr fontAlgn="base">
              <a:spcBef>
                <a:spcPct val="0"/>
              </a:spcBef>
              <a:spcAft>
                <a:spcPct val="0"/>
              </a:spcAft>
            </a:pPr>
            <a:r>
              <a:rPr lang="uk-UA" sz="2800" b="1" dirty="0" smtClean="0">
                <a:latin typeface="Times New Roman" panose="02020603050405020304" pitchFamily="18" charset="0"/>
                <a:cs typeface="Times New Roman" panose="02020603050405020304" pitchFamily="18" charset="0"/>
              </a:rPr>
              <a:t>І. Загальні положення</a:t>
            </a:r>
            <a:endParaRPr lang="ru-RU" altLang="uk-UA" sz="2800" b="1" i="1" dirty="0" smtClean="0">
              <a:solidFill>
                <a:prstClr val="white"/>
              </a:solidFill>
              <a:latin typeface="Times New Roman" pitchFamily="18" charset="0"/>
              <a:cs typeface="Times New Roman" pitchFamily="18" charset="0"/>
            </a:endParaRPr>
          </a:p>
        </p:txBody>
      </p:sp>
      <p:sp>
        <p:nvSpPr>
          <p:cNvPr id="9" name="TextBox 8"/>
          <p:cNvSpPr txBox="1"/>
          <p:nvPr/>
        </p:nvSpPr>
        <p:spPr>
          <a:xfrm flipH="1">
            <a:off x="3881034" y="2133022"/>
            <a:ext cx="5003530" cy="954107"/>
          </a:xfrm>
          <a:prstGeom prst="rect">
            <a:avLst/>
          </a:prstGeom>
          <a:noFill/>
        </p:spPr>
        <p:txBody>
          <a:bodyPr wrap="square" rtlCol="0">
            <a:spAutoFit/>
          </a:bodyPr>
          <a:lstStyle/>
          <a:p>
            <a:r>
              <a:rPr lang="uk-UA" altLang="uk-UA" sz="2800" b="1" dirty="0" smtClean="0">
                <a:solidFill>
                  <a:prstClr val="white"/>
                </a:solidFill>
                <a:latin typeface="Times New Roman" pitchFamily="18" charset="0"/>
                <a:cs typeface="Times New Roman" pitchFamily="18" charset="0"/>
              </a:rPr>
              <a:t>2. </a:t>
            </a:r>
            <a:r>
              <a:rPr lang="uk-UA" sz="2800" b="1" dirty="0">
                <a:latin typeface="Times New Roman" panose="02020603050405020304" pitchFamily="18" charset="0"/>
                <a:cs typeface="Times New Roman" panose="02020603050405020304" pitchFamily="18" charset="0"/>
              </a:rPr>
              <a:t>ІІ. Суб'єкти проведення зовнішнього </a:t>
            </a:r>
            <a:r>
              <a:rPr lang="uk-UA" sz="2800" b="1" dirty="0" smtClean="0">
                <a:latin typeface="Times New Roman" panose="02020603050405020304" pitchFamily="18" charset="0"/>
                <a:cs typeface="Times New Roman" panose="02020603050405020304" pitchFamily="18" charset="0"/>
              </a:rPr>
              <a:t>оцінювання</a:t>
            </a:r>
            <a:r>
              <a:rPr lang="ru-RU" sz="2800" dirty="0" smtClean="0">
                <a:latin typeface="Times New Roman" panose="02020603050405020304" pitchFamily="18" charset="0"/>
                <a:cs typeface="Times New Roman" panose="02020603050405020304" pitchFamily="18" charset="0"/>
              </a:rPr>
              <a:t>                                                                    </a:t>
            </a:r>
            <a:endParaRPr lang="ru-RU" sz="2800" dirty="0">
              <a:latin typeface="Times New Roman" panose="02020603050405020304" pitchFamily="18" charset="0"/>
              <a:cs typeface="Times New Roman" panose="02020603050405020304" pitchFamily="18" charset="0"/>
            </a:endParaRPr>
          </a:p>
        </p:txBody>
      </p:sp>
      <p:sp>
        <p:nvSpPr>
          <p:cNvPr id="10" name="TextBox 9"/>
          <p:cNvSpPr txBox="1"/>
          <p:nvPr/>
        </p:nvSpPr>
        <p:spPr>
          <a:xfrm flipH="1">
            <a:off x="3635335" y="3370760"/>
            <a:ext cx="4897145" cy="1384995"/>
          </a:xfrm>
          <a:prstGeom prst="rect">
            <a:avLst/>
          </a:prstGeom>
          <a:noFill/>
        </p:spPr>
        <p:txBody>
          <a:bodyPr wrap="square" rtlCol="0">
            <a:spAutoFit/>
          </a:bodyPr>
          <a:lstStyle/>
          <a:p>
            <a:r>
              <a:rPr lang="uk-UA" sz="2800" b="1" dirty="0">
                <a:latin typeface="Times New Roman" panose="02020603050405020304" pitchFamily="18" charset="0"/>
                <a:cs typeface="Times New Roman" panose="02020603050405020304" pitchFamily="18" charset="0"/>
              </a:rPr>
              <a:t>ІV. Порядок реєстрації осіб, які виявили бажання пройти зовнішнє </a:t>
            </a:r>
            <a:r>
              <a:rPr lang="uk-UA" sz="2800" b="1" dirty="0" smtClean="0">
                <a:latin typeface="Times New Roman" panose="02020603050405020304" pitchFamily="18" charset="0"/>
                <a:cs typeface="Times New Roman" panose="02020603050405020304" pitchFamily="18" charset="0"/>
              </a:rPr>
              <a:t>оцінювання</a:t>
            </a:r>
            <a:endParaRPr lang="ru-RU" sz="2800" dirty="0">
              <a:solidFill>
                <a:prstClr val="white"/>
              </a:solidFill>
              <a:latin typeface="Times New Roman" panose="02020603050405020304" pitchFamily="18" charset="0"/>
              <a:cs typeface="Times New Roman" panose="02020603050405020304" pitchFamily="18" charset="0"/>
            </a:endParaRPr>
          </a:p>
        </p:txBody>
      </p:sp>
      <p:sp>
        <p:nvSpPr>
          <p:cNvPr id="12" name="TextBox 11"/>
          <p:cNvSpPr txBox="1"/>
          <p:nvPr/>
        </p:nvSpPr>
        <p:spPr>
          <a:xfrm flipH="1">
            <a:off x="3233013" y="4953000"/>
            <a:ext cx="5350322" cy="954107"/>
          </a:xfrm>
          <a:prstGeom prst="rect">
            <a:avLst/>
          </a:prstGeom>
          <a:noFill/>
        </p:spPr>
        <p:txBody>
          <a:bodyPr wrap="square" rtlCol="0">
            <a:spAutoFit/>
          </a:bodyPr>
          <a:lstStyle/>
          <a:p>
            <a:r>
              <a:rPr lang="uk-UA" sz="2800" b="1" dirty="0">
                <a:latin typeface="Times New Roman" panose="02020603050405020304" pitchFamily="18" charset="0"/>
                <a:cs typeface="Times New Roman" panose="02020603050405020304" pitchFamily="18" charset="0"/>
              </a:rPr>
              <a:t>VІ. Організація та проведення додаткових </a:t>
            </a:r>
            <a:r>
              <a:rPr lang="uk-UA" sz="2800" b="1" dirty="0" smtClean="0">
                <a:latin typeface="Times New Roman" panose="02020603050405020304" pitchFamily="18" charset="0"/>
                <a:cs typeface="Times New Roman" panose="02020603050405020304" pitchFamily="18" charset="0"/>
              </a:rPr>
              <a:t>сесій</a:t>
            </a:r>
            <a:endParaRPr lang="ru-RU" sz="2800" dirty="0">
              <a:solidFill>
                <a:prstClr val="white"/>
              </a:solidFill>
              <a:latin typeface="Times New Roman" panose="02020603050405020304" pitchFamily="18" charset="0"/>
              <a:cs typeface="Times New Roman" panose="02020603050405020304" pitchFamily="18" charset="0"/>
            </a:endParaRPr>
          </a:p>
        </p:txBody>
      </p:sp>
      <p:sp>
        <p:nvSpPr>
          <p:cNvPr id="15" name="Oval 14"/>
          <p:cNvSpPr/>
          <p:nvPr/>
        </p:nvSpPr>
        <p:spPr>
          <a:xfrm>
            <a:off x="2721676" y="1370363"/>
            <a:ext cx="311727" cy="311727"/>
          </a:xfrm>
          <a:prstGeom prst="ellipse">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solidFill>
                <a:prstClr val="white"/>
              </a:solidFill>
            </a:endParaRPr>
          </a:p>
        </p:txBody>
      </p:sp>
      <p:sp>
        <p:nvSpPr>
          <p:cNvPr id="16" name="Oval 15"/>
          <p:cNvSpPr/>
          <p:nvPr/>
        </p:nvSpPr>
        <p:spPr>
          <a:xfrm>
            <a:off x="3220192" y="2638879"/>
            <a:ext cx="311727" cy="311727"/>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solidFill>
                <a:prstClr val="white"/>
              </a:solidFill>
            </a:endParaRPr>
          </a:p>
        </p:txBody>
      </p:sp>
      <p:sp>
        <p:nvSpPr>
          <p:cNvPr id="17" name="Oval 16"/>
          <p:cNvSpPr/>
          <p:nvPr/>
        </p:nvSpPr>
        <p:spPr>
          <a:xfrm>
            <a:off x="3222174" y="3907395"/>
            <a:ext cx="311727" cy="311727"/>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sp>
        <p:nvSpPr>
          <p:cNvPr id="18" name="Oval 17"/>
          <p:cNvSpPr/>
          <p:nvPr/>
        </p:nvSpPr>
        <p:spPr>
          <a:xfrm>
            <a:off x="2733551" y="5175910"/>
            <a:ext cx="311727" cy="311727"/>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solidFill>
                <a:prstClr val="white"/>
              </a:solidFill>
            </a:endParaRPr>
          </a:p>
        </p:txBody>
      </p:sp>
      <p:sp>
        <p:nvSpPr>
          <p:cNvPr id="19" name="Arc 18"/>
          <p:cNvSpPr/>
          <p:nvPr/>
        </p:nvSpPr>
        <p:spPr>
          <a:xfrm>
            <a:off x="-1524000" y="1905000"/>
            <a:ext cx="3048000" cy="3048000"/>
          </a:xfrm>
          <a:prstGeom prst="arc">
            <a:avLst>
              <a:gd name="adj1" fmla="val 16200000"/>
              <a:gd name="adj2" fmla="val 5359794"/>
            </a:avLst>
          </a:prstGeom>
          <a:solidFill>
            <a:schemeClr val="bg1"/>
          </a:solidFill>
          <a:ln>
            <a:noFill/>
          </a:ln>
          <a:effectLst>
            <a:innerShdw blurRad="304800" dist="50800" dir="18900000">
              <a:prstClr val="black">
                <a:alpha val="1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nvGrpSpPr>
          <p:cNvPr id="2" name="Group 24"/>
          <p:cNvGrpSpPr/>
          <p:nvPr/>
        </p:nvGrpSpPr>
        <p:grpSpPr>
          <a:xfrm rot="5400000">
            <a:off x="-3129150" y="3314700"/>
            <a:ext cx="6246420" cy="228600"/>
            <a:chOff x="-3200400" y="3314700"/>
            <a:chExt cx="6246420" cy="228600"/>
          </a:xfrm>
        </p:grpSpPr>
        <p:sp>
          <p:nvSpPr>
            <p:cNvPr id="24" name="Rounded Rectangle 23"/>
            <p:cNvSpPr/>
            <p:nvPr/>
          </p:nvSpPr>
          <p:spPr>
            <a:xfrm rot="5400000">
              <a:off x="-1714500" y="1828800"/>
              <a:ext cx="228600" cy="3200400"/>
            </a:xfrm>
            <a:prstGeom prst="roundRect">
              <a:avLst>
                <a:gd name="adj" fmla="val 35051"/>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sp>
          <p:nvSpPr>
            <p:cNvPr id="13" name="Rounded Rectangle 12"/>
            <p:cNvSpPr/>
            <p:nvPr/>
          </p:nvSpPr>
          <p:spPr>
            <a:xfrm rot="5400000">
              <a:off x="1331520" y="1828800"/>
              <a:ext cx="228600" cy="3200400"/>
            </a:xfrm>
            <a:prstGeom prst="roundRect">
              <a:avLst>
                <a:gd name="adj" fmla="val 35051"/>
              </a:avLst>
            </a:prstGeom>
            <a:solidFill>
              <a:srgbClr val="FF0000"/>
            </a:solidFill>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solidFill>
                  <a:prstClr val="white"/>
                </a:solidFill>
              </a:endParaRPr>
            </a:p>
          </p:txBody>
        </p:sp>
      </p:grpSp>
      <p:pic>
        <p:nvPicPr>
          <p:cNvPr id="29" name="Picture 2" descr="http://bohdanivka-domaniv.edukit.mk.ua/files2/images/novini/%D0%97%D0%9D%D0%9E.gif?size=1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3121" y="2819400"/>
            <a:ext cx="14700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444690" y="183307"/>
            <a:ext cx="5395548" cy="1231106"/>
          </a:xfrm>
          <a:prstGeom prst="rect">
            <a:avLst/>
          </a:prstGeom>
          <a:noFill/>
        </p:spPr>
        <p:txBody>
          <a:bodyPr wrap="square" lIns="0" tIns="0" rIns="0" bIns="0" rtlCol="0">
            <a:spAutoFit/>
          </a:bodyPr>
          <a:lstStyle/>
          <a:p>
            <a:pPr algn="ctr"/>
            <a:r>
              <a:rPr lang="uk-UA" sz="1600" b="1" dirty="0" smtClean="0">
                <a:latin typeface="Times New Roman" panose="02020603050405020304" pitchFamily="18" charset="0"/>
                <a:cs typeface="Times New Roman" panose="02020603050405020304" pitchFamily="18" charset="0"/>
              </a:rPr>
              <a:t>ПОРЯДОК </a:t>
            </a:r>
            <a:endParaRPr lang="uk-UA" sz="1600" b="1" dirty="0">
              <a:latin typeface="Times New Roman" panose="02020603050405020304" pitchFamily="18" charset="0"/>
              <a:cs typeface="Times New Roman" panose="02020603050405020304" pitchFamily="18" charset="0"/>
            </a:endParaRPr>
          </a:p>
          <a:p>
            <a:pPr algn="ctr"/>
            <a:r>
              <a:rPr lang="uk-UA" sz="1600" b="1" dirty="0">
                <a:latin typeface="Times New Roman" panose="02020603050405020304" pitchFamily="18" charset="0"/>
                <a:cs typeface="Times New Roman" panose="02020603050405020304" pitchFamily="18" charset="0"/>
              </a:rPr>
              <a:t>проведення </a:t>
            </a:r>
            <a:r>
              <a:rPr lang="uk-UA" sz="1600" b="1" dirty="0" smtClean="0">
                <a:latin typeface="Times New Roman" panose="02020603050405020304" pitchFamily="18" charset="0"/>
                <a:cs typeface="Times New Roman" panose="02020603050405020304" pitchFamily="18" charset="0"/>
              </a:rPr>
              <a:t>ЗНО </a:t>
            </a:r>
            <a:r>
              <a:rPr lang="uk-UA" sz="1600" b="1" dirty="0">
                <a:latin typeface="Times New Roman" panose="02020603050405020304" pitchFamily="18" charset="0"/>
                <a:cs typeface="Times New Roman" panose="02020603050405020304" pitchFamily="18" charset="0"/>
              </a:rPr>
              <a:t>результатів навчання, здобутих на основі повної загальної середньої </a:t>
            </a:r>
            <a:r>
              <a:rPr lang="uk-UA" sz="1600" b="1" dirty="0" smtClean="0">
                <a:latin typeface="Times New Roman" panose="02020603050405020304" pitchFamily="18" charset="0"/>
                <a:cs typeface="Times New Roman" panose="02020603050405020304" pitchFamily="18" charset="0"/>
              </a:rPr>
              <a:t>освіти</a:t>
            </a:r>
          </a:p>
          <a:p>
            <a:pPr algn="ctr"/>
            <a:r>
              <a:rPr lang="uk-UA" sz="1600" b="1" dirty="0" smtClean="0">
                <a:latin typeface="Times New Roman" panose="02020603050405020304" pitchFamily="18" charset="0"/>
                <a:cs typeface="Times New Roman" panose="02020603050405020304" pitchFamily="18" charset="0"/>
              </a:rPr>
              <a:t>Витяг з наказу МОНУ від</a:t>
            </a:r>
            <a:r>
              <a:rPr lang="ru-RU" sz="1600" b="1" dirty="0" smtClean="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10 </a:t>
            </a:r>
            <a:r>
              <a:rPr lang="ru-RU" sz="1600" b="1" dirty="0" err="1">
                <a:latin typeface="Times New Roman" panose="02020603050405020304" pitchFamily="18" charset="0"/>
                <a:cs typeface="Times New Roman" panose="02020603050405020304" pitchFamily="18" charset="0"/>
              </a:rPr>
              <a:t>січня</a:t>
            </a:r>
            <a:r>
              <a:rPr lang="ru-RU" sz="1600" b="1" dirty="0">
                <a:latin typeface="Times New Roman" panose="02020603050405020304" pitchFamily="18" charset="0"/>
                <a:cs typeface="Times New Roman" panose="02020603050405020304" pitchFamily="18" charset="0"/>
              </a:rPr>
              <a:t>  2017 № 25 </a:t>
            </a:r>
          </a:p>
          <a:p>
            <a:pPr algn="ctr"/>
            <a:endParaRPr lang="ru-RU" sz="1600" dirty="0"/>
          </a:p>
        </p:txBody>
      </p:sp>
      <p:pic>
        <p:nvPicPr>
          <p:cNvPr id="22" name="Picture 4" descr="http://mon.gov.ua/content/teacher_2015/logo-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631" y="116633"/>
            <a:ext cx="2528772" cy="118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9160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7380000">
                                      <p:cBhvr>
                                        <p:cTn id="6" dur="1000" fill="hold"/>
                                        <p:tgtEl>
                                          <p:spTgt spid="2"/>
                                        </p:tgtEl>
                                        <p:attrNameLst>
                                          <p:attrName>r</p:attrName>
                                        </p:attrNameLst>
                                      </p:cBhvr>
                                    </p:animRot>
                                  </p:childTnLst>
                                </p:cTn>
                              </p:par>
                            </p:childTnLst>
                          </p:cTn>
                        </p:par>
                        <p:par>
                          <p:cTn id="7" fill="hold">
                            <p:stCondLst>
                              <p:cond delay="1000"/>
                            </p:stCondLst>
                            <p:childTnLst>
                              <p:par>
                                <p:cTn id="8" presetID="1" presetClass="emph" presetSubtype="2" fill="hold" nodeType="afterEffect">
                                  <p:stCondLst>
                                    <p:cond delay="0"/>
                                  </p:stCondLst>
                                  <p:childTnLst>
                                    <p:animClr clrSpc="rgb" dir="cw">
                                      <p:cBhvr>
                                        <p:cTn id="9" dur="500" fill="hold"/>
                                        <p:tgtEl>
                                          <p:spTgt spid="15"/>
                                        </p:tgtEl>
                                        <p:attrNameLst>
                                          <p:attrName>fillcolor</p:attrName>
                                        </p:attrNameLst>
                                      </p:cBhvr>
                                      <p:to>
                                        <a:srgbClr val="829975"/>
                                      </p:to>
                                    </p:animClr>
                                    <p:set>
                                      <p:cBhvr>
                                        <p:cTn id="10" dur="500" fill="hold"/>
                                        <p:tgtEl>
                                          <p:spTgt spid="15"/>
                                        </p:tgtEl>
                                        <p:attrNameLst>
                                          <p:attrName>fill.type</p:attrName>
                                        </p:attrNameLst>
                                      </p:cBhvr>
                                      <p:to>
                                        <p:strVal val="solid"/>
                                      </p:to>
                                    </p:set>
                                    <p:set>
                                      <p:cBhvr>
                                        <p:cTn id="11" dur="500" fill="hold"/>
                                        <p:tgtEl>
                                          <p:spTgt spid="15"/>
                                        </p:tgtEl>
                                        <p:attrNameLst>
                                          <p:attrName>fill.on</p:attrName>
                                        </p:attrNameLst>
                                      </p:cBhvr>
                                      <p:to>
                                        <p:strVal val="true"/>
                                      </p:to>
                                    </p:se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500"/>
                            </p:stCondLst>
                            <p:childTnLst>
                              <p:par>
                                <p:cTn id="16" presetID="8" presetClass="emph" presetSubtype="0" fill="hold" nodeType="afterEffect">
                                  <p:stCondLst>
                                    <p:cond delay="0"/>
                                  </p:stCondLst>
                                  <p:childTnLst>
                                    <p:animRot by="1320000">
                                      <p:cBhvr>
                                        <p:cTn id="17" dur="500" fill="hold"/>
                                        <p:tgtEl>
                                          <p:spTgt spid="2"/>
                                        </p:tgtEl>
                                        <p:attrNameLst>
                                          <p:attrName>r</p:attrName>
                                        </p:attrNameLst>
                                      </p:cBhvr>
                                    </p:animRot>
                                  </p:childTnLst>
                                </p:cTn>
                              </p:par>
                            </p:childTnLst>
                          </p:cTn>
                        </p:par>
                        <p:par>
                          <p:cTn id="18" fill="hold">
                            <p:stCondLst>
                              <p:cond delay="2000"/>
                            </p:stCondLst>
                            <p:childTnLst>
                              <p:par>
                                <p:cTn id="19" presetID="1" presetClass="emph" presetSubtype="2" fill="hold" nodeType="afterEffect">
                                  <p:stCondLst>
                                    <p:cond delay="0"/>
                                  </p:stCondLst>
                                  <p:childTnLst>
                                    <p:animClr clrSpc="rgb" dir="cw">
                                      <p:cBhvr>
                                        <p:cTn id="20" dur="500" fill="hold"/>
                                        <p:tgtEl>
                                          <p:spTgt spid="16"/>
                                        </p:tgtEl>
                                        <p:attrNameLst>
                                          <p:attrName>fillcolor</p:attrName>
                                        </p:attrNameLst>
                                      </p:cBhvr>
                                      <p:to>
                                        <a:srgbClr val="829975"/>
                                      </p:to>
                                    </p:animClr>
                                    <p:set>
                                      <p:cBhvr>
                                        <p:cTn id="21" dur="500" fill="hold"/>
                                        <p:tgtEl>
                                          <p:spTgt spid="16"/>
                                        </p:tgtEl>
                                        <p:attrNameLst>
                                          <p:attrName>fill.type</p:attrName>
                                        </p:attrNameLst>
                                      </p:cBhvr>
                                      <p:to>
                                        <p:strVal val="solid"/>
                                      </p:to>
                                    </p:set>
                                    <p:set>
                                      <p:cBhvr>
                                        <p:cTn id="22" dur="500" fill="hold"/>
                                        <p:tgtEl>
                                          <p:spTgt spid="16"/>
                                        </p:tgtEl>
                                        <p:attrNameLst>
                                          <p:attrName>fill.on</p:attrName>
                                        </p:attrNameLst>
                                      </p:cBhvr>
                                      <p:to>
                                        <p:strVal val="true"/>
                                      </p:to>
                                    </p:se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1320000">
                                      <p:cBhvr>
                                        <p:cTn id="28" dur="500" fill="hold"/>
                                        <p:tgtEl>
                                          <p:spTgt spid="2"/>
                                        </p:tgtEl>
                                        <p:attrNameLst>
                                          <p:attrName>r</p:attrName>
                                        </p:attrNameLst>
                                      </p:cBhvr>
                                    </p:animRot>
                                  </p:childTnLst>
                                </p:cTn>
                              </p:par>
                            </p:childTnLst>
                          </p:cTn>
                        </p:par>
                        <p:par>
                          <p:cTn id="29" fill="hold">
                            <p:stCondLst>
                              <p:cond delay="3000"/>
                            </p:stCondLst>
                            <p:childTnLst>
                              <p:par>
                                <p:cTn id="30" presetID="1" presetClass="emph" presetSubtype="2" fill="hold" nodeType="afterEffect">
                                  <p:stCondLst>
                                    <p:cond delay="0"/>
                                  </p:stCondLst>
                                  <p:childTnLst>
                                    <p:animClr clrSpc="rgb" dir="cw">
                                      <p:cBhvr>
                                        <p:cTn id="31" dur="500" fill="hold"/>
                                        <p:tgtEl>
                                          <p:spTgt spid="17"/>
                                        </p:tgtEl>
                                        <p:attrNameLst>
                                          <p:attrName>fillcolor</p:attrName>
                                        </p:attrNameLst>
                                      </p:cBhvr>
                                      <p:to>
                                        <a:srgbClr val="829975"/>
                                      </p:to>
                                    </p:animClr>
                                    <p:set>
                                      <p:cBhvr>
                                        <p:cTn id="32" dur="500" fill="hold"/>
                                        <p:tgtEl>
                                          <p:spTgt spid="17"/>
                                        </p:tgtEl>
                                        <p:attrNameLst>
                                          <p:attrName>fill.type</p:attrName>
                                        </p:attrNameLst>
                                      </p:cBhvr>
                                      <p:to>
                                        <p:strVal val="solid"/>
                                      </p:to>
                                    </p:set>
                                    <p:set>
                                      <p:cBhvr>
                                        <p:cTn id="33" dur="500" fill="hold"/>
                                        <p:tgtEl>
                                          <p:spTgt spid="17"/>
                                        </p:tgtEl>
                                        <p:attrNameLst>
                                          <p:attrName>fill.on</p:attrName>
                                        </p:attrNameLst>
                                      </p:cBhvr>
                                      <p:to>
                                        <p:strVal val="true"/>
                                      </p:to>
                                    </p:se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500"/>
                            </p:stCondLst>
                            <p:childTnLst>
                              <p:par>
                                <p:cTn id="38" presetID="8" presetClass="emph" presetSubtype="0" fill="hold" nodeType="afterEffect">
                                  <p:stCondLst>
                                    <p:cond delay="0"/>
                                  </p:stCondLst>
                                  <p:childTnLst>
                                    <p:animRot by="1320000">
                                      <p:cBhvr>
                                        <p:cTn id="39" dur="500" fill="hold"/>
                                        <p:tgtEl>
                                          <p:spTgt spid="2"/>
                                        </p:tgtEl>
                                        <p:attrNameLst>
                                          <p:attrName>r</p:attrName>
                                        </p:attrNameLst>
                                      </p:cBhvr>
                                    </p:animRot>
                                  </p:childTnLst>
                                </p:cTn>
                              </p:par>
                            </p:childTnLst>
                          </p:cTn>
                        </p:par>
                        <p:par>
                          <p:cTn id="40" fill="hold">
                            <p:stCondLst>
                              <p:cond delay="4000"/>
                            </p:stCondLst>
                            <p:childTnLst>
                              <p:par>
                                <p:cTn id="41" presetID="1" presetClass="emph" presetSubtype="2" fill="hold" nodeType="afterEffect">
                                  <p:stCondLst>
                                    <p:cond delay="0"/>
                                  </p:stCondLst>
                                  <p:childTnLst>
                                    <p:animClr clrSpc="rgb" dir="cw">
                                      <p:cBhvr>
                                        <p:cTn id="42" dur="500" fill="hold"/>
                                        <p:tgtEl>
                                          <p:spTgt spid="18"/>
                                        </p:tgtEl>
                                        <p:attrNameLst>
                                          <p:attrName>fillcolor</p:attrName>
                                        </p:attrNameLst>
                                      </p:cBhvr>
                                      <p:to>
                                        <a:srgbClr val="829975"/>
                                      </p:to>
                                    </p:animClr>
                                    <p:set>
                                      <p:cBhvr>
                                        <p:cTn id="43" dur="500" fill="hold"/>
                                        <p:tgtEl>
                                          <p:spTgt spid="18"/>
                                        </p:tgtEl>
                                        <p:attrNameLst>
                                          <p:attrName>fill.type</p:attrName>
                                        </p:attrNameLst>
                                      </p:cBhvr>
                                      <p:to>
                                        <p:strVal val="solid"/>
                                      </p:to>
                                    </p:set>
                                    <p:set>
                                      <p:cBhvr>
                                        <p:cTn id="44" dur="500" fill="hold"/>
                                        <p:tgtEl>
                                          <p:spTgt spid="18"/>
                                        </p:tgtEl>
                                        <p:attrNameLst>
                                          <p:attrName>fill.on</p:attrName>
                                        </p:attrNameLst>
                                      </p:cBhvr>
                                      <p:to>
                                        <p:strVal val="true"/>
                                      </p:to>
                                    </p:se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2000"/>
                                        <p:tgtEl>
                                          <p:spTgt spid="20"/>
                                        </p:tgtEl>
                                      </p:cBhvr>
                                    </p:animEffect>
                                  </p:childTnLst>
                                </p:cTn>
                              </p:par>
                              <p:par>
                                <p:cTn id="51" presetID="35" presetClass="path" presetSubtype="0" accel="50000" decel="50000" fill="hold" grpId="0" nodeType="withEffect">
                                  <p:stCondLst>
                                    <p:cond delay="0"/>
                                  </p:stCondLst>
                                  <p:childTnLst>
                                    <p:animMotion origin="layout" path="M -3.33333E-6 3.78353E-6 L -0.86666 3.78353E-6 " pathEditMode="relative" rAng="0" ptsTypes="AA">
                                      <p:cBhvr>
                                        <p:cTn id="52" dur="2000" spd="-100000" fill="hold"/>
                                        <p:tgtEl>
                                          <p:spTgt spid="20"/>
                                        </p:tgtEl>
                                        <p:attrNameLst>
                                          <p:attrName>ppt_x</p:attrName>
                                          <p:attrName>ppt_y</p:attrName>
                                        </p:attrNameLst>
                                      </p:cBhvr>
                                      <p:rCtr x="-43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20" grpId="0"/>
      <p:bldP spid="2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334614374"/>
              </p:ext>
            </p:extLst>
          </p:nvPr>
        </p:nvGraphicFramePr>
        <p:xfrm>
          <a:off x="323528" y="188640"/>
          <a:ext cx="8640960"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352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pPr>
                <a:defRPr/>
              </a:pPr>
              <a:t>23</a:t>
            </a:fld>
            <a:endParaRPr lang="en-US" dirty="0"/>
          </a:p>
        </p:txBody>
      </p:sp>
      <p:graphicFrame>
        <p:nvGraphicFramePr>
          <p:cNvPr id="6" name="Схема 5"/>
          <p:cNvGraphicFramePr/>
          <p:nvPr>
            <p:extLst>
              <p:ext uri="{D42A27DB-BD31-4B8C-83A1-F6EECF244321}">
                <p14:modId xmlns:p14="http://schemas.microsoft.com/office/powerpoint/2010/main" val="4147676045"/>
              </p:ext>
            </p:extLst>
          </p:nvPr>
        </p:nvGraphicFramePr>
        <p:xfrm>
          <a:off x="251520" y="332656"/>
          <a:ext cx="8712968"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6296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6064" y="188640"/>
            <a:ext cx="8229600" cy="418058"/>
          </a:xfrm>
        </p:spPr>
        <p:txBody>
          <a:bodyPr>
            <a:noAutofit/>
          </a:bodyPr>
          <a:lstStyle/>
          <a:p>
            <a:r>
              <a:rPr lang="uk-UA" sz="3200" b="1" dirty="0" smtClean="0">
                <a:solidFill>
                  <a:srgbClr val="C00000"/>
                </a:solidFill>
                <a:latin typeface="Times New Roman" panose="02020603050405020304" pitchFamily="18" charset="0"/>
                <a:cs typeface="Times New Roman" panose="02020603050405020304" pitchFamily="18" charset="0"/>
              </a:rPr>
              <a:t>5. Органи управління освітою:</a:t>
            </a:r>
            <a:endParaRPr lang="uk-UA" sz="3200" b="1" dirty="0">
              <a:solidFill>
                <a:srgbClr val="C00000"/>
              </a:solidFill>
              <a:latin typeface="Times New Roman" panose="02020603050405020304" pitchFamily="18" charset="0"/>
              <a:cs typeface="Times New Roman" panose="02020603050405020304" pitchFamily="18" charset="0"/>
            </a:endParaRPr>
          </a:p>
        </p:txBody>
      </p:sp>
      <p:graphicFrame>
        <p:nvGraphicFramePr>
          <p:cNvPr id="5" name="Схема 4"/>
          <p:cNvGraphicFramePr/>
          <p:nvPr>
            <p:extLst>
              <p:ext uri="{D42A27DB-BD31-4B8C-83A1-F6EECF244321}">
                <p14:modId xmlns:p14="http://schemas.microsoft.com/office/powerpoint/2010/main" val="3288904523"/>
              </p:ext>
            </p:extLst>
          </p:nvPr>
        </p:nvGraphicFramePr>
        <p:xfrm>
          <a:off x="179512" y="908720"/>
          <a:ext cx="8756748"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1982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96552" y="1905218"/>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470048" y="1212175"/>
            <a:ext cx="8280920" cy="2154436"/>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uk-UA" altLang="uk-UA" sz="5400" b="1" dirty="0" smtClean="0">
                <a:solidFill>
                  <a:prstClr val="white"/>
                </a:solidFill>
                <a:latin typeface="Times New Roman" pitchFamily="18" charset="0"/>
                <a:cs typeface="Times New Roman" pitchFamily="18" charset="0"/>
              </a:rPr>
              <a:t> </a:t>
            </a:r>
            <a:r>
              <a:rPr lang="uk-UA" sz="4000" b="1" dirty="0">
                <a:latin typeface="Times New Roman" panose="02020603050405020304" pitchFamily="18" charset="0"/>
                <a:cs typeface="Times New Roman" panose="02020603050405020304" pitchFamily="18" charset="0"/>
              </a:rPr>
              <a:t>Порядок реєстрації осіб, які виявили бажання пройти зовнішнє оцінювання </a:t>
            </a:r>
            <a:endParaRPr lang="en-US" sz="4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1534674"/>
      </p:ext>
    </p:extLst>
  </p:cSld>
  <p:clrMapOvr>
    <a:masterClrMapping/>
  </p:clrMapOvr>
  <mc:AlternateContent xmlns:mc="http://schemas.openxmlformats.org/markup-compatibility/2006" xmlns:p14="http://schemas.microsoft.com/office/powerpoint/2010/main">
    <mc:Choice Requires="p14">
      <p:transition spd="slow" p14:dur="2000" advTm="14804">
        <p14:prism/>
      </p:transition>
    </mc:Choice>
    <mc:Fallback xmlns="">
      <p:transition spd="slow" advTm="148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052435387"/>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6284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pPr>
                <a:defRPr/>
              </a:pPr>
              <a:t>27</a:t>
            </a:fld>
            <a:endParaRPr lang="en-US" dirty="0"/>
          </a:p>
        </p:txBody>
      </p:sp>
      <p:graphicFrame>
        <p:nvGraphicFramePr>
          <p:cNvPr id="10" name="Схема 9"/>
          <p:cNvGraphicFramePr/>
          <p:nvPr>
            <p:extLst>
              <p:ext uri="{D42A27DB-BD31-4B8C-83A1-F6EECF244321}">
                <p14:modId xmlns:p14="http://schemas.microsoft.com/office/powerpoint/2010/main" val="3391230650"/>
              </p:ext>
            </p:extLst>
          </p:nvPr>
        </p:nvGraphicFramePr>
        <p:xfrm>
          <a:off x="179512" y="188640"/>
          <a:ext cx="8756748"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8" name="Picture 4" descr="Пов’язане зображення"/>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21013" y="4869160"/>
            <a:ext cx="2022987" cy="1137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77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pPr>
                <a:defRPr/>
              </a:pPr>
              <a:t>28</a:t>
            </a:fld>
            <a:endParaRPr lang="en-US" dirty="0"/>
          </a:p>
        </p:txBody>
      </p:sp>
      <p:sp>
        <p:nvSpPr>
          <p:cNvPr id="2" name="Прямоугольник 1"/>
          <p:cNvSpPr/>
          <p:nvPr/>
        </p:nvSpPr>
        <p:spPr>
          <a:xfrm>
            <a:off x="107504" y="476672"/>
            <a:ext cx="8856984" cy="5632311"/>
          </a:xfrm>
          <a:prstGeom prst="rect">
            <a:avLst/>
          </a:prstGeom>
        </p:spPr>
        <p:txBody>
          <a:bodyPr wrap="square">
            <a:spAutoFit/>
          </a:bodyPr>
          <a:lstStyle/>
          <a:p>
            <a:pPr marL="285750" indent="-285750" fontAlgn="base">
              <a:buFont typeface="Wingdings" panose="05000000000000000000" pitchFamily="2" charset="2"/>
              <a:buChar char="ü"/>
            </a:pPr>
            <a:r>
              <a:rPr lang="uk-UA" sz="2400" b="1" dirty="0">
                <a:latin typeface="Times New Roman" panose="02020603050405020304" pitchFamily="18" charset="0"/>
                <a:cs typeface="Times New Roman" panose="02020603050405020304" pitchFamily="18" charset="0"/>
              </a:rPr>
              <a:t>копію свідоцтва про народження </a:t>
            </a:r>
            <a:endParaRPr lang="uk-UA" sz="2400" b="1" dirty="0" smtClean="0">
              <a:latin typeface="Times New Roman" panose="02020603050405020304" pitchFamily="18" charset="0"/>
              <a:cs typeface="Times New Roman" panose="02020603050405020304" pitchFamily="18" charset="0"/>
            </a:endParaRPr>
          </a:p>
          <a:p>
            <a:pPr marL="800100" lvl="1" indent="-342900" fontAlgn="base">
              <a:buFont typeface="Arial" panose="020B0604020202020204" pitchFamily="34" charset="0"/>
              <a:buChar char="•"/>
            </a:pPr>
            <a:r>
              <a:rPr lang="uk-UA" sz="2400" dirty="0" smtClean="0">
                <a:latin typeface="Times New Roman" panose="02020603050405020304" pitchFamily="18" charset="0"/>
                <a:cs typeface="Times New Roman" panose="02020603050405020304" pitchFamily="18" charset="0"/>
              </a:rPr>
              <a:t>(</a:t>
            </a:r>
            <a:r>
              <a:rPr lang="uk-UA" sz="2400" dirty="0">
                <a:latin typeface="Times New Roman" panose="02020603050405020304" pitchFamily="18" charset="0"/>
                <a:cs typeface="Times New Roman" panose="02020603050405020304" pitchFamily="18" charset="0"/>
              </a:rPr>
              <a:t>для осіб, яким станом на 01 вересня року, що передує року їх участі в </a:t>
            </a:r>
            <a:r>
              <a:rPr lang="uk-UA" sz="2400" dirty="0" smtClean="0">
                <a:latin typeface="Times New Roman" panose="02020603050405020304" pitchFamily="18" charset="0"/>
                <a:cs typeface="Times New Roman" panose="02020603050405020304" pitchFamily="18" charset="0"/>
              </a:rPr>
              <a:t>ЗНО, </a:t>
            </a:r>
            <a:r>
              <a:rPr lang="uk-UA" sz="2400" b="1" dirty="0">
                <a:solidFill>
                  <a:srgbClr val="0070C0"/>
                </a:solidFill>
                <a:latin typeface="Times New Roman" panose="02020603050405020304" pitchFamily="18" charset="0"/>
                <a:cs typeface="Times New Roman" panose="02020603050405020304" pitchFamily="18" charset="0"/>
              </a:rPr>
              <a:t>не </a:t>
            </a:r>
            <a:r>
              <a:rPr lang="uk-UA" sz="2400" b="1" dirty="0" smtClean="0">
                <a:solidFill>
                  <a:srgbClr val="0070C0"/>
                </a:solidFill>
                <a:latin typeface="Times New Roman" panose="02020603050405020304" pitchFamily="18" charset="0"/>
                <a:cs typeface="Times New Roman" panose="02020603050405020304" pitchFamily="18" charset="0"/>
              </a:rPr>
              <a:t>виповнилося 16 </a:t>
            </a:r>
            <a:r>
              <a:rPr lang="uk-UA" sz="2400" b="1" dirty="0">
                <a:solidFill>
                  <a:srgbClr val="0070C0"/>
                </a:solidFill>
                <a:latin typeface="Times New Roman" panose="02020603050405020304" pitchFamily="18" charset="0"/>
                <a:cs typeface="Times New Roman" panose="02020603050405020304" pitchFamily="18" charset="0"/>
              </a:rPr>
              <a:t>років</a:t>
            </a:r>
            <a:r>
              <a:rPr lang="uk-UA" sz="2400" dirty="0">
                <a:latin typeface="Times New Roman" panose="02020603050405020304" pitchFamily="18" charset="0"/>
                <a:cs typeface="Times New Roman" panose="02020603050405020304" pitchFamily="18" charset="0"/>
              </a:rPr>
              <a:t>, </a:t>
            </a:r>
            <a:endParaRPr lang="uk-UA" sz="2400" dirty="0" smtClean="0">
              <a:latin typeface="Times New Roman" panose="02020603050405020304" pitchFamily="18" charset="0"/>
              <a:cs typeface="Times New Roman" panose="02020603050405020304" pitchFamily="18" charset="0"/>
            </a:endParaRPr>
          </a:p>
          <a:p>
            <a:pPr marL="800100" lvl="1" indent="-342900" fontAlgn="base">
              <a:buFont typeface="Arial" panose="020B0604020202020204" pitchFamily="34" charset="0"/>
              <a:buChar char="•"/>
            </a:pPr>
            <a:r>
              <a:rPr lang="uk-UA" sz="2400" dirty="0" smtClean="0">
                <a:latin typeface="Times New Roman" panose="02020603050405020304" pitchFamily="18" charset="0"/>
                <a:cs typeface="Times New Roman" panose="02020603050405020304" pitchFamily="18" charset="0"/>
              </a:rPr>
              <a:t>та </a:t>
            </a:r>
            <a:r>
              <a:rPr lang="uk-UA" sz="2400" dirty="0">
                <a:latin typeface="Times New Roman" panose="02020603050405020304" pitchFamily="18" charset="0"/>
                <a:cs typeface="Times New Roman" panose="02020603050405020304" pitchFamily="18" charset="0"/>
              </a:rPr>
              <a:t>осіб, які </a:t>
            </a:r>
            <a:r>
              <a:rPr lang="uk-UA" sz="2400" b="1" dirty="0">
                <a:solidFill>
                  <a:srgbClr val="C00000"/>
                </a:solidFill>
                <a:latin typeface="Times New Roman" panose="02020603050405020304" pitchFamily="18" charset="0"/>
                <a:cs typeface="Times New Roman" panose="02020603050405020304" pitchFamily="18" charset="0"/>
              </a:rPr>
              <a:t>не мали можливості отримати паспорт </a:t>
            </a:r>
            <a:r>
              <a:rPr lang="uk-UA" sz="2400" dirty="0">
                <a:latin typeface="Times New Roman" panose="02020603050405020304" pitchFamily="18" charset="0"/>
                <a:cs typeface="Times New Roman" panose="02020603050405020304" pitchFamily="18" charset="0"/>
              </a:rPr>
              <a:t>громадянина України </a:t>
            </a:r>
            <a:r>
              <a:rPr lang="uk-UA" sz="2000" dirty="0">
                <a:latin typeface="Times New Roman" panose="02020603050405020304" pitchFamily="18" charset="0"/>
                <a:cs typeface="Times New Roman" panose="02020603050405020304" pitchFamily="18" charset="0"/>
              </a:rPr>
              <a:t>у зв’язку з тим, що проживають на тимчасово окупованій території (Автономна Республіка Крим, м. Севастополь) або в  населених пунктах, зазначених у Переліку населених пунктів, на території яких органи державної влади тимчасово не здійснюють свої повноваження, та Переліку населених пунктів, що розташовані на лінії зіткнення, наведених у додатках 1 і 2 до розпорядження Кабінету Міністрів України від 07 листопада 2014 року </a:t>
            </a:r>
            <a:r>
              <a:rPr lang="uk-UA" sz="2000" dirty="0" smtClean="0">
                <a:latin typeface="Times New Roman" panose="02020603050405020304" pitchFamily="18" charset="0"/>
                <a:cs typeface="Times New Roman" panose="02020603050405020304" pitchFamily="18" charset="0"/>
              </a:rPr>
              <a:t> № </a:t>
            </a:r>
            <a:r>
              <a:rPr lang="uk-UA" sz="2000" dirty="0">
                <a:latin typeface="Times New Roman" panose="02020603050405020304" pitchFamily="18" charset="0"/>
                <a:cs typeface="Times New Roman" panose="02020603050405020304" pitchFamily="18" charset="0"/>
              </a:rPr>
              <a:t>1085-р «Про затвердження переліку населених пунктів, на території яких органи державної влади тимчасово не здійснюють свої повноваження, та переліку населених пунктів, що розташовані на лінії зіткнення» (у редакції розпорядження Кабінету Міністрів України від 02 грудня 2015 року </a:t>
            </a:r>
            <a:r>
              <a:rPr lang="uk-UA" sz="2000" dirty="0" smtClean="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1276-р), або переселилися з них (далі – особи з неконтрольованої території));</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7776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260648"/>
            <a:ext cx="8568952" cy="4524315"/>
          </a:xfrm>
          <a:prstGeom prst="rect">
            <a:avLst/>
          </a:prstGeom>
        </p:spPr>
        <p:txBody>
          <a:bodyPr wrap="square">
            <a:spAutoFit/>
          </a:bodyPr>
          <a:lstStyle/>
          <a:p>
            <a:pPr marL="285750" indent="-285750" algn="just">
              <a:buFont typeface="Wingdings" panose="05000000000000000000" pitchFamily="2" charset="2"/>
              <a:buChar char="ü"/>
            </a:pPr>
            <a:r>
              <a:rPr lang="uk-UA" sz="2800" b="1" dirty="0">
                <a:latin typeface="Times New Roman" panose="02020603050405020304" pitchFamily="18" charset="0"/>
                <a:cs typeface="Times New Roman" panose="02020603050405020304" pitchFamily="18" charset="0"/>
              </a:rPr>
              <a:t>копію паспортного або іншого документа</a:t>
            </a:r>
            <a:r>
              <a:rPr lang="uk-UA" sz="2800" dirty="0">
                <a:latin typeface="Times New Roman" panose="02020603050405020304" pitchFamily="18" charset="0"/>
                <a:cs typeface="Times New Roman" panose="02020603050405020304" pitchFamily="18" charset="0"/>
              </a:rPr>
              <a:t>, що посвідчує особу (для іноземців та осіб без громадянства);</a:t>
            </a:r>
            <a:endParaRPr lang="ru-RU" sz="28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uk-UA" sz="2800" b="1" dirty="0">
                <a:latin typeface="Times New Roman" panose="02020603050405020304" pitchFamily="18" charset="0"/>
                <a:cs typeface="Times New Roman" panose="02020603050405020304" pitchFamily="18" charset="0"/>
              </a:rPr>
              <a:t>копію довідки про звернення за захистом </a:t>
            </a:r>
            <a:r>
              <a:rPr lang="uk-UA" sz="2800" dirty="0">
                <a:latin typeface="Times New Roman" panose="02020603050405020304" pitchFamily="18" charset="0"/>
                <a:cs typeface="Times New Roman" panose="02020603050405020304" pitchFamily="18" charset="0"/>
              </a:rPr>
              <a:t>в Україні (для особи, яка звернулася за захистом в Україні);</a:t>
            </a:r>
            <a:endParaRPr lang="ru-RU" sz="2800" dirty="0">
              <a:latin typeface="Times New Roman" panose="02020603050405020304" pitchFamily="18" charset="0"/>
              <a:cs typeface="Times New Roman" panose="02020603050405020304" pitchFamily="18" charset="0"/>
            </a:endParaRPr>
          </a:p>
          <a:p>
            <a:pPr marL="285750" indent="-285750" algn="just" fontAlgn="base">
              <a:buFont typeface="Wingdings" panose="05000000000000000000" pitchFamily="2" charset="2"/>
              <a:buChar char="ü"/>
            </a:pPr>
            <a:r>
              <a:rPr lang="uk-UA" sz="2800" b="1" dirty="0">
                <a:latin typeface="Times New Roman" panose="02020603050405020304" pitchFamily="18" charset="0"/>
                <a:cs typeface="Times New Roman" panose="02020603050405020304" pitchFamily="18" charset="0"/>
              </a:rPr>
              <a:t>довідку з навчального закладу </a:t>
            </a:r>
            <a:r>
              <a:rPr lang="uk-UA" sz="2800" dirty="0">
                <a:latin typeface="Times New Roman" panose="02020603050405020304" pitchFamily="18" charset="0"/>
                <a:cs typeface="Times New Roman" panose="02020603050405020304" pitchFamily="18" charset="0"/>
              </a:rPr>
              <a:t>за формою, </a:t>
            </a:r>
            <a:r>
              <a:rPr lang="uk-UA" sz="2000" dirty="0">
                <a:latin typeface="Times New Roman" panose="02020603050405020304" pitchFamily="18" charset="0"/>
                <a:cs typeface="Times New Roman" panose="02020603050405020304" pitchFamily="18" charset="0"/>
              </a:rPr>
              <a:t>наведеною у додатку 2, з фотокарткою (для осіб з неконтрольованої території, які є учнями (слухачами, студентами) загальноосвітніх, професійно-технічних, вищих навчальних закладів, розташованих на території, де органи державної влади здійснюють у повному обсязі свої повноваження, та втратили документ, що посвідчує особу, і не мають можливості його відновити). </a:t>
            </a:r>
            <a:endParaRPr lang="ru-RU" sz="2000" dirty="0">
              <a:latin typeface="Times New Roman" panose="02020603050405020304" pitchFamily="18" charset="0"/>
              <a:cs typeface="Times New Roman" panose="02020603050405020304" pitchFamily="18" charset="0"/>
            </a:endParaRPr>
          </a:p>
        </p:txBody>
      </p:sp>
      <p:pic>
        <p:nvPicPr>
          <p:cNvPr id="1026" name="Picture 2" descr="Результат пошуку зображень за запитом &quot;копію паспортного або іншого документа, що посвідчує особу (для іноземців та осіб без громадянств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548" y="4537607"/>
            <a:ext cx="2358464" cy="20215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Пов’язане зображення"/>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60509">
            <a:off x="2642100" y="4675197"/>
            <a:ext cx="1368152" cy="1874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693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274638"/>
            <a:ext cx="4834880" cy="1143000"/>
          </a:xfrm>
        </p:spPr>
        <p:txBody>
          <a:bodyPr/>
          <a:lstStyle/>
          <a:p>
            <a:r>
              <a:rPr lang="uk-UA" b="1" dirty="0" smtClean="0">
                <a:solidFill>
                  <a:srgbClr val="0070C0"/>
                </a:solidFill>
                <a:latin typeface="Times New Roman" panose="02020603050405020304" pitchFamily="18" charset="0"/>
                <a:cs typeface="Times New Roman" panose="02020603050405020304" pitchFamily="18" charset="0"/>
              </a:rPr>
              <a:t>Наказ</a:t>
            </a:r>
            <a:endParaRPr lang="uk-UA" dirty="0"/>
          </a:p>
        </p:txBody>
      </p:sp>
      <p:sp>
        <p:nvSpPr>
          <p:cNvPr id="3" name="Объект 2"/>
          <p:cNvSpPr>
            <a:spLocks noGrp="1"/>
          </p:cNvSpPr>
          <p:nvPr>
            <p:ph idx="1"/>
          </p:nvPr>
        </p:nvSpPr>
        <p:spPr>
          <a:xfrm>
            <a:off x="107504" y="1537605"/>
            <a:ext cx="8928992" cy="4680520"/>
          </a:xfrm>
        </p:spPr>
        <p:txBody>
          <a:bodyPr>
            <a:noAutofit/>
          </a:bodyPr>
          <a:lstStyle/>
          <a:p>
            <a:pPr marL="0" indent="0" algn="ctr">
              <a:buNone/>
            </a:pPr>
            <a:r>
              <a:rPr lang="ru-RU" sz="3600" b="1" dirty="0" err="1">
                <a:solidFill>
                  <a:srgbClr val="0070C0"/>
                </a:solidFill>
                <a:latin typeface="Times New Roman" panose="02020603050405020304" pitchFamily="18" charset="0"/>
                <a:cs typeface="Times New Roman" panose="02020603050405020304" pitchFamily="18" charset="0"/>
              </a:rPr>
              <a:t>від</a:t>
            </a:r>
            <a:r>
              <a:rPr lang="ru-RU" sz="3600" b="1" dirty="0">
                <a:solidFill>
                  <a:srgbClr val="0070C0"/>
                </a:solidFill>
                <a:latin typeface="Times New Roman" panose="02020603050405020304" pitchFamily="18" charset="0"/>
                <a:cs typeface="Times New Roman" panose="02020603050405020304" pitchFamily="18" charset="0"/>
              </a:rPr>
              <a:t> 31 </a:t>
            </a:r>
            <a:r>
              <a:rPr lang="ru-RU" sz="3600" b="1" dirty="0" err="1">
                <a:solidFill>
                  <a:srgbClr val="0070C0"/>
                </a:solidFill>
                <a:latin typeface="Times New Roman" panose="02020603050405020304" pitchFamily="18" charset="0"/>
                <a:cs typeface="Times New Roman" panose="02020603050405020304" pitchFamily="18" charset="0"/>
              </a:rPr>
              <a:t>серпня</a:t>
            </a:r>
            <a:r>
              <a:rPr lang="ru-RU" sz="3600" b="1" dirty="0">
                <a:solidFill>
                  <a:srgbClr val="0070C0"/>
                </a:solidFill>
                <a:latin typeface="Times New Roman" panose="02020603050405020304" pitchFamily="18" charset="0"/>
                <a:cs typeface="Times New Roman" panose="02020603050405020304" pitchFamily="18" charset="0"/>
              </a:rPr>
              <a:t> 2016 № 1055 </a:t>
            </a:r>
            <a:endParaRPr lang="ru-RU" sz="3600" b="1" dirty="0" smtClean="0">
              <a:solidFill>
                <a:srgbClr val="0070C0"/>
              </a:solidFill>
              <a:latin typeface="Times New Roman" panose="02020603050405020304" pitchFamily="18" charset="0"/>
              <a:cs typeface="Times New Roman" panose="02020603050405020304" pitchFamily="18" charset="0"/>
            </a:endParaRPr>
          </a:p>
          <a:p>
            <a:pPr marL="0" indent="0" algn="ctr">
              <a:buNone/>
            </a:pPr>
            <a:r>
              <a:rPr lang="ru-RU" sz="3600" b="1" dirty="0" smtClean="0">
                <a:solidFill>
                  <a:srgbClr val="C00000"/>
                </a:solidFill>
                <a:latin typeface="Times New Roman" panose="02020603050405020304" pitchFamily="18" charset="0"/>
                <a:cs typeface="Times New Roman" panose="02020603050405020304" pitchFamily="18" charset="0"/>
              </a:rPr>
              <a:t>«</a:t>
            </a:r>
            <a:r>
              <a:rPr lang="ru-RU" sz="3600" b="1" dirty="0">
                <a:solidFill>
                  <a:srgbClr val="C00000"/>
                </a:solidFill>
                <a:latin typeface="Times New Roman" panose="02020603050405020304" pitchFamily="18" charset="0"/>
                <a:cs typeface="Times New Roman" panose="02020603050405020304" pitchFamily="18" charset="0"/>
              </a:rPr>
              <a:t>Про </a:t>
            </a:r>
            <a:r>
              <a:rPr lang="ru-RU" sz="3600" b="1" dirty="0" err="1">
                <a:solidFill>
                  <a:srgbClr val="C00000"/>
                </a:solidFill>
                <a:latin typeface="Times New Roman" panose="02020603050405020304" pitchFamily="18" charset="0"/>
                <a:cs typeface="Times New Roman" panose="02020603050405020304" pitchFamily="18" charset="0"/>
              </a:rPr>
              <a:t>затвердження</a:t>
            </a:r>
            <a:r>
              <a:rPr lang="ru-RU" sz="3600" b="1" dirty="0">
                <a:solidFill>
                  <a:srgbClr val="C00000"/>
                </a:solidFill>
                <a:latin typeface="Times New Roman" panose="02020603050405020304" pitchFamily="18" charset="0"/>
                <a:cs typeface="Times New Roman" panose="02020603050405020304" pitchFamily="18" charset="0"/>
              </a:rPr>
              <a:t> Календарного плану </a:t>
            </a:r>
            <a:r>
              <a:rPr lang="ru-RU" sz="3600" b="1" dirty="0" err="1">
                <a:solidFill>
                  <a:srgbClr val="C00000"/>
                </a:solidFill>
                <a:latin typeface="Times New Roman" panose="02020603050405020304" pitchFamily="18" charset="0"/>
                <a:cs typeface="Times New Roman" panose="02020603050405020304" pitchFamily="18" charset="0"/>
              </a:rPr>
              <a:t>підготовки</a:t>
            </a:r>
            <a:r>
              <a:rPr lang="ru-RU" sz="3600" b="1" dirty="0">
                <a:solidFill>
                  <a:srgbClr val="C00000"/>
                </a:solidFill>
                <a:latin typeface="Times New Roman" panose="02020603050405020304" pitchFamily="18" charset="0"/>
                <a:cs typeface="Times New Roman" panose="02020603050405020304" pitchFamily="18" charset="0"/>
              </a:rPr>
              <a:t> та </a:t>
            </a:r>
            <a:r>
              <a:rPr lang="ru-RU" sz="3600" b="1" dirty="0" err="1">
                <a:solidFill>
                  <a:srgbClr val="C00000"/>
                </a:solidFill>
                <a:latin typeface="Times New Roman" panose="02020603050405020304" pitchFamily="18" charset="0"/>
                <a:cs typeface="Times New Roman" panose="02020603050405020304" pitchFamily="18" charset="0"/>
              </a:rPr>
              <a:t>проведення</a:t>
            </a:r>
            <a:r>
              <a:rPr lang="ru-RU" sz="3600" b="1" dirty="0">
                <a:solidFill>
                  <a:srgbClr val="C00000"/>
                </a:solidFill>
                <a:latin typeface="Times New Roman" panose="02020603050405020304" pitchFamily="18" charset="0"/>
                <a:cs typeface="Times New Roman" panose="02020603050405020304" pitchFamily="18" charset="0"/>
              </a:rPr>
              <a:t> в 2017 </a:t>
            </a:r>
            <a:r>
              <a:rPr lang="ru-RU" sz="3600" b="1" dirty="0" err="1">
                <a:solidFill>
                  <a:srgbClr val="C00000"/>
                </a:solidFill>
                <a:latin typeface="Times New Roman" panose="02020603050405020304" pitchFamily="18" charset="0"/>
                <a:cs typeface="Times New Roman" panose="02020603050405020304" pitchFamily="18" charset="0"/>
              </a:rPr>
              <a:t>році</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зовнішнього</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незалежного</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оцінювання</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результатів</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навчання</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здобутих</a:t>
            </a:r>
            <a:r>
              <a:rPr lang="ru-RU" sz="3600" b="1" dirty="0">
                <a:solidFill>
                  <a:srgbClr val="C00000"/>
                </a:solidFill>
                <a:latin typeface="Times New Roman" panose="02020603050405020304" pitchFamily="18" charset="0"/>
                <a:cs typeface="Times New Roman" panose="02020603050405020304" pitchFamily="18" charset="0"/>
              </a:rPr>
              <a:t> на </a:t>
            </a:r>
            <a:r>
              <a:rPr lang="ru-RU" sz="3600" b="1" dirty="0" err="1">
                <a:solidFill>
                  <a:srgbClr val="C00000"/>
                </a:solidFill>
                <a:latin typeface="Times New Roman" panose="02020603050405020304" pitchFamily="18" charset="0"/>
                <a:cs typeface="Times New Roman" panose="02020603050405020304" pitchFamily="18" charset="0"/>
              </a:rPr>
              <a:t>основі</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повної</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загальної</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середньої</a:t>
            </a:r>
            <a:r>
              <a:rPr lang="ru-RU" sz="3600" b="1" dirty="0">
                <a:solidFill>
                  <a:srgbClr val="C00000"/>
                </a:solidFill>
                <a:latin typeface="Times New Roman" panose="02020603050405020304" pitchFamily="18" charset="0"/>
                <a:cs typeface="Times New Roman" panose="02020603050405020304" pitchFamily="18" charset="0"/>
              </a:rPr>
              <a:t> </a:t>
            </a:r>
            <a:r>
              <a:rPr lang="ru-RU" sz="3600" b="1" dirty="0" err="1">
                <a:solidFill>
                  <a:srgbClr val="C00000"/>
                </a:solidFill>
                <a:latin typeface="Times New Roman" panose="02020603050405020304" pitchFamily="18" charset="0"/>
                <a:cs typeface="Times New Roman" panose="02020603050405020304" pitchFamily="18" charset="0"/>
              </a:rPr>
              <a:t>освіти</a:t>
            </a:r>
            <a:r>
              <a:rPr lang="ru-RU" sz="3600" b="1" dirty="0" smtClean="0">
                <a:solidFill>
                  <a:srgbClr val="C00000"/>
                </a:solidFill>
                <a:latin typeface="Times New Roman" panose="02020603050405020304" pitchFamily="18" charset="0"/>
                <a:cs typeface="Times New Roman" panose="02020603050405020304" pitchFamily="18" charset="0"/>
              </a:rPr>
              <a:t>»</a:t>
            </a:r>
          </a:p>
          <a:p>
            <a:pPr marL="0" indent="0" algn="ctr">
              <a:buNone/>
            </a:pPr>
            <a:endParaRPr lang="ru-RU" sz="1400" b="1" dirty="0" smtClean="0">
              <a:latin typeface="Times New Roman" panose="02020603050405020304" pitchFamily="18" charset="0"/>
              <a:cs typeface="Times New Roman" panose="02020603050405020304" pitchFamily="18" charset="0"/>
            </a:endParaRPr>
          </a:p>
          <a:p>
            <a:pPr marL="0" indent="0" algn="ctr">
              <a:buNone/>
            </a:pPr>
            <a:endParaRPr lang="ru-RU" sz="2800" b="1" dirty="0">
              <a:latin typeface="Times New Roman" panose="02020603050405020304" pitchFamily="18" charset="0"/>
              <a:cs typeface="Times New Roman" panose="02020603050405020304" pitchFamily="18" charset="0"/>
            </a:endParaRPr>
          </a:p>
        </p:txBody>
      </p:sp>
      <p:pic>
        <p:nvPicPr>
          <p:cNvPr id="1028" name="Picture 4" descr="http://mon.gov.ua/content/teacher_2015/logo-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47" y="116632"/>
            <a:ext cx="3027288" cy="1420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965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79512" y="188640"/>
            <a:ext cx="5256584" cy="6545104"/>
          </a:xfrm>
          <a:prstGeom prst="rect">
            <a:avLst/>
          </a:prstGeom>
          <a:ln>
            <a:solidFill>
              <a:schemeClr val="accent1"/>
            </a:solidFill>
          </a:ln>
        </p:spPr>
      </p:pic>
      <p:pic>
        <p:nvPicPr>
          <p:cNvPr id="5122" name="Picture 2" descr="Результат пошуку зображень за запитом &quot;зно&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4465" y="1988840"/>
            <a:ext cx="3030165" cy="227288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Пов’язане зображення"/>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86074" y="185268"/>
            <a:ext cx="3028556" cy="170073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Пов’язане зображення"/>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5701" y="4349106"/>
            <a:ext cx="3046447" cy="2108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9987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036734813"/>
              </p:ext>
            </p:extLst>
          </p:nvPr>
        </p:nvGraphicFramePr>
        <p:xfrm>
          <a:off x="179512" y="260648"/>
          <a:ext cx="8712968"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136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31335" y="188640"/>
            <a:ext cx="5160745" cy="6480720"/>
          </a:xfrm>
          <a:prstGeom prst="rect">
            <a:avLst/>
          </a:prstGeom>
          <a:ln>
            <a:solidFill>
              <a:schemeClr val="accent1"/>
            </a:solidFill>
          </a:ln>
        </p:spPr>
      </p:pic>
      <p:pic>
        <p:nvPicPr>
          <p:cNvPr id="6146" name="Picture 2" descr="Результат пошуку зображень за запитом &quot;зно&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5" y="692696"/>
            <a:ext cx="3528392" cy="22874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Пов’язане зображення"/>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5" y="3400218"/>
            <a:ext cx="3530166" cy="235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5821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275772111"/>
              </p:ext>
            </p:extLst>
          </p:nvPr>
        </p:nvGraphicFramePr>
        <p:xfrm>
          <a:off x="179512" y="188640"/>
          <a:ext cx="8784976"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Результат пошуку зображень за запитом &quot;зно &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39752" y="4653136"/>
            <a:ext cx="4663108" cy="1837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917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solidFill>
                  <a:prstClr val="black">
                    <a:tint val="75000"/>
                  </a:prstClr>
                </a:solidFill>
              </a:rPr>
              <a:pPr>
                <a:defRPr/>
              </a:pPr>
              <a:t>34</a:t>
            </a:fld>
            <a:endParaRPr lang="en-US" dirty="0">
              <a:solidFill>
                <a:prstClr val="black">
                  <a:tint val="75000"/>
                </a:prstClr>
              </a:solidFill>
            </a:endParaRPr>
          </a:p>
        </p:txBody>
      </p:sp>
      <p:graphicFrame>
        <p:nvGraphicFramePr>
          <p:cNvPr id="10" name="Схема 9"/>
          <p:cNvGraphicFramePr/>
          <p:nvPr>
            <p:extLst>
              <p:ext uri="{D42A27DB-BD31-4B8C-83A1-F6EECF244321}">
                <p14:modId xmlns:p14="http://schemas.microsoft.com/office/powerpoint/2010/main" val="4150041192"/>
              </p:ext>
            </p:extLst>
          </p:nvPr>
        </p:nvGraphicFramePr>
        <p:xfrm>
          <a:off x="179512" y="188640"/>
          <a:ext cx="8756748"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846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51520" y="306881"/>
            <a:ext cx="5544615" cy="6192688"/>
          </a:xfrm>
          <a:prstGeom prst="rect">
            <a:avLst/>
          </a:prstGeom>
          <a:ln>
            <a:solidFill>
              <a:schemeClr val="accent1"/>
            </a:solidFill>
          </a:ln>
        </p:spPr>
      </p:pic>
      <p:pic>
        <p:nvPicPr>
          <p:cNvPr id="7170" name="Picture 2" descr="Результат пошуку зображень за запитом &quot;зно&quot;"/>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940152" y="445399"/>
            <a:ext cx="2915816" cy="193415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Пов’язане зображення"/>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4328" y="2529162"/>
            <a:ext cx="2920699" cy="174812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Пов’язане зображення"/>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7630" y="4413924"/>
            <a:ext cx="2780859" cy="208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0916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ACD250C8-1A96-4054-B44E-CFC8B9AD0F8E}" type="slidenum">
              <a:rPr lang="en-US" smtClean="0">
                <a:solidFill>
                  <a:prstClr val="black">
                    <a:tint val="75000"/>
                  </a:prstClr>
                </a:solidFill>
              </a:rPr>
              <a:pPr>
                <a:defRPr/>
              </a:pPr>
              <a:t>36</a:t>
            </a:fld>
            <a:endParaRPr lang="en-US" dirty="0">
              <a:solidFill>
                <a:prstClr val="black">
                  <a:tint val="75000"/>
                </a:prstClr>
              </a:solidFill>
            </a:endParaRPr>
          </a:p>
        </p:txBody>
      </p:sp>
      <p:graphicFrame>
        <p:nvGraphicFramePr>
          <p:cNvPr id="10" name="Схема 9"/>
          <p:cNvGraphicFramePr/>
          <p:nvPr>
            <p:extLst>
              <p:ext uri="{D42A27DB-BD31-4B8C-83A1-F6EECF244321}">
                <p14:modId xmlns:p14="http://schemas.microsoft.com/office/powerpoint/2010/main" val="1196656430"/>
              </p:ext>
            </p:extLst>
          </p:nvPr>
        </p:nvGraphicFramePr>
        <p:xfrm>
          <a:off x="179512" y="188640"/>
          <a:ext cx="8756748"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057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656809924"/>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50834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849862731"/>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354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506573835"/>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4710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537605"/>
            <a:ext cx="8928992" cy="4680520"/>
          </a:xfrm>
        </p:spPr>
        <p:txBody>
          <a:bodyPr>
            <a:noAutofit/>
          </a:bodyPr>
          <a:lstStyle/>
          <a:p>
            <a:pPr marL="0" indent="0" algn="ctr">
              <a:buNone/>
            </a:pPr>
            <a:r>
              <a:rPr lang="uk-UA" altLang="uk-UA" sz="3600" b="1" dirty="0">
                <a:solidFill>
                  <a:prstClr val="white"/>
                </a:solidFill>
                <a:latin typeface="Times New Roman" pitchFamily="18" charset="0"/>
                <a:cs typeface="Times New Roman" pitchFamily="18" charset="0"/>
              </a:rPr>
              <a:t>. </a:t>
            </a:r>
            <a:r>
              <a:rPr lang="ru-RU" sz="2800" b="1" dirty="0">
                <a:latin typeface="Times New Roman" panose="02020603050405020304" pitchFamily="18" charset="0"/>
                <a:cs typeface="Times New Roman" panose="02020603050405020304" pitchFamily="18" charset="0"/>
              </a:rPr>
              <a:t>Наказ </a:t>
            </a:r>
            <a:r>
              <a:rPr lang="ru-RU" sz="2800" b="1" dirty="0" err="1">
                <a:latin typeface="Times New Roman" panose="02020603050405020304" pitchFamily="18" charset="0"/>
                <a:cs typeface="Times New Roman" panose="02020603050405020304" pitchFamily="18" charset="0"/>
              </a:rPr>
              <a:t>Міністерства</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освіти</a:t>
            </a:r>
            <a:r>
              <a:rPr lang="ru-RU" sz="2800" b="1" dirty="0">
                <a:latin typeface="Times New Roman" panose="02020603050405020304" pitchFamily="18" charset="0"/>
                <a:cs typeface="Times New Roman" panose="02020603050405020304" pitchFamily="18" charset="0"/>
              </a:rPr>
              <a:t> і науки </a:t>
            </a:r>
            <a:r>
              <a:rPr lang="ru-RU" sz="2800" b="1" dirty="0" err="1">
                <a:latin typeface="Times New Roman" panose="02020603050405020304" pitchFamily="18" charset="0"/>
                <a:cs typeface="Times New Roman" panose="02020603050405020304" pitchFamily="18" charset="0"/>
              </a:rPr>
              <a:t>України</a:t>
            </a:r>
            <a:r>
              <a:rPr lang="ru-RU" sz="2800" b="1" dirty="0">
                <a:latin typeface="Times New Roman" panose="02020603050405020304" pitchFamily="18" charset="0"/>
                <a:cs typeface="Times New Roman" panose="02020603050405020304" pitchFamily="18" charset="0"/>
              </a:rPr>
              <a:t> та </a:t>
            </a:r>
            <a:r>
              <a:rPr lang="ru-RU" sz="2800" b="1" dirty="0" err="1">
                <a:latin typeface="Times New Roman" panose="02020603050405020304" pitchFamily="18" charset="0"/>
                <a:cs typeface="Times New Roman" panose="02020603050405020304" pitchFamily="18" charset="0"/>
              </a:rPr>
              <a:t>Міністерства</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охорони</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здоров’я</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України</a:t>
            </a:r>
            <a:r>
              <a:rPr lang="ru-RU" sz="2800" b="1" dirty="0">
                <a:latin typeface="Times New Roman" panose="02020603050405020304" pitchFamily="18" charset="0"/>
                <a:cs typeface="Times New Roman" panose="02020603050405020304" pitchFamily="18" charset="0"/>
              </a:rPr>
              <a:t> </a:t>
            </a:r>
            <a:endParaRPr lang="ru-RU" sz="2800" b="1" dirty="0" smtClean="0">
              <a:latin typeface="Times New Roman" panose="02020603050405020304" pitchFamily="18" charset="0"/>
              <a:cs typeface="Times New Roman" panose="02020603050405020304" pitchFamily="18" charset="0"/>
            </a:endParaRPr>
          </a:p>
          <a:p>
            <a:pPr marL="0" indent="0" algn="ctr">
              <a:buNone/>
            </a:pPr>
            <a:r>
              <a:rPr lang="ru-RU" sz="3600" b="1" dirty="0" err="1" smtClean="0">
                <a:solidFill>
                  <a:srgbClr val="0070C0"/>
                </a:solidFill>
                <a:latin typeface="Times New Roman" panose="02020603050405020304" pitchFamily="18" charset="0"/>
                <a:cs typeface="Times New Roman" panose="02020603050405020304" pitchFamily="18" charset="0"/>
              </a:rPr>
              <a:t>від</a:t>
            </a:r>
            <a:r>
              <a:rPr lang="ru-RU" sz="3600" b="1" dirty="0" smtClean="0">
                <a:solidFill>
                  <a:srgbClr val="0070C0"/>
                </a:solidFill>
                <a:latin typeface="Times New Roman" panose="02020603050405020304" pitchFamily="18" charset="0"/>
                <a:cs typeface="Times New Roman" panose="02020603050405020304" pitchFamily="18" charset="0"/>
              </a:rPr>
              <a:t> </a:t>
            </a:r>
            <a:r>
              <a:rPr lang="ru-RU" sz="3600" b="1" dirty="0">
                <a:solidFill>
                  <a:srgbClr val="0070C0"/>
                </a:solidFill>
                <a:latin typeface="Times New Roman" panose="02020603050405020304" pitchFamily="18" charset="0"/>
                <a:cs typeface="Times New Roman" panose="02020603050405020304" pitchFamily="18" charset="0"/>
              </a:rPr>
              <a:t>29.08.2016 </a:t>
            </a:r>
            <a:r>
              <a:rPr lang="ru-RU" sz="3600" b="1" dirty="0" smtClean="0">
                <a:solidFill>
                  <a:srgbClr val="0070C0"/>
                </a:solidFill>
                <a:latin typeface="Times New Roman" panose="02020603050405020304" pitchFamily="18" charset="0"/>
                <a:cs typeface="Times New Roman" panose="02020603050405020304" pitchFamily="18" charset="0"/>
              </a:rPr>
              <a:t>                        № </a:t>
            </a:r>
            <a:r>
              <a:rPr lang="ru-RU" sz="3600" b="1" dirty="0">
                <a:solidFill>
                  <a:srgbClr val="0070C0"/>
                </a:solidFill>
                <a:latin typeface="Times New Roman" panose="02020603050405020304" pitchFamily="18" charset="0"/>
                <a:cs typeface="Times New Roman" panose="02020603050405020304" pitchFamily="18" charset="0"/>
              </a:rPr>
              <a:t>1027/900  </a:t>
            </a:r>
            <a:endParaRPr lang="ru-RU" sz="3600" b="1" dirty="0" smtClean="0">
              <a:solidFill>
                <a:srgbClr val="0070C0"/>
              </a:solidFill>
              <a:latin typeface="Times New Roman" panose="02020603050405020304" pitchFamily="18" charset="0"/>
              <a:cs typeface="Times New Roman" panose="02020603050405020304" pitchFamily="18" charset="0"/>
            </a:endParaRPr>
          </a:p>
          <a:p>
            <a:pPr marL="0" indent="0" algn="ctr">
              <a:buNone/>
            </a:pPr>
            <a:r>
              <a:rPr lang="ru-RU" sz="3600" b="1" dirty="0" smtClean="0">
                <a:solidFill>
                  <a:srgbClr val="C00000"/>
                </a:solidFill>
                <a:latin typeface="Times New Roman" panose="02020603050405020304" pitchFamily="18" charset="0"/>
                <a:cs typeface="Times New Roman" panose="02020603050405020304" pitchFamily="18" charset="0"/>
              </a:rPr>
              <a:t>«</a:t>
            </a:r>
            <a:r>
              <a:rPr lang="uk-UA" sz="3600" b="1" dirty="0">
                <a:solidFill>
                  <a:srgbClr val="C00000"/>
                </a:solidFill>
                <a:latin typeface="Times New Roman" panose="02020603050405020304" pitchFamily="18" charset="0"/>
                <a:cs typeface="Times New Roman" panose="02020603050405020304" pitchFamily="18" charset="0"/>
              </a:rPr>
              <a:t>Деякі питання участі  в зовнішньому незалежному оцінюванні та вступних іспитах осіб,  які мають певні захворювання та/або патологічні стани, </a:t>
            </a:r>
            <a:r>
              <a:rPr lang="uk-UA" sz="3600" b="1" dirty="0" smtClean="0">
                <a:solidFill>
                  <a:srgbClr val="C00000"/>
                </a:solidFill>
                <a:latin typeface="Times New Roman" panose="02020603050405020304" pitchFamily="18" charset="0"/>
                <a:cs typeface="Times New Roman" panose="02020603050405020304" pitchFamily="18" charset="0"/>
              </a:rPr>
              <a:t>інвалідність»</a:t>
            </a:r>
            <a:endParaRPr lang="ru-RU" sz="3600" b="1" dirty="0">
              <a:solidFill>
                <a:srgbClr val="C00000"/>
              </a:solidFill>
              <a:latin typeface="Times New Roman" panose="02020603050405020304" pitchFamily="18" charset="0"/>
              <a:cs typeface="Times New Roman" panose="02020603050405020304" pitchFamily="18" charset="0"/>
            </a:endParaRPr>
          </a:p>
          <a:p>
            <a:pPr marL="0" indent="0" algn="ctr">
              <a:buNone/>
            </a:pPr>
            <a:endParaRPr lang="ru-RU" sz="2800" b="1" dirty="0">
              <a:latin typeface="Times New Roman" panose="02020603050405020304" pitchFamily="18" charset="0"/>
              <a:cs typeface="Times New Roman" panose="02020603050405020304" pitchFamily="18" charset="0"/>
            </a:endParaRPr>
          </a:p>
        </p:txBody>
      </p:sp>
      <p:pic>
        <p:nvPicPr>
          <p:cNvPr id="1028" name="Picture 4" descr="http://mon.gov.ua/content/teacher_2015/logo-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47" y="116632"/>
            <a:ext cx="3027288" cy="142097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Результат пошуку зображень за запитом &quot;Міністерства охорони здоров’я України&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144177" cy="1583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363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476672"/>
            <a:ext cx="8856984" cy="5607689"/>
          </a:xfrm>
          <a:prstGeom prst="rect">
            <a:avLst/>
          </a:prstGeom>
        </p:spPr>
        <p:txBody>
          <a:bodyPr wrap="square">
            <a:spAutoFit/>
          </a:bodyPr>
          <a:lstStyle/>
          <a:p>
            <a:pPr marL="342900" marR="0" lvl="0" indent="-342900" algn="ctr" defTabSz="914400" eaLnBrk="1" fontAlgn="auto" latinLnBrk="0" hangingPunct="1">
              <a:lnSpc>
                <a:spcPct val="100000"/>
              </a:lnSpc>
              <a:spcBef>
                <a:spcPct val="20000"/>
              </a:spcBef>
              <a:spcAft>
                <a:spcPts val="0"/>
              </a:spcAft>
              <a:buClrTx/>
              <a:buSzTx/>
              <a:buFontTx/>
              <a:buNone/>
              <a:tabLst/>
              <a:defRPr/>
            </a:pPr>
            <a:r>
              <a:rPr kumimoji="0" lang="uk-UA" sz="3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Якщо Ви випускник минулих років, необхідно</a:t>
            </a:r>
          </a:p>
          <a:p>
            <a:pPr marL="342900" marR="0" lvl="0" indent="-342900" defTabSz="914400" eaLnBrk="1" fontAlgn="auto" latinLnBrk="0" hangingPunct="1">
              <a:lnSpc>
                <a:spcPct val="100000"/>
              </a:lnSpc>
              <a:spcBef>
                <a:spcPct val="20000"/>
              </a:spcBef>
              <a:spcAft>
                <a:spcPts val="0"/>
              </a:spcAft>
              <a:buClrTx/>
              <a:buSzTx/>
              <a:buFontTx/>
              <a:buNone/>
              <a:tabLst/>
              <a:defRPr/>
            </a:pPr>
            <a:r>
              <a:rPr kumimoji="0" lang="uk-UA" sz="3200" b="1" i="0" u="none" strike="noStrike" kern="0" cap="none" spc="0" normalizeH="0" baseline="0" noProof="0" dirty="0">
                <a:ln>
                  <a:noFill/>
                </a:ln>
                <a:solidFill>
                  <a:srgbClr val="FF0000"/>
                </a:solidFill>
                <a:effectLst/>
                <a:uLnTx/>
                <a:uFillTx/>
                <a:latin typeface="Times New Roman" pitchFamily="18" charset="0"/>
                <a:cs typeface="Times New Roman" pitchFamily="18" charset="0"/>
              </a:rPr>
              <a:t>    надіслати</a:t>
            </a: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 на адресу ОРЦОЯО реєстраційні документи. Пересилку документів бажано здійснити цінним або рекомендованим листом.</a:t>
            </a:r>
          </a:p>
          <a:p>
            <a:pPr marL="342900" marR="0" lvl="0" indent="-342900" defTabSz="91440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uk-UA" sz="3200" b="1" i="0" u="none" strike="noStrike" kern="0" cap="none" spc="0" normalizeH="0" baseline="0" noProof="0" dirty="0">
                <a:ln>
                  <a:noFill/>
                </a:ln>
                <a:solidFill>
                  <a:srgbClr val="FF0000"/>
                </a:solidFill>
                <a:effectLst/>
                <a:uLnTx/>
                <a:uFillTx/>
                <a:latin typeface="Times New Roman" pitchFamily="18" charset="0"/>
                <a:cs typeface="Times New Roman" pitchFamily="18" charset="0"/>
              </a:rPr>
              <a:t>Адреса ОРЦОЯО: </a:t>
            </a:r>
          </a:p>
          <a:p>
            <a:pPr marL="0" marR="0" lvl="0" indent="0" defTabSz="914400" eaLnBrk="1" fontAlgn="auto" latinLnBrk="0" hangingPunct="1">
              <a:lnSpc>
                <a:spcPct val="100000"/>
              </a:lnSpc>
              <a:spcBef>
                <a:spcPct val="20000"/>
              </a:spcBef>
              <a:spcAft>
                <a:spcPts val="0"/>
              </a:spcAft>
              <a:buClrTx/>
              <a:buSzTx/>
              <a:buFontTx/>
              <a:buNone/>
              <a:tabLst/>
              <a:defRPr/>
            </a:pP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Одеський регіональний центр оцінювання якості освіти, </a:t>
            </a:r>
          </a:p>
          <a:p>
            <a:pPr marL="0" marR="0" lvl="0" indent="0" defTabSz="914400" eaLnBrk="1" fontAlgn="auto" latinLnBrk="0" hangingPunct="1">
              <a:lnSpc>
                <a:spcPct val="100000"/>
              </a:lnSpc>
              <a:spcBef>
                <a:spcPct val="20000"/>
              </a:spcBef>
              <a:spcAft>
                <a:spcPts val="0"/>
              </a:spcAft>
              <a:buClrTx/>
              <a:buSzTx/>
              <a:buFontTx/>
              <a:buNone/>
              <a:tabLst/>
              <a:defRPr/>
            </a:pP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а/с </a:t>
            </a:r>
            <a:r>
              <a:rPr kumimoji="0" lang="en-US"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247</a:t>
            </a: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a:t>
            </a:r>
          </a:p>
          <a:p>
            <a:pPr marL="0" marR="0" lvl="0" indent="0" defTabSz="914400" eaLnBrk="1" fontAlgn="auto" latinLnBrk="0" hangingPunct="1">
              <a:lnSpc>
                <a:spcPct val="100000"/>
              </a:lnSpc>
              <a:spcBef>
                <a:spcPct val="20000"/>
              </a:spcBef>
              <a:spcAft>
                <a:spcPts val="0"/>
              </a:spcAft>
              <a:buClrTx/>
              <a:buSzTx/>
              <a:buFontTx/>
              <a:buNone/>
              <a:tabLst/>
              <a:defRPr/>
            </a:pP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м. Одеса, Одеська область, </a:t>
            </a:r>
          </a:p>
          <a:p>
            <a:pPr marL="0" marR="0" lvl="0" indent="0" defTabSz="914400" eaLnBrk="1" fontAlgn="auto" latinLnBrk="0" hangingPunct="1">
              <a:lnSpc>
                <a:spcPct val="100000"/>
              </a:lnSpc>
              <a:spcBef>
                <a:spcPct val="20000"/>
              </a:spcBef>
              <a:spcAft>
                <a:spcPts val="0"/>
              </a:spcAft>
              <a:buClrTx/>
              <a:buSzTx/>
              <a:buFontTx/>
              <a:buNone/>
              <a:tabLst/>
              <a:defRPr/>
            </a:pPr>
            <a:r>
              <a:rPr kumimoji="0" lang="uk-UA" sz="3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65114</a:t>
            </a:r>
            <a:endParaRPr kumimoji="0" lang="ru-RU" sz="32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989555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772792054"/>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065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366616689"/>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7537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07506" y="188640"/>
            <a:ext cx="5775910" cy="6461001"/>
          </a:xfrm>
          <a:prstGeom prst="rect">
            <a:avLst/>
          </a:prstGeom>
          <a:ln>
            <a:solidFill>
              <a:schemeClr val="accent1"/>
            </a:solidFill>
          </a:ln>
        </p:spPr>
      </p:pic>
      <p:pic>
        <p:nvPicPr>
          <p:cNvPr id="9218" name="Picture 2" descr="Результат пошуку зображень за запитом &quot;зно&quot;"/>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060061" y="184646"/>
            <a:ext cx="2915916" cy="210843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Результат пошуку зображень за запитом &quot;зно&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3739" y="2391483"/>
            <a:ext cx="2888561" cy="223155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Результат пошуку зображень за запитом &quot;зно&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2609" y="4711650"/>
            <a:ext cx="2879327" cy="1952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3258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51519" y="188640"/>
            <a:ext cx="5184577" cy="6480720"/>
          </a:xfrm>
          <a:prstGeom prst="rect">
            <a:avLst/>
          </a:prstGeom>
          <a:ln>
            <a:solidFill>
              <a:schemeClr val="accent1"/>
            </a:solidFill>
          </a:ln>
        </p:spPr>
      </p:pic>
      <p:pic>
        <p:nvPicPr>
          <p:cNvPr id="10242" name="Picture 2" descr="Пов’язане зображення"/>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580112" y="908720"/>
            <a:ext cx="3322104" cy="265003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Результат пошуку зображень за запитом &quot;зно&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3861048"/>
            <a:ext cx="3350961"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3036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547652198"/>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1264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145602140"/>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77213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435830436"/>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2491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08867860"/>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7247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4090815505"/>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7598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274638"/>
            <a:ext cx="4834880" cy="1143000"/>
          </a:xfrm>
        </p:spPr>
        <p:txBody>
          <a:bodyPr/>
          <a:lstStyle/>
          <a:p>
            <a:r>
              <a:rPr lang="uk-UA" b="1" dirty="0" smtClean="0">
                <a:solidFill>
                  <a:srgbClr val="0070C0"/>
                </a:solidFill>
                <a:latin typeface="Times New Roman" panose="02020603050405020304" pitchFamily="18" charset="0"/>
                <a:cs typeface="Times New Roman" panose="02020603050405020304" pitchFamily="18" charset="0"/>
              </a:rPr>
              <a:t>Наказ</a:t>
            </a:r>
            <a:r>
              <a:rPr lang="uk-UA" dirty="0" smtClean="0"/>
              <a:t> </a:t>
            </a:r>
            <a:endParaRPr lang="uk-UA" dirty="0"/>
          </a:p>
        </p:txBody>
      </p:sp>
      <p:sp>
        <p:nvSpPr>
          <p:cNvPr id="3" name="Объект 2"/>
          <p:cNvSpPr>
            <a:spLocks noGrp="1"/>
          </p:cNvSpPr>
          <p:nvPr>
            <p:ph idx="1"/>
          </p:nvPr>
        </p:nvSpPr>
        <p:spPr>
          <a:xfrm>
            <a:off x="107504" y="1537605"/>
            <a:ext cx="8928992" cy="4680520"/>
          </a:xfrm>
        </p:spPr>
        <p:txBody>
          <a:bodyPr>
            <a:noAutofit/>
          </a:bodyPr>
          <a:lstStyle/>
          <a:p>
            <a:pPr marL="0" indent="0" algn="ctr">
              <a:buNone/>
            </a:pPr>
            <a:r>
              <a:rPr lang="ru-RU" sz="3600" b="1" dirty="0" err="1" smtClean="0">
                <a:solidFill>
                  <a:srgbClr val="0070C0"/>
                </a:solidFill>
                <a:latin typeface="Times New Roman" panose="02020603050405020304" pitchFamily="18" charset="0"/>
                <a:cs typeface="Times New Roman" panose="02020603050405020304" pitchFamily="18" charset="0"/>
              </a:rPr>
              <a:t>від</a:t>
            </a:r>
            <a:r>
              <a:rPr lang="ru-RU" sz="3600" b="1" dirty="0" smtClean="0">
                <a:solidFill>
                  <a:srgbClr val="0070C0"/>
                </a:solidFill>
                <a:latin typeface="Times New Roman" panose="02020603050405020304" pitchFamily="18" charset="0"/>
                <a:cs typeface="Times New Roman" panose="02020603050405020304" pitchFamily="18" charset="0"/>
              </a:rPr>
              <a:t> </a:t>
            </a:r>
            <a:r>
              <a:rPr lang="ru-RU" sz="3600" b="1" dirty="0">
                <a:solidFill>
                  <a:srgbClr val="0070C0"/>
                </a:solidFill>
                <a:latin typeface="Times New Roman" panose="02020603050405020304" pitchFamily="18" charset="0"/>
                <a:cs typeface="Times New Roman" panose="02020603050405020304" pitchFamily="18" charset="0"/>
              </a:rPr>
              <a:t>10 </a:t>
            </a:r>
            <a:r>
              <a:rPr lang="ru-RU" sz="3600" b="1" dirty="0" err="1">
                <a:solidFill>
                  <a:srgbClr val="0070C0"/>
                </a:solidFill>
                <a:latin typeface="Times New Roman" panose="02020603050405020304" pitchFamily="18" charset="0"/>
                <a:cs typeface="Times New Roman" panose="02020603050405020304" pitchFamily="18" charset="0"/>
              </a:rPr>
              <a:t>січня</a:t>
            </a:r>
            <a:r>
              <a:rPr lang="ru-RU" sz="3600" b="1" dirty="0">
                <a:solidFill>
                  <a:srgbClr val="0070C0"/>
                </a:solidFill>
                <a:latin typeface="Times New Roman" panose="02020603050405020304" pitchFamily="18" charset="0"/>
                <a:cs typeface="Times New Roman" panose="02020603050405020304" pitchFamily="18" charset="0"/>
              </a:rPr>
              <a:t>  2017 № 25 </a:t>
            </a:r>
            <a:endParaRPr lang="ru-RU" sz="3600" b="1" dirty="0" smtClean="0">
              <a:solidFill>
                <a:srgbClr val="0070C0"/>
              </a:solidFill>
              <a:latin typeface="Times New Roman" panose="02020603050405020304" pitchFamily="18" charset="0"/>
              <a:cs typeface="Times New Roman" panose="02020603050405020304" pitchFamily="18" charset="0"/>
            </a:endParaRPr>
          </a:p>
          <a:p>
            <a:pPr marL="0" indent="0" algn="ctr">
              <a:buNone/>
            </a:pPr>
            <a:r>
              <a:rPr lang="ru-RU" sz="3600" b="1" dirty="0" smtClean="0">
                <a:solidFill>
                  <a:srgbClr val="FF0000"/>
                </a:solidFill>
                <a:latin typeface="Times New Roman" panose="02020603050405020304" pitchFamily="18" charset="0"/>
                <a:cs typeface="Times New Roman" panose="02020603050405020304" pitchFamily="18" charset="0"/>
              </a:rPr>
              <a:t>«</a:t>
            </a:r>
            <a:r>
              <a:rPr lang="uk-UA" sz="3600" b="1" dirty="0">
                <a:solidFill>
                  <a:srgbClr val="FF0000"/>
                </a:solidFill>
                <a:latin typeface="Times New Roman" panose="02020603050405020304" pitchFamily="18" charset="0"/>
                <a:cs typeface="Times New Roman" panose="02020603050405020304" pitchFamily="18" charset="0"/>
              </a:rPr>
              <a:t>Деякі питання нормативного забезпечення</a:t>
            </a:r>
            <a:r>
              <a:rPr lang="ru-RU" sz="3600" b="1" dirty="0">
                <a:solidFill>
                  <a:srgbClr val="FF0000"/>
                </a:solidFill>
                <a:latin typeface="Times New Roman" panose="02020603050405020304" pitchFamily="18" charset="0"/>
                <a:cs typeface="Times New Roman" panose="02020603050405020304" pitchFamily="18" charset="0"/>
              </a:rPr>
              <a:t> </a:t>
            </a:r>
            <a:r>
              <a:rPr lang="uk-UA" sz="3600" b="1" dirty="0">
                <a:solidFill>
                  <a:srgbClr val="FF0000"/>
                </a:solidFill>
                <a:latin typeface="Times New Roman" panose="02020603050405020304" pitchFamily="18" charset="0"/>
                <a:cs typeface="Times New Roman" panose="02020603050405020304" pitchFamily="18" charset="0"/>
              </a:rPr>
              <a:t>зовнішнього незалежного оцінювання результатів навчання, здобутих на основі повної загальної середньої освіти»</a:t>
            </a:r>
            <a:r>
              <a:rPr lang="ru-RU" sz="3600" b="1" dirty="0">
                <a:solidFill>
                  <a:srgbClr val="FF0000"/>
                </a:solidFill>
                <a:latin typeface="Times New Roman" panose="02020603050405020304" pitchFamily="18" charset="0"/>
                <a:cs typeface="Times New Roman" panose="02020603050405020304" pitchFamily="18" charset="0"/>
              </a:rPr>
              <a:t> </a:t>
            </a:r>
            <a:r>
              <a:rPr lang="ru-RU" sz="3600" b="1" dirty="0" smtClean="0">
                <a:solidFill>
                  <a:srgbClr val="FF0000"/>
                </a:solidFill>
                <a:latin typeface="Times New Roman" panose="02020603050405020304" pitchFamily="18" charset="0"/>
                <a:cs typeface="Times New Roman" panose="02020603050405020304" pitchFamily="18" charset="0"/>
              </a:rPr>
              <a:t> </a:t>
            </a:r>
            <a:endParaRPr lang="ru-RU" sz="2800" b="1" dirty="0">
              <a:solidFill>
                <a:srgbClr val="FF0000"/>
              </a:solidFill>
              <a:latin typeface="Times New Roman" panose="02020603050405020304" pitchFamily="18" charset="0"/>
              <a:cs typeface="Times New Roman" panose="02020603050405020304" pitchFamily="18" charset="0"/>
            </a:endParaRPr>
          </a:p>
        </p:txBody>
      </p:sp>
      <p:pic>
        <p:nvPicPr>
          <p:cNvPr id="1028" name="Picture 4" descr="http://mon.gov.ua/content/teacher_2015/logo-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47" y="116632"/>
            <a:ext cx="3027288" cy="1420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582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4027409345"/>
              </p:ext>
            </p:extLst>
          </p:nvPr>
        </p:nvGraphicFramePr>
        <p:xfrm>
          <a:off x="179512" y="188640"/>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6297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96552" y="1905218"/>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470048" y="1340768"/>
            <a:ext cx="8280920" cy="1538883"/>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uk-UA" altLang="uk-UA" sz="5400" b="1" dirty="0" smtClean="0">
                <a:solidFill>
                  <a:prstClr val="white"/>
                </a:solidFill>
                <a:latin typeface="Times New Roman" pitchFamily="18" charset="0"/>
                <a:cs typeface="Times New Roman" pitchFamily="18" charset="0"/>
              </a:rPr>
              <a:t> </a:t>
            </a:r>
            <a:r>
              <a:rPr lang="uk-UA" sz="4000" b="1" dirty="0" smtClean="0">
                <a:latin typeface="Times New Roman" panose="02020603050405020304" pitchFamily="18" charset="0"/>
                <a:cs typeface="Times New Roman" panose="02020603050405020304" pitchFamily="18" charset="0"/>
              </a:rPr>
              <a:t>Організація </a:t>
            </a:r>
            <a:r>
              <a:rPr lang="uk-UA" sz="4000" b="1" dirty="0">
                <a:latin typeface="Times New Roman" panose="02020603050405020304" pitchFamily="18" charset="0"/>
                <a:cs typeface="Times New Roman" panose="02020603050405020304" pitchFamily="18" charset="0"/>
              </a:rPr>
              <a:t>та проведення додаткових </a:t>
            </a:r>
            <a:r>
              <a:rPr lang="uk-UA" sz="4000" b="1" dirty="0" smtClean="0">
                <a:latin typeface="Times New Roman" panose="02020603050405020304" pitchFamily="18" charset="0"/>
                <a:cs typeface="Times New Roman" panose="02020603050405020304" pitchFamily="18" charset="0"/>
              </a:rPr>
              <a:t>сесій</a:t>
            </a:r>
            <a:endParaRPr lang="en-US" sz="4000" b="1" dirty="0">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1293256"/>
      </p:ext>
    </p:extLst>
  </p:cSld>
  <p:clrMapOvr>
    <a:masterClrMapping/>
  </p:clrMapOvr>
  <mc:AlternateContent xmlns:mc="http://schemas.openxmlformats.org/markup-compatibility/2006" xmlns:p14="http://schemas.microsoft.com/office/powerpoint/2010/main">
    <mc:Choice Requires="p14">
      <p:transition spd="slow" p14:dur="2000" advTm="14804">
        <p14:prism/>
      </p:transition>
    </mc:Choice>
    <mc:Fallback xmlns="">
      <p:transition spd="slow" advTm="148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хема 7"/>
          <p:cNvGraphicFramePr/>
          <p:nvPr>
            <p:extLst>
              <p:ext uri="{D42A27DB-BD31-4B8C-83A1-F6EECF244321}">
                <p14:modId xmlns:p14="http://schemas.microsoft.com/office/powerpoint/2010/main" val="2948009596"/>
              </p:ext>
            </p:extLst>
          </p:nvPr>
        </p:nvGraphicFramePr>
        <p:xfrm>
          <a:off x="251520" y="260648"/>
          <a:ext cx="8712968"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3568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хема 7"/>
          <p:cNvGraphicFramePr/>
          <p:nvPr>
            <p:extLst>
              <p:ext uri="{D42A27DB-BD31-4B8C-83A1-F6EECF244321}">
                <p14:modId xmlns:p14="http://schemas.microsoft.com/office/powerpoint/2010/main" val="2364591379"/>
              </p:ext>
            </p:extLst>
          </p:nvPr>
        </p:nvGraphicFramePr>
        <p:xfrm>
          <a:off x="251520" y="260648"/>
          <a:ext cx="8712968"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0432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19" y="116632"/>
            <a:ext cx="8640961" cy="936104"/>
          </a:xfrm>
        </p:spPr>
        <p:txBody>
          <a:bodyPr>
            <a:noAutofit/>
          </a:bodyPr>
          <a:lstStyle/>
          <a:p>
            <a:r>
              <a:rPr lang="uk-UA" sz="2000" b="1" dirty="0">
                <a:latin typeface="Times New Roman" panose="02020603050405020304" pitchFamily="18" charset="0"/>
                <a:cs typeface="Times New Roman" panose="02020603050405020304" pitchFamily="18" charset="0"/>
              </a:rPr>
              <a:t>4. Під час основного періоду реєстрації (перереєстрації) подати документи для участі в додатковій сесії мають право особи, які не можуть пройти </a:t>
            </a:r>
            <a:r>
              <a:rPr lang="uk-UA" sz="2000" b="1" dirty="0" smtClean="0">
                <a:latin typeface="Times New Roman" panose="02020603050405020304" pitchFamily="18" charset="0"/>
                <a:cs typeface="Times New Roman" panose="02020603050405020304" pitchFamily="18" charset="0"/>
              </a:rPr>
              <a:t>ЗНО </a:t>
            </a:r>
            <a:r>
              <a:rPr lang="uk-UA" sz="2000" b="1" dirty="0">
                <a:latin typeface="Times New Roman" panose="02020603050405020304" pitchFamily="18" charset="0"/>
                <a:cs typeface="Times New Roman" panose="02020603050405020304" pitchFamily="18" charset="0"/>
              </a:rPr>
              <a:t>під час основної сесії у зв’язку з тим, що</a:t>
            </a:r>
            <a:r>
              <a:rPr lang="uk-UA" sz="2000" b="1" dirty="0" smtClean="0">
                <a:latin typeface="Times New Roman" panose="02020603050405020304" pitchFamily="18" charset="0"/>
                <a:cs typeface="Times New Roman" panose="02020603050405020304" pitchFamily="18" charset="0"/>
              </a:rPr>
              <a:t>:</a:t>
            </a:r>
            <a:endParaRPr lang="uk-UA" sz="2000" b="1" dirty="0">
              <a:latin typeface="Times New Roman" panose="02020603050405020304" pitchFamily="18" charset="0"/>
              <a:cs typeface="Times New Roman" panose="02020603050405020304" pitchFamily="18" charset="0"/>
            </a:endParaRPr>
          </a:p>
        </p:txBody>
      </p:sp>
      <p:graphicFrame>
        <p:nvGraphicFramePr>
          <p:cNvPr id="7" name="Схема 6"/>
          <p:cNvGraphicFramePr/>
          <p:nvPr>
            <p:extLst>
              <p:ext uri="{D42A27DB-BD31-4B8C-83A1-F6EECF244321}">
                <p14:modId xmlns:p14="http://schemas.microsoft.com/office/powerpoint/2010/main" val="3922751438"/>
              </p:ext>
            </p:extLst>
          </p:nvPr>
        </p:nvGraphicFramePr>
        <p:xfrm>
          <a:off x="179512" y="1124744"/>
          <a:ext cx="8784976"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9564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105831746"/>
              </p:ext>
            </p:extLst>
          </p:nvPr>
        </p:nvGraphicFramePr>
        <p:xfrm>
          <a:off x="179512" y="116632"/>
          <a:ext cx="8856984" cy="66247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4308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хема 7"/>
          <p:cNvGraphicFramePr/>
          <p:nvPr>
            <p:extLst>
              <p:ext uri="{D42A27DB-BD31-4B8C-83A1-F6EECF244321}">
                <p14:modId xmlns:p14="http://schemas.microsoft.com/office/powerpoint/2010/main" val="780379848"/>
              </p:ext>
            </p:extLst>
          </p:nvPr>
        </p:nvGraphicFramePr>
        <p:xfrm>
          <a:off x="251520" y="260648"/>
          <a:ext cx="8712968"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7687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best-covers.ru/all-covers/3/25/17966630970406548872.jpg"/>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6038" y="4437112"/>
            <a:ext cx="9174163" cy="242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Users\Николай\Documents\Blue-sky-mural-ceiling-wallpaper-roof-background-wall-wallpap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11560"/>
            <a:ext cx="9144001" cy="676875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195736" y="404664"/>
            <a:ext cx="5472608" cy="1107504"/>
          </a:xfrm>
        </p:spPr>
        <p:txBody>
          <a:bodyPr>
            <a:noAutofit/>
          </a:bodyPr>
          <a:lstStyle/>
          <a:p>
            <a:pPr algn="ctr" eaLnBrk="1" fontAlgn="auto" hangingPunct="1">
              <a:spcAft>
                <a:spcPts val="0"/>
              </a:spcAft>
              <a:defRPr/>
            </a:pPr>
            <a:r>
              <a:rPr lang="ru-RU" sz="3200" b="1" dirty="0" smtClean="0">
                <a:solidFill>
                  <a:schemeClr val="accent3">
                    <a:lumMod val="20000"/>
                    <a:lumOff val="80000"/>
                  </a:schemeClr>
                </a:solidFill>
                <a:latin typeface="Times New Roman" pitchFamily="18" charset="0"/>
                <a:cs typeface="Times New Roman" pitchFamily="18" charset="0"/>
              </a:rPr>
              <a:t>НАГАДУЄМО НАШІ КОНТАКТИ</a:t>
            </a:r>
            <a:endParaRPr lang="ru-RU" sz="3200" b="1" dirty="0">
              <a:solidFill>
                <a:schemeClr val="accent3">
                  <a:lumMod val="20000"/>
                  <a:lumOff val="80000"/>
                </a:schemeClr>
              </a:solidFill>
              <a:latin typeface="Times New Roman" pitchFamily="18" charset="0"/>
              <a:cs typeface="Times New Roman" pitchFamily="18" charset="0"/>
            </a:endParaRPr>
          </a:p>
        </p:txBody>
      </p:sp>
      <p:sp>
        <p:nvSpPr>
          <p:cNvPr id="131075" name="Прямоугольник 3"/>
          <p:cNvSpPr>
            <a:spLocks noChangeArrowheads="1"/>
          </p:cNvSpPr>
          <p:nvPr/>
        </p:nvSpPr>
        <p:spPr bwMode="auto">
          <a:xfrm>
            <a:off x="323528" y="-6052"/>
            <a:ext cx="8641259"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800" b="1" dirty="0">
                <a:latin typeface="Times New Roman" panose="02020603050405020304" pitchFamily="18" charset="0"/>
                <a:cs typeface="Times New Roman" panose="02020603050405020304" pitchFamily="18" charset="0"/>
              </a:rPr>
              <a:t> </a:t>
            </a:r>
            <a:endParaRPr lang="ru-RU" altLang="ru-RU" sz="2800" b="1" dirty="0" smtClean="0">
              <a:latin typeface="Times New Roman" panose="02020603050405020304" pitchFamily="18" charset="0"/>
              <a:cs typeface="Times New Roman" panose="02020603050405020304" pitchFamily="18" charset="0"/>
            </a:endParaRPr>
          </a:p>
          <a:p>
            <a:pPr algn="ctr" eaLnBrk="1" hangingPunct="1"/>
            <a:endParaRPr lang="ru-RU" altLang="ru-RU" sz="2800" b="1" dirty="0">
              <a:solidFill>
                <a:srgbClr val="002060"/>
              </a:solidFill>
              <a:latin typeface="Times New Roman" panose="02020603050405020304" pitchFamily="18" charset="0"/>
              <a:cs typeface="Times New Roman" panose="02020603050405020304" pitchFamily="18" charset="0"/>
            </a:endParaRPr>
          </a:p>
          <a:p>
            <a:pPr algn="ctr" eaLnBrk="1" hangingPunct="1"/>
            <a:endParaRPr lang="ru-RU" altLang="ru-RU" sz="4000" b="1" dirty="0" smtClean="0">
              <a:solidFill>
                <a:srgbClr val="002060"/>
              </a:solidFill>
              <a:latin typeface="Times New Roman" panose="02020603050405020304" pitchFamily="18" charset="0"/>
              <a:cs typeface="Times New Roman" panose="02020603050405020304" pitchFamily="18" charset="0"/>
            </a:endParaRPr>
          </a:p>
          <a:p>
            <a:pPr algn="ctr" eaLnBrk="1" hangingPunct="1"/>
            <a:r>
              <a:rPr lang="ru-RU" altLang="ru-RU" sz="4000" b="1" dirty="0" smtClean="0">
                <a:solidFill>
                  <a:srgbClr val="002060"/>
                </a:solidFill>
                <a:latin typeface="Times New Roman" panose="02020603050405020304" pitchFamily="18" charset="0"/>
                <a:cs typeface="Times New Roman" panose="02020603050405020304" pitchFamily="18" charset="0"/>
              </a:rPr>
              <a:t>Адреса</a:t>
            </a:r>
            <a:r>
              <a:rPr lang="ru-RU" altLang="ru-RU" sz="4000" b="1" dirty="0">
                <a:solidFill>
                  <a:srgbClr val="002060"/>
                </a:solidFill>
                <a:latin typeface="Times New Roman" panose="02020603050405020304" pitchFamily="18" charset="0"/>
                <a:cs typeface="Times New Roman" panose="02020603050405020304" pitchFamily="18" charset="0"/>
              </a:rPr>
              <a:t>:</a:t>
            </a:r>
            <a:r>
              <a:rPr lang="ru-RU" altLang="ru-RU" sz="4000" b="1" dirty="0">
                <a:solidFill>
                  <a:srgbClr val="FF0000"/>
                </a:solidFill>
                <a:latin typeface="Times New Roman" panose="02020603050405020304" pitchFamily="18" charset="0"/>
                <a:cs typeface="Times New Roman" panose="02020603050405020304" pitchFamily="18" charset="0"/>
              </a:rPr>
              <a:t> </a:t>
            </a:r>
            <a:r>
              <a:rPr lang="ru-RU" altLang="ru-RU" sz="4000" b="1" dirty="0" smtClean="0">
                <a:solidFill>
                  <a:srgbClr val="FF0000"/>
                </a:solidFill>
                <a:latin typeface="Times New Roman" panose="02020603050405020304" pitchFamily="18" charset="0"/>
                <a:cs typeface="Times New Roman" panose="02020603050405020304" pitchFamily="18" charset="0"/>
              </a:rPr>
              <a:t>                                      </a:t>
            </a:r>
            <a:r>
              <a:rPr lang="ru-RU" altLang="ru-RU" sz="4000" b="1" dirty="0" err="1" smtClean="0">
                <a:solidFill>
                  <a:srgbClr val="FF0000"/>
                </a:solidFill>
                <a:latin typeface="Times New Roman" panose="02020603050405020304" pitchFamily="18" charset="0"/>
                <a:cs typeface="Times New Roman" panose="02020603050405020304" pitchFamily="18" charset="0"/>
              </a:rPr>
              <a:t>Одеський</a:t>
            </a:r>
            <a:r>
              <a:rPr lang="ru-RU" altLang="ru-RU" sz="4000" b="1" dirty="0" smtClean="0">
                <a:solidFill>
                  <a:srgbClr val="FF0000"/>
                </a:solidFill>
                <a:latin typeface="Times New Roman" panose="02020603050405020304" pitchFamily="18" charset="0"/>
                <a:cs typeface="Times New Roman" panose="02020603050405020304" pitchFamily="18" charset="0"/>
              </a:rPr>
              <a:t> </a:t>
            </a:r>
            <a:r>
              <a:rPr lang="ru-RU" altLang="ru-RU" sz="4000" b="1" dirty="0">
                <a:solidFill>
                  <a:srgbClr val="FF0000"/>
                </a:solidFill>
                <a:latin typeface="Times New Roman" panose="02020603050405020304" pitchFamily="18" charset="0"/>
                <a:cs typeface="Times New Roman" panose="02020603050405020304" pitchFamily="18" charset="0"/>
              </a:rPr>
              <a:t>РЦОЯО, </a:t>
            </a:r>
          </a:p>
          <a:p>
            <a:pPr algn="ctr" eaLnBrk="1" hangingPunct="1"/>
            <a:r>
              <a:rPr lang="ru-RU" altLang="ru-RU" sz="4000" b="1" dirty="0" err="1">
                <a:solidFill>
                  <a:srgbClr val="FF0000"/>
                </a:solidFill>
                <a:latin typeface="Times New Roman" panose="02020603050405020304" pitchFamily="18" charset="0"/>
                <a:cs typeface="Times New Roman" panose="02020603050405020304" pitchFamily="18" charset="0"/>
              </a:rPr>
              <a:t>вул</a:t>
            </a:r>
            <a:r>
              <a:rPr lang="ru-RU" altLang="ru-RU" sz="4000" b="1" dirty="0">
                <a:solidFill>
                  <a:srgbClr val="FF0000"/>
                </a:solidFill>
                <a:latin typeface="Times New Roman" panose="02020603050405020304" pitchFamily="18" charset="0"/>
                <a:cs typeface="Times New Roman" panose="02020603050405020304" pitchFamily="18" charset="0"/>
              </a:rPr>
              <a:t>. </a:t>
            </a:r>
            <a:r>
              <a:rPr lang="ru-RU" altLang="ru-RU" sz="4000" b="1" dirty="0" err="1">
                <a:solidFill>
                  <a:srgbClr val="FF0000"/>
                </a:solidFill>
                <a:latin typeface="Times New Roman" panose="02020603050405020304" pitchFamily="18" charset="0"/>
                <a:cs typeface="Times New Roman" panose="02020603050405020304" pitchFamily="18" charset="0"/>
              </a:rPr>
              <a:t>Академіка</a:t>
            </a:r>
            <a:r>
              <a:rPr lang="ru-RU" altLang="ru-RU" sz="4000" b="1" dirty="0">
                <a:solidFill>
                  <a:srgbClr val="FF0000"/>
                </a:solidFill>
                <a:latin typeface="Times New Roman" panose="02020603050405020304" pitchFamily="18" charset="0"/>
                <a:cs typeface="Times New Roman" panose="02020603050405020304" pitchFamily="18" charset="0"/>
              </a:rPr>
              <a:t> </a:t>
            </a:r>
            <a:r>
              <a:rPr lang="ru-RU" altLang="ru-RU" sz="4000" b="1" dirty="0" err="1">
                <a:solidFill>
                  <a:srgbClr val="FF0000"/>
                </a:solidFill>
                <a:latin typeface="Times New Roman" panose="02020603050405020304" pitchFamily="18" charset="0"/>
                <a:cs typeface="Times New Roman" panose="02020603050405020304" pitchFamily="18" charset="0"/>
              </a:rPr>
              <a:t>Корольова</a:t>
            </a:r>
            <a:r>
              <a:rPr lang="ru-RU" altLang="ru-RU" sz="4000" b="1" dirty="0">
                <a:solidFill>
                  <a:srgbClr val="FF0000"/>
                </a:solidFill>
                <a:latin typeface="Times New Roman" panose="02020603050405020304" pitchFamily="18" charset="0"/>
                <a:cs typeface="Times New Roman" panose="02020603050405020304" pitchFamily="18" charset="0"/>
              </a:rPr>
              <a:t>, 26, </a:t>
            </a:r>
          </a:p>
          <a:p>
            <a:pPr algn="ctr" eaLnBrk="1" hangingPunct="1"/>
            <a:r>
              <a:rPr lang="ru-RU" altLang="ru-RU" sz="4000" b="1" dirty="0">
                <a:solidFill>
                  <a:srgbClr val="FF0000"/>
                </a:solidFill>
                <a:latin typeface="Times New Roman" panose="02020603050405020304" pitchFamily="18" charset="0"/>
                <a:cs typeface="Times New Roman" panose="02020603050405020304" pitchFamily="18" charset="0"/>
              </a:rPr>
              <a:t>м. Одеса, 65114 </a:t>
            </a:r>
          </a:p>
          <a:p>
            <a:pPr algn="ctr" eaLnBrk="1" hangingPunct="1"/>
            <a:r>
              <a:rPr lang="ru-RU" altLang="ru-RU" sz="4000" b="1" dirty="0" smtClean="0">
                <a:solidFill>
                  <a:srgbClr val="002060"/>
                </a:solidFill>
                <a:latin typeface="Times New Roman" panose="02020603050405020304" pitchFamily="18" charset="0"/>
                <a:cs typeface="Times New Roman" panose="02020603050405020304" pitchFamily="18" charset="0"/>
              </a:rPr>
              <a:t>Телефон</a:t>
            </a:r>
            <a:r>
              <a:rPr lang="ru-RU" altLang="ru-RU" sz="4000" b="1" dirty="0">
                <a:solidFill>
                  <a:srgbClr val="002060"/>
                </a:solidFill>
                <a:latin typeface="Times New Roman" panose="02020603050405020304" pitchFamily="18" charset="0"/>
                <a:cs typeface="Times New Roman" panose="02020603050405020304" pitchFamily="18" charset="0"/>
              </a:rPr>
              <a:t>:</a:t>
            </a:r>
            <a:r>
              <a:rPr lang="ru-RU" altLang="ru-RU" sz="4000" b="1" dirty="0">
                <a:solidFill>
                  <a:srgbClr val="FF0000"/>
                </a:solidFill>
                <a:latin typeface="Times New Roman" panose="02020603050405020304" pitchFamily="18" charset="0"/>
                <a:cs typeface="Times New Roman" panose="02020603050405020304" pitchFamily="18" charset="0"/>
              </a:rPr>
              <a:t> (048)784–69–95 </a:t>
            </a:r>
          </a:p>
          <a:p>
            <a:pPr algn="ctr" eaLnBrk="1" hangingPunct="1"/>
            <a:r>
              <a:rPr lang="ru-RU" altLang="ru-RU" sz="4000" b="1" dirty="0">
                <a:solidFill>
                  <a:srgbClr val="002060"/>
                </a:solidFill>
                <a:latin typeface="Times New Roman" panose="02020603050405020304" pitchFamily="18" charset="0"/>
                <a:cs typeface="Times New Roman" panose="02020603050405020304" pitchFamily="18" charset="0"/>
              </a:rPr>
              <a:t>E-</a:t>
            </a:r>
            <a:r>
              <a:rPr lang="ru-RU" altLang="ru-RU" sz="4000" b="1" dirty="0" err="1">
                <a:solidFill>
                  <a:srgbClr val="002060"/>
                </a:solidFill>
                <a:latin typeface="Times New Roman" panose="02020603050405020304" pitchFamily="18" charset="0"/>
                <a:cs typeface="Times New Roman" panose="02020603050405020304" pitchFamily="18" charset="0"/>
              </a:rPr>
              <a:t>mail</a:t>
            </a:r>
            <a:r>
              <a:rPr lang="ru-RU" altLang="ru-RU" sz="4000" b="1" dirty="0">
                <a:solidFill>
                  <a:srgbClr val="002060"/>
                </a:solidFill>
                <a:latin typeface="Times New Roman" panose="02020603050405020304" pitchFamily="18" charset="0"/>
                <a:cs typeface="Times New Roman" panose="02020603050405020304" pitchFamily="18" charset="0"/>
              </a:rPr>
              <a:t>:</a:t>
            </a:r>
            <a:r>
              <a:rPr lang="ru-RU" altLang="ru-RU" sz="4000" b="1" dirty="0">
                <a:solidFill>
                  <a:srgbClr val="FF0000"/>
                </a:solidFill>
                <a:latin typeface="Times New Roman" panose="02020603050405020304" pitchFamily="18" charset="0"/>
                <a:cs typeface="Times New Roman" panose="02020603050405020304" pitchFamily="18" charset="0"/>
              </a:rPr>
              <a:t> </a:t>
            </a:r>
            <a:r>
              <a:rPr lang="ru-RU" altLang="ru-RU" sz="4000" b="1" dirty="0" err="1" smtClean="0">
                <a:solidFill>
                  <a:srgbClr val="FF0000"/>
                </a:solidFill>
                <a:latin typeface="Times New Roman" panose="02020603050405020304" pitchFamily="18" charset="0"/>
                <a:cs typeface="Times New Roman" panose="02020603050405020304" pitchFamily="18" charset="0"/>
              </a:rPr>
              <a:t>rc.odesa@testportal</a:t>
            </a:r>
            <a:r>
              <a:rPr lang="ru-RU" altLang="ru-RU" sz="4000" b="1" dirty="0" smtClean="0">
                <a:solidFill>
                  <a:srgbClr val="FF0000"/>
                </a:solidFill>
                <a:latin typeface="Times New Roman" panose="02020603050405020304" pitchFamily="18" charset="0"/>
                <a:cs typeface="Times New Roman" panose="02020603050405020304" pitchFamily="18" charset="0"/>
              </a:rPr>
              <a:t>.</a:t>
            </a:r>
            <a:r>
              <a:rPr lang="en-US" altLang="ru-RU" sz="4000" b="1" dirty="0" err="1" smtClean="0">
                <a:solidFill>
                  <a:srgbClr val="FF0000"/>
                </a:solidFill>
                <a:latin typeface="Times New Roman" panose="02020603050405020304" pitchFamily="18" charset="0"/>
                <a:cs typeface="Times New Roman" panose="02020603050405020304" pitchFamily="18" charset="0"/>
              </a:rPr>
              <a:t>gov</a:t>
            </a:r>
            <a:r>
              <a:rPr lang="ru-RU" altLang="ru-RU" sz="4000" b="1" dirty="0" smtClean="0">
                <a:solidFill>
                  <a:srgbClr val="FF0000"/>
                </a:solidFill>
                <a:latin typeface="Times New Roman" panose="02020603050405020304" pitchFamily="18" charset="0"/>
                <a:cs typeface="Times New Roman" panose="02020603050405020304" pitchFamily="18" charset="0"/>
              </a:rPr>
              <a:t>.</a:t>
            </a:r>
            <a:r>
              <a:rPr lang="ru-RU" altLang="ru-RU" sz="4000" b="1" dirty="0" err="1" smtClean="0">
                <a:solidFill>
                  <a:srgbClr val="FF0000"/>
                </a:solidFill>
                <a:latin typeface="Times New Roman" panose="02020603050405020304" pitchFamily="18" charset="0"/>
                <a:cs typeface="Times New Roman" panose="02020603050405020304" pitchFamily="18" charset="0"/>
              </a:rPr>
              <a:t>ua</a:t>
            </a:r>
            <a:endParaRPr lang="ru-RU" altLang="ru-RU" b="1" dirty="0"/>
          </a:p>
        </p:txBody>
      </p:sp>
    </p:spTree>
    <p:extLst>
      <p:ext uri="{BB962C8B-B14F-4D97-AF65-F5344CB8AC3E}">
        <p14:creationId xmlns:p14="http://schemas.microsoft.com/office/powerpoint/2010/main" val="3442509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Николай\Documents\ЗНО-2017 Осн. сесія Історія України\Гиф анимация Море на закате_files\image_86120715174103989187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 y="2924944"/>
            <a:ext cx="9144001" cy="3933056"/>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descr="http://www.wallgrad.ru/_ph/4/1280551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861"/>
            <a:ext cx="9149476" cy="4504259"/>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323528" y="3231847"/>
            <a:ext cx="8280920" cy="3046988"/>
          </a:xfrm>
          <a:prstGeom prst="rect">
            <a:avLst/>
          </a:prstGeom>
          <a:noFill/>
          <a:ln>
            <a:noFill/>
          </a:ln>
        </p:spPr>
        <p:txBody>
          <a:bodyPr wrap="square" lIns="91440" tIns="45720" rIns="91440" bIns="45720">
            <a:spAutoFit/>
          </a:bodyPr>
          <a:lstStyle/>
          <a:p>
            <a:pPr algn="ctr"/>
            <a:r>
              <a:rPr lang="ru-RU" sz="9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ДЯКУЄМО                                </a:t>
            </a:r>
          </a:p>
          <a:p>
            <a:pPr algn="ctr"/>
            <a:r>
              <a:rPr lang="ru-RU" sz="9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ЗА УВАГУ!</a:t>
            </a:r>
            <a:endParaRPr lang="ru-RU" sz="9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pic>
        <p:nvPicPr>
          <p:cNvPr id="23" name="Picture 22" descr="http://www.playcast.ru/uploads/2016/06/05/18890655.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866273"/>
            <a:ext cx="2241362" cy="19866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img-fotki.yandex.ru/get/6431/186213537.47/0_862e7_f8e21616_M.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23528" y="2166580"/>
            <a:ext cx="2117646" cy="992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99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12000" fill="hold"/>
                                        <p:tgtEl>
                                          <p:spTgt spid="18"/>
                                        </p:tgtEl>
                                        <p:attrNameLst>
                                          <p:attrName>ppt_w</p:attrName>
                                        </p:attrNameLst>
                                      </p:cBhvr>
                                      <p:tavLst>
                                        <p:tav tm="0">
                                          <p:val>
                                            <p:fltVal val="0"/>
                                          </p:val>
                                        </p:tav>
                                        <p:tav tm="100000">
                                          <p:val>
                                            <p:strVal val="#ppt_w"/>
                                          </p:val>
                                        </p:tav>
                                      </p:tavLst>
                                    </p:anim>
                                    <p:anim calcmode="lin" valueType="num">
                                      <p:cBhvr>
                                        <p:cTn id="8" dur="12000" fill="hold"/>
                                        <p:tgtEl>
                                          <p:spTgt spid="18"/>
                                        </p:tgtEl>
                                        <p:attrNameLst>
                                          <p:attrName>ppt_h</p:attrName>
                                        </p:attrNameLst>
                                      </p:cBhvr>
                                      <p:tavLst>
                                        <p:tav tm="0">
                                          <p:val>
                                            <p:fltVal val="0"/>
                                          </p:val>
                                        </p:tav>
                                        <p:tav tm="100000">
                                          <p:val>
                                            <p:strVal val="#ppt_h"/>
                                          </p:val>
                                        </p:tav>
                                      </p:tavLst>
                                    </p:anim>
                                    <p:animEffect transition="in" filter="fade">
                                      <p:cBhvr>
                                        <p:cTn id="9" dur="1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20" y="274638"/>
            <a:ext cx="4834880" cy="1143000"/>
          </a:xfrm>
        </p:spPr>
        <p:txBody>
          <a:bodyPr/>
          <a:lstStyle/>
          <a:p>
            <a:r>
              <a:rPr lang="uk-UA" b="1" dirty="0" smtClean="0">
                <a:solidFill>
                  <a:srgbClr val="0070C0"/>
                </a:solidFill>
                <a:latin typeface="Times New Roman" panose="02020603050405020304" pitchFamily="18" charset="0"/>
                <a:cs typeface="Times New Roman" panose="02020603050405020304" pitchFamily="18" charset="0"/>
              </a:rPr>
              <a:t>Наказ</a:t>
            </a:r>
            <a:r>
              <a:rPr lang="uk-UA" dirty="0" smtClean="0"/>
              <a:t> </a:t>
            </a:r>
            <a:endParaRPr lang="uk-UA" dirty="0"/>
          </a:p>
        </p:txBody>
      </p:sp>
      <p:sp>
        <p:nvSpPr>
          <p:cNvPr id="3" name="Объект 2"/>
          <p:cNvSpPr>
            <a:spLocks noGrp="1"/>
          </p:cNvSpPr>
          <p:nvPr>
            <p:ph idx="1"/>
          </p:nvPr>
        </p:nvSpPr>
        <p:spPr>
          <a:xfrm>
            <a:off x="107504" y="1537605"/>
            <a:ext cx="8928992" cy="4680520"/>
          </a:xfrm>
        </p:spPr>
        <p:txBody>
          <a:bodyPr>
            <a:noAutofit/>
          </a:bodyPr>
          <a:lstStyle/>
          <a:p>
            <a:pPr marL="0" indent="0" algn="ctr">
              <a:buNone/>
            </a:pPr>
            <a:r>
              <a:rPr lang="ru-RU" sz="3600" b="1" dirty="0" err="1" smtClean="0">
                <a:solidFill>
                  <a:srgbClr val="0070C0"/>
                </a:solidFill>
                <a:latin typeface="Times New Roman" panose="02020603050405020304" pitchFamily="18" charset="0"/>
                <a:cs typeface="Times New Roman" panose="02020603050405020304" pitchFamily="18" charset="0"/>
              </a:rPr>
              <a:t>від</a:t>
            </a:r>
            <a:r>
              <a:rPr lang="ru-RU" sz="3600" b="1" dirty="0" smtClean="0">
                <a:solidFill>
                  <a:srgbClr val="0070C0"/>
                </a:solidFill>
                <a:latin typeface="Times New Roman" panose="02020603050405020304" pitchFamily="18" charset="0"/>
                <a:cs typeface="Times New Roman" panose="02020603050405020304" pitchFamily="18" charset="0"/>
              </a:rPr>
              <a:t> </a:t>
            </a:r>
            <a:r>
              <a:rPr lang="ru-RU" sz="3600" b="1" dirty="0">
                <a:solidFill>
                  <a:srgbClr val="0070C0"/>
                </a:solidFill>
                <a:latin typeface="Times New Roman" panose="02020603050405020304" pitchFamily="18" charset="0"/>
                <a:cs typeface="Times New Roman" panose="02020603050405020304" pitchFamily="18" charset="0"/>
              </a:rPr>
              <a:t>10 </a:t>
            </a:r>
            <a:r>
              <a:rPr lang="ru-RU" sz="3600" b="1" dirty="0" err="1">
                <a:solidFill>
                  <a:srgbClr val="0070C0"/>
                </a:solidFill>
                <a:latin typeface="Times New Roman" panose="02020603050405020304" pitchFamily="18" charset="0"/>
                <a:cs typeface="Times New Roman" panose="02020603050405020304" pitchFamily="18" charset="0"/>
              </a:rPr>
              <a:t>січня</a:t>
            </a:r>
            <a:r>
              <a:rPr lang="ru-RU" sz="3600" b="1" dirty="0">
                <a:solidFill>
                  <a:srgbClr val="0070C0"/>
                </a:solidFill>
                <a:latin typeface="Times New Roman" panose="02020603050405020304" pitchFamily="18" charset="0"/>
                <a:cs typeface="Times New Roman" panose="02020603050405020304" pitchFamily="18" charset="0"/>
              </a:rPr>
              <a:t>  2017 № 25 </a:t>
            </a:r>
            <a:endParaRPr lang="ru-RU" sz="3600" b="1" dirty="0" smtClean="0">
              <a:solidFill>
                <a:srgbClr val="0070C0"/>
              </a:solidFill>
              <a:latin typeface="Times New Roman" panose="02020603050405020304" pitchFamily="18" charset="0"/>
              <a:cs typeface="Times New Roman" panose="02020603050405020304" pitchFamily="18" charset="0"/>
            </a:endParaRPr>
          </a:p>
          <a:p>
            <a:pPr marL="0" indent="0" algn="ctr">
              <a:buNone/>
            </a:pPr>
            <a:r>
              <a:rPr lang="ru-RU" sz="3600" b="1" dirty="0" smtClean="0">
                <a:solidFill>
                  <a:srgbClr val="FF0000"/>
                </a:solidFill>
                <a:latin typeface="Times New Roman" panose="02020603050405020304" pitchFamily="18" charset="0"/>
                <a:cs typeface="Times New Roman" panose="02020603050405020304" pitchFamily="18" charset="0"/>
              </a:rPr>
              <a:t>ЗАТВЕРДЖЕНО</a:t>
            </a:r>
            <a:endParaRPr lang="ru-RU" sz="800" b="1" dirty="0" smtClean="0">
              <a:solidFill>
                <a:srgbClr val="FF0000"/>
              </a:solidFill>
              <a:latin typeface="Times New Roman" panose="02020603050405020304" pitchFamily="18" charset="0"/>
              <a:cs typeface="Times New Roman" panose="02020603050405020304" pitchFamily="18" charset="0"/>
            </a:endParaRPr>
          </a:p>
          <a:p>
            <a:pPr marL="0" indent="0" algn="ctr">
              <a:buNone/>
            </a:pPr>
            <a:endParaRPr lang="ru-RU" sz="800" b="1" dirty="0" smtClean="0">
              <a:solidFill>
                <a:srgbClr val="FF0000"/>
              </a:solidFill>
              <a:latin typeface="Times New Roman" panose="02020603050405020304" pitchFamily="18" charset="0"/>
              <a:cs typeface="Times New Roman" panose="02020603050405020304" pitchFamily="18" charset="0"/>
            </a:endParaRPr>
          </a:p>
          <a:p>
            <a:pPr marL="0" indent="0" algn="ctr">
              <a:spcBef>
                <a:spcPts val="0"/>
              </a:spcBef>
              <a:buNone/>
            </a:pPr>
            <a:r>
              <a:rPr lang="uk-UA" sz="4000" b="1" dirty="0" smtClean="0">
                <a:latin typeface="Times New Roman" panose="02020603050405020304" pitchFamily="18" charset="0"/>
                <a:cs typeface="Times New Roman" panose="02020603050405020304" pitchFamily="18" charset="0"/>
              </a:rPr>
              <a:t>ПОРЯДОК </a:t>
            </a:r>
          </a:p>
          <a:p>
            <a:pPr marL="0" indent="0" algn="ctr">
              <a:spcBef>
                <a:spcPts val="0"/>
              </a:spcBef>
              <a:buNone/>
            </a:pPr>
            <a:r>
              <a:rPr lang="uk-UA" sz="4000" b="1" dirty="0" smtClean="0">
                <a:latin typeface="Times New Roman" panose="02020603050405020304" pitchFamily="18" charset="0"/>
                <a:cs typeface="Times New Roman" panose="02020603050405020304" pitchFamily="18" charset="0"/>
              </a:rPr>
              <a:t>проведення </a:t>
            </a:r>
            <a:r>
              <a:rPr lang="uk-UA" sz="4000" b="1" dirty="0">
                <a:latin typeface="Times New Roman" panose="02020603050405020304" pitchFamily="18" charset="0"/>
                <a:cs typeface="Times New Roman" panose="02020603050405020304" pitchFamily="18" charset="0"/>
              </a:rPr>
              <a:t>зовнішнього незалежного оцінювання результатів навчання, здобутих на основі повної загальної середньої </a:t>
            </a:r>
            <a:r>
              <a:rPr lang="uk-UA" sz="4000" b="1" dirty="0" smtClean="0">
                <a:latin typeface="Times New Roman" panose="02020603050405020304" pitchFamily="18" charset="0"/>
                <a:cs typeface="Times New Roman" panose="02020603050405020304" pitchFamily="18" charset="0"/>
              </a:rPr>
              <a:t>освіти</a:t>
            </a:r>
            <a:endParaRPr lang="ru-RU" sz="2800" dirty="0"/>
          </a:p>
          <a:p>
            <a:pPr marL="0" indent="0" algn="ctr">
              <a:buNone/>
            </a:pPr>
            <a:endParaRPr lang="ru-RU" sz="2800" b="1" dirty="0">
              <a:solidFill>
                <a:srgbClr val="FF0000"/>
              </a:solidFill>
              <a:latin typeface="Times New Roman" panose="02020603050405020304" pitchFamily="18" charset="0"/>
              <a:cs typeface="Times New Roman" panose="02020603050405020304" pitchFamily="18" charset="0"/>
            </a:endParaRPr>
          </a:p>
        </p:txBody>
      </p:sp>
      <p:pic>
        <p:nvPicPr>
          <p:cNvPr id="1028" name="Picture 4" descr="http://mon.gov.ua/content/teacher_2015/logo-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47" y="116632"/>
            <a:ext cx="3027288" cy="1420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407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467544" y="1772816"/>
            <a:ext cx="8229600" cy="3744416"/>
          </a:xfrm>
        </p:spPr>
        <p:txBody>
          <a:bodyPr>
            <a:normAutofit/>
          </a:bodyPr>
          <a:lstStyle/>
          <a:p>
            <a:pPr marL="0" indent="0" algn="ctr">
              <a:buNone/>
            </a:pPr>
            <a:r>
              <a:rPr lang="uk-UA" sz="3600" b="1" dirty="0">
                <a:latin typeface="Times New Roman" panose="02020603050405020304" pitchFamily="18" charset="0"/>
                <a:cs typeface="Times New Roman" panose="02020603050405020304" pitchFamily="18" charset="0"/>
              </a:rPr>
              <a:t>Наказ </a:t>
            </a:r>
            <a:r>
              <a:rPr lang="uk-UA" sz="3600" b="1" dirty="0" smtClean="0">
                <a:latin typeface="Times New Roman" panose="02020603050405020304" pitchFamily="18" charset="0"/>
                <a:cs typeface="Times New Roman" panose="02020603050405020304" pitchFamily="18" charset="0"/>
              </a:rPr>
              <a:t> </a:t>
            </a:r>
          </a:p>
          <a:p>
            <a:pPr marL="0" indent="0" algn="ctr">
              <a:buNone/>
            </a:pPr>
            <a:r>
              <a:rPr lang="uk-UA" sz="3600" b="1" dirty="0" smtClean="0">
                <a:solidFill>
                  <a:srgbClr val="0070C0"/>
                </a:solidFill>
                <a:latin typeface="Times New Roman" panose="02020603050405020304" pitchFamily="18" charset="0"/>
                <a:cs typeface="Times New Roman" panose="02020603050405020304" pitchFamily="18" charset="0"/>
              </a:rPr>
              <a:t>від  </a:t>
            </a:r>
            <a:r>
              <a:rPr lang="uk-UA" sz="3600" b="1" dirty="0">
                <a:solidFill>
                  <a:srgbClr val="0070C0"/>
                </a:solidFill>
                <a:latin typeface="Times New Roman" panose="02020603050405020304" pitchFamily="18" charset="0"/>
                <a:cs typeface="Times New Roman" panose="02020603050405020304" pitchFamily="18" charset="0"/>
              </a:rPr>
              <a:t>28.12.2016 № 210 </a:t>
            </a:r>
            <a:endParaRPr lang="uk-UA" sz="3600" b="1" dirty="0" smtClean="0">
              <a:solidFill>
                <a:srgbClr val="0070C0"/>
              </a:solidFill>
              <a:latin typeface="Times New Roman" panose="02020603050405020304" pitchFamily="18" charset="0"/>
              <a:cs typeface="Times New Roman" panose="02020603050405020304" pitchFamily="18" charset="0"/>
            </a:endParaRPr>
          </a:p>
          <a:p>
            <a:pPr marL="0" indent="0" algn="ctr">
              <a:buNone/>
            </a:pPr>
            <a:r>
              <a:rPr lang="uk-UA" sz="4800" b="1" dirty="0" smtClean="0">
                <a:solidFill>
                  <a:srgbClr val="C00000"/>
                </a:solidFill>
                <a:latin typeface="Times New Roman" panose="02020603050405020304" pitchFamily="18" charset="0"/>
                <a:cs typeface="Times New Roman" panose="02020603050405020304" pitchFamily="18" charset="0"/>
              </a:rPr>
              <a:t>«</a:t>
            </a:r>
            <a:r>
              <a:rPr lang="uk-UA" sz="4800" b="1" dirty="0">
                <a:solidFill>
                  <a:srgbClr val="C00000"/>
                </a:solidFill>
                <a:latin typeface="Times New Roman" panose="02020603050405020304" pitchFamily="18" charset="0"/>
                <a:cs typeface="Times New Roman" panose="02020603050405020304" pitchFamily="18" charset="0"/>
              </a:rPr>
              <a:t>Про затвердження регламенту роботи пункту реєстрації в 2017 році</a:t>
            </a:r>
            <a:r>
              <a:rPr lang="uk-UA" sz="4800" b="1" dirty="0" smtClean="0">
                <a:solidFill>
                  <a:srgbClr val="C00000"/>
                </a:solidFill>
                <a:latin typeface="Times New Roman" panose="02020603050405020304" pitchFamily="18" charset="0"/>
                <a:cs typeface="Times New Roman" panose="02020603050405020304" pitchFamily="18" charset="0"/>
              </a:rPr>
              <a:t>»</a:t>
            </a:r>
            <a:endParaRPr lang="uk-UA" sz="3600" dirty="0">
              <a:latin typeface="Times New Roman" panose="02020603050405020304" pitchFamily="18" charset="0"/>
              <a:cs typeface="Times New Roman" panose="02020603050405020304" pitchFamily="18" charset="0"/>
            </a:endParaRPr>
          </a:p>
        </p:txBody>
      </p:sp>
      <p:pic>
        <p:nvPicPr>
          <p:cNvPr id="4" name="Рисунок 3" descr="C:\Users\Николай\AppData\Local\Temp\Rar$DIa0.935\ucoiao.logo.color.transp.png"/>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987824" y="188640"/>
            <a:ext cx="2664296" cy="1095850"/>
          </a:xfrm>
          <a:prstGeom prst="rect">
            <a:avLst/>
          </a:prstGeom>
          <a:noFill/>
          <a:ln>
            <a:noFill/>
          </a:ln>
        </p:spPr>
      </p:pic>
    </p:spTree>
    <p:extLst>
      <p:ext uri="{BB962C8B-B14F-4D97-AF65-F5344CB8AC3E}">
        <p14:creationId xmlns:p14="http://schemas.microsoft.com/office/powerpoint/2010/main" val="406213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6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396552" y="1905218"/>
            <a:ext cx="9906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uk-UA" sz="4400" dirty="0">
                <a:solidFill>
                  <a:srgbClr val="FFFFFF"/>
                </a:solidFill>
                <a:latin typeface="Arial Black" pitchFamily="34" charset="0"/>
              </a:rPr>
              <a:t>••••••••••••••••••••••••••••••••••</a:t>
            </a:r>
          </a:p>
        </p:txBody>
      </p:sp>
      <p:sp>
        <p:nvSpPr>
          <p:cNvPr id="3" name="TextBox 2"/>
          <p:cNvSpPr txBox="1"/>
          <p:nvPr/>
        </p:nvSpPr>
        <p:spPr>
          <a:xfrm>
            <a:off x="470048" y="273456"/>
            <a:ext cx="8280920" cy="4031873"/>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uk-UA" altLang="uk-UA" sz="5400" b="1" dirty="0" smtClean="0">
                <a:latin typeface="Times New Roman" pitchFamily="18" charset="0"/>
                <a:cs typeface="Times New Roman" pitchFamily="18" charset="0"/>
              </a:rPr>
              <a:t> </a:t>
            </a:r>
            <a:r>
              <a:rPr lang="uk-UA" altLang="uk-UA" sz="4000" b="1" dirty="0">
                <a:latin typeface="Times New Roman" panose="02020603050405020304" pitchFamily="18" charset="0"/>
                <a:cs typeface="Times New Roman" panose="02020603050405020304" pitchFamily="18" charset="0"/>
              </a:rPr>
              <a:t>Наказ </a:t>
            </a:r>
          </a:p>
          <a:p>
            <a:pPr algn="ctr"/>
            <a:r>
              <a:rPr lang="uk-UA" altLang="uk-UA" sz="4000" b="1" dirty="0">
                <a:latin typeface="Times New Roman" panose="02020603050405020304" pitchFamily="18" charset="0"/>
                <a:cs typeface="Times New Roman" panose="02020603050405020304" pitchFamily="18" charset="0"/>
              </a:rPr>
              <a:t>від </a:t>
            </a:r>
            <a:r>
              <a:rPr lang="uk-UA" sz="4000" b="1" dirty="0">
                <a:latin typeface="Times New Roman" panose="02020603050405020304" pitchFamily="18" charset="0"/>
                <a:cs typeface="Times New Roman" panose="02020603050405020304" pitchFamily="18" charset="0"/>
              </a:rPr>
              <a:t> </a:t>
            </a:r>
            <a:r>
              <a:rPr lang="ru-RU" sz="4000" b="1" dirty="0">
                <a:latin typeface="Times New Roman" panose="02020603050405020304" pitchFamily="18" charset="0"/>
                <a:cs typeface="Times New Roman" panose="02020603050405020304" pitchFamily="18" charset="0"/>
              </a:rPr>
              <a:t>05</a:t>
            </a:r>
            <a:r>
              <a:rPr lang="uk-UA" sz="4000" b="1" dirty="0">
                <a:latin typeface="Times New Roman" panose="02020603050405020304" pitchFamily="18" charset="0"/>
                <a:cs typeface="Times New Roman" panose="02020603050405020304" pitchFamily="18" charset="0"/>
              </a:rPr>
              <a:t>  січня 2017 року  №  </a:t>
            </a:r>
            <a:r>
              <a:rPr lang="ru-RU" sz="4000" b="1" dirty="0">
                <a:latin typeface="Times New Roman" panose="02020603050405020304" pitchFamily="18" charset="0"/>
                <a:cs typeface="Times New Roman" panose="02020603050405020304" pitchFamily="18" charset="0"/>
              </a:rPr>
              <a:t>01-02 </a:t>
            </a:r>
          </a:p>
          <a:p>
            <a:pPr algn="ctr"/>
            <a:r>
              <a:rPr lang="ru-RU" sz="5400" b="1" dirty="0">
                <a:latin typeface="Times New Roman" panose="02020603050405020304" pitchFamily="18" charset="0"/>
                <a:cs typeface="Times New Roman" panose="02020603050405020304" pitchFamily="18" charset="0"/>
              </a:rPr>
              <a:t>«</a:t>
            </a:r>
            <a:r>
              <a:rPr lang="uk-UA" sz="5400" b="1" dirty="0">
                <a:latin typeface="Times New Roman" panose="02020603050405020304" pitchFamily="18" charset="0"/>
                <a:cs typeface="Times New Roman" panose="02020603050405020304" pitchFamily="18" charset="0"/>
              </a:rPr>
              <a:t>Про реєстрацію учасників</a:t>
            </a:r>
            <a:r>
              <a:rPr lang="ru-RU" sz="5400" b="1" dirty="0">
                <a:latin typeface="Times New Roman" panose="02020603050405020304" pitchFamily="18" charset="0"/>
                <a:cs typeface="Times New Roman" panose="02020603050405020304" pitchFamily="18" charset="0"/>
              </a:rPr>
              <a:t> </a:t>
            </a:r>
            <a:r>
              <a:rPr lang="uk-UA" sz="5400" b="1" dirty="0">
                <a:latin typeface="Times New Roman" panose="02020603050405020304" pitchFamily="18" charset="0"/>
                <a:cs typeface="Times New Roman" panose="02020603050405020304" pitchFamily="18" charset="0"/>
              </a:rPr>
              <a:t>ЗНО  2017  року</a:t>
            </a:r>
            <a:r>
              <a:rPr lang="uk-UA" sz="5400" b="1" dirty="0" smtClean="0">
                <a:latin typeface="Times New Roman" panose="02020603050405020304" pitchFamily="18" charset="0"/>
                <a:cs typeface="Times New Roman" panose="02020603050405020304" pitchFamily="18" charset="0"/>
              </a:rPr>
              <a:t>»</a:t>
            </a:r>
            <a:endParaRPr lang="en-US" sz="4000" b="1" dirty="0">
              <a:ln/>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9885408"/>
      </p:ext>
    </p:extLst>
  </p:cSld>
  <p:clrMapOvr>
    <a:masterClrMapping/>
  </p:clrMapOvr>
  <mc:AlternateContent xmlns:mc="http://schemas.openxmlformats.org/markup-compatibility/2006" xmlns:p14="http://schemas.microsoft.com/office/powerpoint/2010/main">
    <mc:Choice Requires="p14">
      <p:transition spd="slow" p14:dur="2000" advTm="14804">
        <p14:prism/>
      </p:transition>
    </mc:Choice>
    <mc:Fallback xmlns="">
      <p:transition spd="slow" advTm="148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xit" presetSubtype="0" fill="hold" grpId="1" nodeType="withEffect">
                                  <p:stCondLst>
                                    <p:cond delay="1500"/>
                                  </p:stCondLst>
                                  <p:iterate type="lt">
                                    <p:tmPct val="10000"/>
                                  </p:iterate>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10" presetClass="entr" presetSubtype="0" fill="hold" nodeType="withEffect">
                                  <p:stCondLst>
                                    <p:cond delay="2000"/>
                                  </p:stCondLst>
                                  <p:iterate type="lt">
                                    <p:tmPct val="6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856984" cy="994122"/>
          </a:xfrm>
        </p:spPr>
        <p:txBody>
          <a:bodyPr>
            <a:noAutofit/>
          </a:bodyPr>
          <a:lstStyle/>
          <a:p>
            <a:r>
              <a:rPr lang="uk-UA" b="1" dirty="0" smtClean="0">
                <a:solidFill>
                  <a:srgbClr val="C00000"/>
                </a:solidFill>
                <a:latin typeface="Times New Roman" panose="02020603050405020304" pitchFamily="18" charset="0"/>
                <a:ea typeface="Times New Roman" panose="02020603050405020304" pitchFamily="18" charset="0"/>
              </a:rPr>
              <a:t>м. Одеса</a:t>
            </a:r>
            <a:endParaRPr lang="uk-UA" b="1" dirty="0">
              <a:solidFill>
                <a:srgbClr val="C00000"/>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060790261"/>
              </p:ext>
            </p:extLst>
          </p:nvPr>
        </p:nvGraphicFramePr>
        <p:xfrm>
          <a:off x="179512" y="1268760"/>
          <a:ext cx="8712968" cy="5040559"/>
        </p:xfrm>
        <a:graphic>
          <a:graphicData uri="http://schemas.openxmlformats.org/drawingml/2006/table">
            <a:tbl>
              <a:tblPr firstCol="1" bandRow="1">
                <a:tableStyleId>{5C22544A-7EE6-4342-B048-85BDC9FD1C3A}</a:tableStyleId>
              </a:tblPr>
              <a:tblGrid>
                <a:gridCol w="4356484"/>
                <a:gridCol w="4356484"/>
              </a:tblGrid>
              <a:tr h="1108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Назва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Міжнародний гуманітарний університет</a:t>
                      </a:r>
                      <a:endParaRPr lang="uk-UA" sz="2800" dirty="0">
                        <a:latin typeface="Times New Roman" panose="02020603050405020304" pitchFamily="18" charset="0"/>
                        <a:cs typeface="Times New Roman" panose="02020603050405020304" pitchFamily="18" charset="0"/>
                      </a:endParaRPr>
                    </a:p>
                  </a:txBody>
                  <a:tcPr/>
                </a:tc>
              </a:tr>
              <a:tr h="1108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Адреса пункту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65009, </a:t>
                      </a:r>
                      <a:r>
                        <a:rPr lang="uk-UA" sz="2800" dirty="0" err="1" smtClean="0">
                          <a:solidFill>
                            <a:srgbClr val="000000"/>
                          </a:solidFill>
                          <a:effectLst/>
                          <a:latin typeface="Times New Roman" panose="02020603050405020304" pitchFamily="18" charset="0"/>
                          <a:ea typeface="Times New Roman" panose="02020603050405020304" pitchFamily="18" charset="0"/>
                        </a:rPr>
                        <a:t>м.Одеса</a:t>
                      </a:r>
                      <a:r>
                        <a:rPr lang="uk-UA" sz="2800" dirty="0" smtClean="0">
                          <a:solidFill>
                            <a:srgbClr val="000000"/>
                          </a:solidFill>
                          <a:effectLst/>
                          <a:latin typeface="Times New Roman" panose="02020603050405020304" pitchFamily="18" charset="0"/>
                          <a:ea typeface="Times New Roman" panose="02020603050405020304" pitchFamily="18" charset="0"/>
                        </a:rPr>
                        <a:t>, вул. </a:t>
                      </a:r>
                      <a:r>
                        <a:rPr lang="uk-UA" sz="2800" dirty="0" err="1" smtClean="0">
                          <a:solidFill>
                            <a:srgbClr val="000000"/>
                          </a:solidFill>
                          <a:effectLst/>
                          <a:latin typeface="Times New Roman" panose="02020603050405020304" pitchFamily="18" charset="0"/>
                          <a:ea typeface="Times New Roman" panose="02020603050405020304" pitchFamily="18" charset="0"/>
                        </a:rPr>
                        <a:t>Фонтанська</a:t>
                      </a:r>
                      <a:r>
                        <a:rPr lang="uk-UA" sz="2800" dirty="0" smtClean="0">
                          <a:solidFill>
                            <a:srgbClr val="000000"/>
                          </a:solidFill>
                          <a:effectLst/>
                          <a:latin typeface="Times New Roman" panose="02020603050405020304" pitchFamily="18" charset="0"/>
                          <a:ea typeface="Times New Roman" panose="02020603050405020304" pitchFamily="18" charset="0"/>
                        </a:rPr>
                        <a:t> дорога, 33</a:t>
                      </a:r>
                      <a:endParaRPr lang="uk-UA" sz="2800" dirty="0">
                        <a:latin typeface="Times New Roman" panose="02020603050405020304" pitchFamily="18" charset="0"/>
                        <a:cs typeface="Times New Roman" panose="02020603050405020304" pitchFamily="18" charset="0"/>
                      </a:endParaRPr>
                    </a:p>
                  </a:txBody>
                  <a:tcPr/>
                </a:tc>
              </a:tr>
              <a:tr h="60772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кабінету</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algn="ctr"/>
                      <a:r>
                        <a:rPr lang="uk-UA" sz="2800" dirty="0" smtClean="0">
                          <a:solidFill>
                            <a:srgbClr val="000000"/>
                          </a:solidFill>
                          <a:effectLst/>
                          <a:latin typeface="Times New Roman" panose="02020603050405020304" pitchFamily="18" charset="0"/>
                          <a:ea typeface="Times New Roman" panose="02020603050405020304" pitchFamily="18" charset="0"/>
                        </a:rPr>
                        <a:t>№301,41</a:t>
                      </a:r>
                      <a:endParaRPr lang="uk-UA" sz="2800" dirty="0">
                        <a:latin typeface="Times New Roman" panose="02020603050405020304" pitchFamily="18" charset="0"/>
                        <a:cs typeface="Times New Roman" panose="02020603050405020304" pitchFamily="18" charset="0"/>
                      </a:endParaRPr>
                    </a:p>
                  </a:txBody>
                  <a:tcPr/>
                </a:tc>
              </a:tr>
              <a:tr h="1108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ПІБ відповідального за пункт реєстрації</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Щербина Марина Олександрівна</a:t>
                      </a:r>
                      <a:endParaRPr lang="uk-UA" sz="2800" dirty="0">
                        <a:latin typeface="Times New Roman" panose="02020603050405020304" pitchFamily="18" charset="0"/>
                        <a:cs typeface="Times New Roman" panose="02020603050405020304" pitchFamily="18" charset="0"/>
                      </a:endParaRPr>
                    </a:p>
                  </a:txBody>
                  <a:tcPr/>
                </a:tc>
              </a:tr>
              <a:tr h="11082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Контактний телефон</a:t>
                      </a:r>
                      <a:endParaRPr lang="uk-UA" sz="2800" dirty="0">
                        <a:solidFill>
                          <a:schemeClr val="bg1"/>
                        </a:solidFill>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2800" dirty="0" smtClean="0">
                          <a:solidFill>
                            <a:srgbClr val="000000"/>
                          </a:solidFill>
                          <a:effectLst/>
                          <a:latin typeface="Times New Roman" panose="02020603050405020304" pitchFamily="18" charset="0"/>
                          <a:ea typeface="Times New Roman" panose="02020603050405020304" pitchFamily="18" charset="0"/>
                        </a:rPr>
                        <a:t>063)530-17-81                  (093)345-54-57</a:t>
                      </a:r>
                      <a:endParaRPr lang="uk-UA" sz="28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517686006"/>
      </p:ext>
    </p:extLst>
  </p:cSld>
  <p:clrMapOvr>
    <a:masterClrMapping/>
  </p:clrMapOvr>
  <p:timing>
    <p:tnLst>
      <p:par>
        <p:cTn id="1" dur="indefinite" restart="never" nodeType="tmRoot"/>
      </p:par>
    </p:tnLst>
  </p:timing>
</p:sld>
</file>

<file path=ppt/theme/_rels/them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2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4.xml><?xml version="1.0" encoding="utf-8"?>
<a:theme xmlns:a="http://schemas.openxmlformats.org/drawingml/2006/main" name="TS10188142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1714</TotalTime>
  <Words>10782</Words>
  <Application>Microsoft Office PowerPoint</Application>
  <PresentationFormat>Экран (4:3)</PresentationFormat>
  <Paragraphs>820</Paragraphs>
  <Slides>58</Slides>
  <Notes>7</Notes>
  <HiddenSlides>0</HiddenSlides>
  <MMClips>0</MMClips>
  <ScaleCrop>false</ScaleCrop>
  <HeadingPairs>
    <vt:vector size="4" baseType="variant">
      <vt:variant>
        <vt:lpstr>Тема</vt:lpstr>
      </vt:variant>
      <vt:variant>
        <vt:i4>7</vt:i4>
      </vt:variant>
      <vt:variant>
        <vt:lpstr>Заголовки слайдов</vt:lpstr>
      </vt:variant>
      <vt:variant>
        <vt:i4>58</vt:i4>
      </vt:variant>
    </vt:vector>
  </HeadingPairs>
  <TitlesOfParts>
    <vt:vector size="65" baseType="lpstr">
      <vt:lpstr>25_Тема Office</vt:lpstr>
      <vt:lpstr>3_TS101881425</vt:lpstr>
      <vt:lpstr>2_Воздушный поток</vt:lpstr>
      <vt:lpstr>TS101881425</vt:lpstr>
      <vt:lpstr>Тема Office</vt:lpstr>
      <vt:lpstr>Обычная</vt:lpstr>
      <vt:lpstr>NewsPrint</vt:lpstr>
      <vt:lpstr>Презентация PowerPoint</vt:lpstr>
      <vt:lpstr>Презентация PowerPoint</vt:lpstr>
      <vt:lpstr>Наказ</vt:lpstr>
      <vt:lpstr>Презентация PowerPoint</vt:lpstr>
      <vt:lpstr>Наказ </vt:lpstr>
      <vt:lpstr>Наказ </vt:lpstr>
      <vt:lpstr>Презентация PowerPoint</vt:lpstr>
      <vt:lpstr>Презентация PowerPoint</vt:lpstr>
      <vt:lpstr>м. Одеса</vt:lpstr>
      <vt:lpstr>м. Подільськ </vt:lpstr>
      <vt:lpstr>м. Ізмаїл</vt:lpstr>
      <vt:lpstr>м. Кропивницький</vt:lpstr>
      <vt:lpstr>м. Олександрія</vt:lpstr>
      <vt:lpstr>смт. Голованівськ</vt:lpstr>
      <vt:lpstr>Презентация PowerPoint</vt:lpstr>
      <vt:lpstr>Презентация PowerPoint</vt:lpstr>
      <vt:lpstr>ЗНО-2017: перереєстрація, апеляції, дублікати Сертифікатів, запрошення-перепустки</vt:lpstr>
      <vt:lpstr>Презентация PowerPoint</vt:lpstr>
      <vt:lpstr>Календар проведення основної сесії ЗНО-2017</vt:lpstr>
      <vt:lpstr>Презентация PowerPoint</vt:lpstr>
      <vt:lpstr>Презентация PowerPoint</vt:lpstr>
      <vt:lpstr>Презентация PowerPoint</vt:lpstr>
      <vt:lpstr>Презентация PowerPoint</vt:lpstr>
      <vt:lpstr>5. Органи управління освітою: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4. Під час основного періоду реєстрації (перереєстрації) подати документи для участі в додатковій сесії мають право особи, які не можуть пройти ЗНО під час основної сесії у зв’язку з тим, що:</vt:lpstr>
      <vt:lpstr>Презентация PowerPoint</vt:lpstr>
      <vt:lpstr>Презентация PowerPoint</vt:lpstr>
      <vt:lpstr>НАГАДУЄМО НАШІ КОНТАКТИ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 ОДЕСА</dc:title>
  <dc:creator>Николай</dc:creator>
  <cp:lastModifiedBy>Микола</cp:lastModifiedBy>
  <cp:revision>159</cp:revision>
  <dcterms:created xsi:type="dcterms:W3CDTF">2016-08-18T07:54:46Z</dcterms:created>
  <dcterms:modified xsi:type="dcterms:W3CDTF">2017-02-01T10:17:13Z</dcterms:modified>
</cp:coreProperties>
</file>